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7.xml" ContentType="application/vnd.openxmlformats-officedocument.theme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8.xml" ContentType="application/vnd.openxmlformats-officedocument.theme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9.xml" ContentType="application/vnd.openxmlformats-officedocument.theme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10.xml" ContentType="application/vnd.openxmlformats-officedocument.theme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1.xml" ContentType="application/vnd.openxmlformats-officedocument.theme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theme/theme12.xml" ContentType="application/vnd.openxmlformats-officedocument.theme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theme/theme13.xml" ContentType="application/vnd.openxmlformats-officedocument.theme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theme/theme14.xml" ContentType="application/vnd.openxmlformats-officedocument.theme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theme/theme15.xml" ContentType="application/vnd.openxmlformats-officedocument.theme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theme/theme16.xml" ContentType="application/vnd.openxmlformats-officedocument.theme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theme/theme17.xml" ContentType="application/vnd.openxmlformats-officedocument.theme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theme/theme18.xml" ContentType="application/vnd.openxmlformats-officedocument.theme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theme/theme19.xml" ContentType="application/vnd.openxmlformats-officedocument.theme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theme/theme20.xml" ContentType="application/vnd.openxmlformats-officedocument.theme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theme/theme21.xml" ContentType="application/vnd.openxmlformats-officedocument.theme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theme/theme22.xml" ContentType="application/vnd.openxmlformats-officedocument.theme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theme/theme23.xml" ContentType="application/vnd.openxmlformats-officedocument.theme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theme/theme24.xml" ContentType="application/vnd.openxmlformats-officedocument.theme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theme/theme25.xml" ContentType="application/vnd.openxmlformats-officedocument.theme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theme/theme26.xml" ContentType="application/vnd.openxmlformats-officedocument.theme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theme/theme27.xml" ContentType="application/vnd.openxmlformats-officedocument.theme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theme/theme28.xml" ContentType="application/vnd.openxmlformats-officedocument.theme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theme/theme29.xml" ContentType="application/vnd.openxmlformats-officedocument.theme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theme/theme30.xml" ContentType="application/vnd.openxmlformats-officedocument.theme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theme/theme31.xml" ContentType="application/vnd.openxmlformats-officedocument.theme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heme/theme32.xml" ContentType="application/vnd.openxmlformats-officedocument.theme+xml"/>
  <Override PartName="/ppt/theme/theme3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3.xml" ContentType="application/vnd.openxmlformats-officedocument.presentationml.notesSlide+xml"/>
  <Override PartName="/ppt/charts/chart5.xml" ContentType="application/vnd.openxmlformats-officedocument.drawingml.chart+xml"/>
  <Override PartName="/ppt/notesSlides/notesSlide4.xml" ContentType="application/vnd.openxmlformats-officedocument.presentationml.notesSlide+xml"/>
  <Override PartName="/ppt/charts/chart6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2" r:id="rId1"/>
    <p:sldMasterId id="2147483835" r:id="rId2"/>
    <p:sldMasterId id="2147483847" r:id="rId3"/>
    <p:sldMasterId id="2147483860" r:id="rId4"/>
    <p:sldMasterId id="2147483873" r:id="rId5"/>
    <p:sldMasterId id="2147483886" r:id="rId6"/>
    <p:sldMasterId id="2147483899" r:id="rId7"/>
    <p:sldMasterId id="2147483912" r:id="rId8"/>
    <p:sldMasterId id="2147483926" r:id="rId9"/>
    <p:sldMasterId id="2147484360" r:id="rId10"/>
    <p:sldMasterId id="2147484663" r:id="rId11"/>
    <p:sldMasterId id="2147484741" r:id="rId12"/>
    <p:sldMasterId id="2147484819" r:id="rId13"/>
    <p:sldMasterId id="2147484884" r:id="rId14"/>
    <p:sldMasterId id="2147484923" r:id="rId15"/>
    <p:sldMasterId id="2147484936" r:id="rId16"/>
    <p:sldMasterId id="2147484949" r:id="rId17"/>
    <p:sldMasterId id="2147484962" r:id="rId18"/>
    <p:sldMasterId id="2147484975" r:id="rId19"/>
    <p:sldMasterId id="2147484988" r:id="rId20"/>
    <p:sldMasterId id="2147485014" r:id="rId21"/>
    <p:sldMasterId id="2147485066" r:id="rId22"/>
    <p:sldMasterId id="2147485105" r:id="rId23"/>
    <p:sldMasterId id="2147485196" r:id="rId24"/>
    <p:sldMasterId id="2147485209" r:id="rId25"/>
    <p:sldMasterId id="2147485222" r:id="rId26"/>
    <p:sldMasterId id="2147485286" r:id="rId27"/>
    <p:sldMasterId id="2147485652" r:id="rId28"/>
    <p:sldMasterId id="2147485691" r:id="rId29"/>
    <p:sldMasterId id="2147485782" r:id="rId30"/>
    <p:sldMasterId id="2147485795" r:id="rId31"/>
  </p:sldMasterIdLst>
  <p:notesMasterIdLst>
    <p:notesMasterId r:id="rId53"/>
  </p:notesMasterIdLst>
  <p:handoutMasterIdLst>
    <p:handoutMasterId r:id="rId54"/>
  </p:handoutMasterIdLst>
  <p:sldIdLst>
    <p:sldId id="505" r:id="rId32"/>
    <p:sldId id="625" r:id="rId33"/>
    <p:sldId id="626" r:id="rId34"/>
    <p:sldId id="628" r:id="rId35"/>
    <p:sldId id="618" r:id="rId36"/>
    <p:sldId id="619" r:id="rId37"/>
    <p:sldId id="631" r:id="rId38"/>
    <p:sldId id="638" r:id="rId39"/>
    <p:sldId id="639" r:id="rId40"/>
    <p:sldId id="640" r:id="rId41"/>
    <p:sldId id="642" r:id="rId42"/>
    <p:sldId id="643" r:id="rId43"/>
    <p:sldId id="645" r:id="rId44"/>
    <p:sldId id="632" r:id="rId45"/>
    <p:sldId id="644" r:id="rId46"/>
    <p:sldId id="646" r:id="rId47"/>
    <p:sldId id="647" r:id="rId48"/>
    <p:sldId id="648" r:id="rId49"/>
    <p:sldId id="649" r:id="rId50"/>
    <p:sldId id="650" r:id="rId51"/>
    <p:sldId id="651" r:id="rId52"/>
  </p:sldIdLst>
  <p:sldSz cx="16256000" cy="9144000"/>
  <p:notesSz cx="9947275" cy="6858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396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59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79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5993" algn="l" defTabSz="914396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191" algn="l" defTabSz="914396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390" algn="l" defTabSz="914396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588" algn="l" defTabSz="914396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5120" userDrawn="1">
          <p15:clr>
            <a:srgbClr val="A4A3A4"/>
          </p15:clr>
        </p15:guide>
        <p15:guide id="3" orient="horz" pos="333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 userDrawn="1">
          <p15:clr>
            <a:srgbClr val="A4A3A4"/>
          </p15:clr>
        </p15:guide>
        <p15:guide id="2" pos="2141" userDrawn="1">
          <p15:clr>
            <a:srgbClr val="A4A3A4"/>
          </p15:clr>
        </p15:guide>
        <p15:guide id="3" orient="horz" pos="2160">
          <p15:clr>
            <a:srgbClr val="A4A3A4"/>
          </p15:clr>
        </p15:guide>
        <p15:guide id="4" pos="313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E3C8"/>
    <a:srgbClr val="B8CF8B"/>
    <a:srgbClr val="C9A857"/>
    <a:srgbClr val="FFCCCC"/>
    <a:srgbClr val="D2E1B5"/>
    <a:srgbClr val="DAC38A"/>
    <a:srgbClr val="CC9900"/>
    <a:srgbClr val="A9D18E"/>
    <a:srgbClr val="A38333"/>
    <a:srgbClr val="CC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27" autoAdjust="0"/>
    <p:restoredTop sz="97899" autoAdjust="0"/>
  </p:normalViewPr>
  <p:slideViewPr>
    <p:cSldViewPr>
      <p:cViewPr varScale="1">
        <p:scale>
          <a:sx n="65" d="100"/>
          <a:sy n="65" d="100"/>
        </p:scale>
        <p:origin x="246" y="48"/>
      </p:cViewPr>
      <p:guideLst>
        <p:guide orient="horz" pos="2880"/>
        <p:guide pos="5120"/>
        <p:guide orient="horz" pos="333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-2592" y="-102"/>
      </p:cViewPr>
      <p:guideLst>
        <p:guide orient="horz" pos="3126"/>
        <p:guide pos="2141"/>
        <p:guide orient="horz" pos="2160"/>
        <p:guide pos="313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Master" Target="slideMasters/slideMaster26.xml"/><Relationship Id="rId39" Type="http://schemas.openxmlformats.org/officeDocument/2006/relationships/slide" Target="slides/slide8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3.xml"/><Relationship Id="rId42" Type="http://schemas.openxmlformats.org/officeDocument/2006/relationships/slide" Target="slides/slide11.xml"/><Relationship Id="rId47" Type="http://schemas.openxmlformats.org/officeDocument/2006/relationships/slide" Target="slides/slide16.xml"/><Relationship Id="rId50" Type="http://schemas.openxmlformats.org/officeDocument/2006/relationships/slide" Target="slides/slide19.xml"/><Relationship Id="rId55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" Target="slides/slide2.xml"/><Relationship Id="rId38" Type="http://schemas.openxmlformats.org/officeDocument/2006/relationships/slide" Target="slides/slide7.xml"/><Relationship Id="rId46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slideMaster" Target="slideMasters/slideMaster29.xml"/><Relationship Id="rId41" Type="http://schemas.openxmlformats.org/officeDocument/2006/relationships/slide" Target="slides/slide10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" Target="slides/slide1.xml"/><Relationship Id="rId37" Type="http://schemas.openxmlformats.org/officeDocument/2006/relationships/slide" Target="slides/slide6.xml"/><Relationship Id="rId40" Type="http://schemas.openxmlformats.org/officeDocument/2006/relationships/slide" Target="slides/slide9.xml"/><Relationship Id="rId45" Type="http://schemas.openxmlformats.org/officeDocument/2006/relationships/slide" Target="slides/slide14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" Target="slides/slide5.xml"/><Relationship Id="rId49" Type="http://schemas.openxmlformats.org/officeDocument/2006/relationships/slide" Target="slides/slide18.xml"/><Relationship Id="rId57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Master" Target="slideMasters/slideMaster31.xml"/><Relationship Id="rId44" Type="http://schemas.openxmlformats.org/officeDocument/2006/relationships/slide" Target="slides/slide13.xml"/><Relationship Id="rId52" Type="http://schemas.openxmlformats.org/officeDocument/2006/relationships/slide" Target="slides/slide2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Master" Target="slideMasters/slideMaster30.xml"/><Relationship Id="rId35" Type="http://schemas.openxmlformats.org/officeDocument/2006/relationships/slide" Target="slides/slide4.xml"/><Relationship Id="rId43" Type="http://schemas.openxmlformats.org/officeDocument/2006/relationships/slide" Target="slides/slide12.xml"/><Relationship Id="rId48" Type="http://schemas.openxmlformats.org/officeDocument/2006/relationships/slide" Target="slides/slide17.xml"/><Relationship Id="rId56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20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/>
            </a:pPr>
            <a:r>
              <a:rPr lang="ru-RU" sz="1600" dirty="0"/>
              <a:t>Посевные площади картофеля, %</a:t>
            </a:r>
          </a:p>
        </c:rich>
      </c:tx>
      <c:layout>
        <c:manualLayout>
          <c:xMode val="edge"/>
          <c:yMode val="edge"/>
          <c:x val="0.11760531175871874"/>
          <c:y val="4.4491525423728813E-2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Посадочные площади картофеля, %</c:v>
                </c:pt>
              </c:strCache>
            </c:strRef>
          </c:tx>
          <c:dPt>
            <c:idx val="2"/>
            <c:bubble3D val="0"/>
            <c:spPr>
              <a:solidFill>
                <a:schemeClr val="accent6"/>
              </a:solidFill>
            </c:spPr>
            <c:extLst>
              <c:ext xmlns:c16="http://schemas.microsoft.com/office/drawing/2014/chart" uri="{C3380CC4-5D6E-409C-BE32-E72D297353CC}">
                <c16:uniqueId val="{00000001-7F7B-4056-83D3-C517AB6B982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Хозяйства населения</c:v>
                </c:pt>
                <c:pt idx="1">
                  <c:v>Сельхозорганизации</c:v>
                </c:pt>
                <c:pt idx="2">
                  <c:v>Крестьянские (фермерские) хозяйтсва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81</c:v>
                </c:pt>
                <c:pt idx="1">
                  <c:v>7.3</c:v>
                </c:pt>
                <c:pt idx="2">
                  <c:v>11.6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F7B-4056-83D3-C517AB6B982E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7872578987307119"/>
          <c:y val="0.31592786600827438"/>
          <c:w val="0.30921513967236364"/>
          <c:h val="0.44927782597090615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/>
            </a:pPr>
            <a:r>
              <a:rPr lang="ru-RU" sz="1600" dirty="0"/>
              <a:t>Посевные площади овощей, %</a:t>
            </a:r>
          </a:p>
        </c:rich>
      </c:tx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2"/>
            <c:bubble3D val="0"/>
            <c:spPr>
              <a:solidFill>
                <a:schemeClr val="accent6"/>
              </a:solidFill>
            </c:spPr>
            <c:extLst>
              <c:ext xmlns:c16="http://schemas.microsoft.com/office/drawing/2014/chart" uri="{C3380CC4-5D6E-409C-BE32-E72D297353CC}">
                <c16:uniqueId val="{00000001-A1E3-4261-ADE0-9ED5F2AEEDD1}"/>
              </c:ext>
            </c:extLst>
          </c:dPt>
          <c:dLbls>
            <c:spPr>
              <a:noFill/>
              <a:ln>
                <a:noFill/>
              </a:ln>
              <a:effectLst/>
            </c:sp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Хозяйства населения</c:v>
                </c:pt>
                <c:pt idx="1">
                  <c:v>Сельхозорганизации</c:v>
                </c:pt>
                <c:pt idx="2">
                  <c:v>Крестьянские (фермерские) хозяйтсва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73.8</c:v>
                </c:pt>
                <c:pt idx="1">
                  <c:v>11.4</c:v>
                </c:pt>
                <c:pt idx="2">
                  <c:v>14.8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1E3-4261-ADE0-9ED5F2AEED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4748512927399648"/>
          <c:y val="0.34696066328573333"/>
          <c:w val="0.31841435980570088"/>
          <c:h val="0.44927782597090615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/>
            </a:pPr>
            <a:r>
              <a:rPr lang="ru-RU" sz="1600" dirty="0"/>
              <a:t>Валовые сборы картофеля , %</a:t>
            </a:r>
          </a:p>
        </c:rich>
      </c:tx>
      <c:layout>
        <c:manualLayout>
          <c:xMode val="edge"/>
          <c:yMode val="edge"/>
          <c:x val="0.16589691092524114"/>
          <c:y val="4.4491425352546327E-2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Посадочные площади картофеля, %</c:v>
                </c:pt>
              </c:strCache>
            </c:strRef>
          </c:tx>
          <c:dPt>
            <c:idx val="2"/>
            <c:bubble3D val="0"/>
            <c:spPr>
              <a:solidFill>
                <a:schemeClr val="accent6"/>
              </a:solidFill>
            </c:spPr>
            <c:extLst>
              <c:ext xmlns:c16="http://schemas.microsoft.com/office/drawing/2014/chart" uri="{C3380CC4-5D6E-409C-BE32-E72D297353CC}">
                <c16:uniqueId val="{00000001-5BE8-401A-9D40-F67ABE58699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Хозяйства населения</c:v>
                </c:pt>
                <c:pt idx="1">
                  <c:v>Сельхозорганизации</c:v>
                </c:pt>
                <c:pt idx="2">
                  <c:v>Крестьянские (фермерские) хозяйтсва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75.5</c:v>
                </c:pt>
                <c:pt idx="1">
                  <c:v>10.5</c:v>
                </c:pt>
                <c:pt idx="2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BE8-401A-9D40-F67ABE586990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1783644409880378"/>
          <c:y val="0.31592786600827438"/>
          <c:w val="0.37010454526216663"/>
          <c:h val="0.44927782597090615"/>
        </c:manualLayout>
      </c:layout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6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/>
            </a:pPr>
            <a:r>
              <a:rPr lang="ru-RU" sz="1600" dirty="0"/>
              <a:t>Валовые сборы овощей , %</a:t>
            </a:r>
          </a:p>
        </c:rich>
      </c:tx>
      <c:layout>
        <c:manualLayout>
          <c:xMode val="edge"/>
          <c:yMode val="edge"/>
          <c:x val="0.16589691092524114"/>
          <c:y val="4.4491425352546327E-2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Посадочные площади картофеля, %</c:v>
                </c:pt>
              </c:strCache>
            </c:strRef>
          </c:tx>
          <c:dPt>
            <c:idx val="2"/>
            <c:bubble3D val="0"/>
            <c:spPr>
              <a:solidFill>
                <a:schemeClr val="accent6"/>
              </a:solidFill>
            </c:spPr>
            <c:extLst>
              <c:ext xmlns:c16="http://schemas.microsoft.com/office/drawing/2014/chart" uri="{C3380CC4-5D6E-409C-BE32-E72D297353CC}">
                <c16:uniqueId val="{00000001-F47B-46BA-B09B-E24B7462912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Хозяйства населения</c:v>
                </c:pt>
                <c:pt idx="1">
                  <c:v>Сельхозорганизации</c:v>
                </c:pt>
                <c:pt idx="2">
                  <c:v>Крестьянские (фермерские) хозяйтсва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66.599999999999994</c:v>
                </c:pt>
                <c:pt idx="1">
                  <c:v>18.3</c:v>
                </c:pt>
                <c:pt idx="2">
                  <c:v>15.1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47B-46BA-B09B-E24B7462912E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1783644409880378"/>
          <c:y val="0.31592786600827438"/>
          <c:w val="0.37010454526216663"/>
          <c:h val="0.44927782597090615"/>
        </c:manualLayout>
      </c:layout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6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6374982986055704E-3"/>
          <c:y val="0.34745762711864409"/>
          <c:w val="0.9807250034027889"/>
          <c:h val="0.45520335646603499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 категории хозяйств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2016 год</c:v>
                </c:pt>
                <c:pt idx="1">
                  <c:v>2017 год</c:v>
                </c:pt>
                <c:pt idx="2">
                  <c:v>2018 год</c:v>
                </c:pt>
                <c:pt idx="3">
                  <c:v>2019 год</c:v>
                </c:pt>
                <c:pt idx="4">
                  <c:v>2020 год</c:v>
                </c:pt>
                <c:pt idx="5">
                  <c:v>2021 год</c:v>
                </c:pt>
                <c:pt idx="6">
                  <c:v>2022 год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27790</c:v>
                </c:pt>
                <c:pt idx="1">
                  <c:v>26861</c:v>
                </c:pt>
                <c:pt idx="2">
                  <c:v>26313</c:v>
                </c:pt>
                <c:pt idx="3">
                  <c:v>24388</c:v>
                </c:pt>
                <c:pt idx="4">
                  <c:v>23801</c:v>
                </c:pt>
                <c:pt idx="5">
                  <c:v>22477</c:v>
                </c:pt>
                <c:pt idx="6">
                  <c:v>22490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D0D-4346-958D-47EF14FA10B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СХО+КФХ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2016 год</c:v>
                </c:pt>
                <c:pt idx="1">
                  <c:v>2017 год</c:v>
                </c:pt>
                <c:pt idx="2">
                  <c:v>2018 год</c:v>
                </c:pt>
                <c:pt idx="3">
                  <c:v>2019 год</c:v>
                </c:pt>
                <c:pt idx="4">
                  <c:v>2020 год</c:v>
                </c:pt>
                <c:pt idx="5">
                  <c:v>2021 год</c:v>
                </c:pt>
                <c:pt idx="6">
                  <c:v>2022 год</c:v>
                </c:pt>
              </c:strCache>
            </c:strRef>
          </c:cat>
          <c:val>
            <c:numRef>
              <c:f>Лист1!$C$2:$C$8</c:f>
              <c:numCache>
                <c:formatCode>General</c:formatCode>
                <c:ptCount val="7"/>
                <c:pt idx="0">
                  <c:v>4775</c:v>
                </c:pt>
                <c:pt idx="1">
                  <c:v>4406</c:v>
                </c:pt>
                <c:pt idx="2">
                  <c:v>4289</c:v>
                </c:pt>
                <c:pt idx="3">
                  <c:v>4188</c:v>
                </c:pt>
                <c:pt idx="4">
                  <c:v>3767</c:v>
                </c:pt>
                <c:pt idx="5">
                  <c:v>3433</c:v>
                </c:pt>
                <c:pt idx="6">
                  <c:v>4263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D0D-4346-958D-47EF14FA10B2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Хозяйства населения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2016 год</c:v>
                </c:pt>
                <c:pt idx="1">
                  <c:v>2017 год</c:v>
                </c:pt>
                <c:pt idx="2">
                  <c:v>2018 год</c:v>
                </c:pt>
                <c:pt idx="3">
                  <c:v>2019 год</c:v>
                </c:pt>
                <c:pt idx="4">
                  <c:v>2020 год</c:v>
                </c:pt>
                <c:pt idx="5">
                  <c:v>2021 год</c:v>
                </c:pt>
                <c:pt idx="6">
                  <c:v>2022 год</c:v>
                </c:pt>
              </c:strCache>
            </c:strRef>
          </c:cat>
          <c:val>
            <c:numRef>
              <c:f>Лист1!$D$2:$D$8</c:f>
              <c:numCache>
                <c:formatCode>General</c:formatCode>
                <c:ptCount val="7"/>
                <c:pt idx="0">
                  <c:v>23015</c:v>
                </c:pt>
                <c:pt idx="1">
                  <c:v>22455</c:v>
                </c:pt>
                <c:pt idx="2">
                  <c:v>22024</c:v>
                </c:pt>
                <c:pt idx="3">
                  <c:v>20200</c:v>
                </c:pt>
                <c:pt idx="4">
                  <c:v>20034</c:v>
                </c:pt>
                <c:pt idx="5">
                  <c:v>19044</c:v>
                </c:pt>
                <c:pt idx="6">
                  <c:v>18227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D0D-4346-958D-47EF14FA10B2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214148992"/>
        <c:axId val="214150528"/>
      </c:lineChart>
      <c:catAx>
        <c:axId val="21414899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214150528"/>
        <c:crosses val="autoZero"/>
        <c:auto val="1"/>
        <c:lblAlgn val="ctr"/>
        <c:lblOffset val="100"/>
        <c:noMultiLvlLbl val="0"/>
      </c:catAx>
      <c:valAx>
        <c:axId val="21415052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14148992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6374982986055704E-3"/>
          <c:y val="0.34745762711864409"/>
          <c:w val="0.9807250034027889"/>
          <c:h val="0.45520335646603499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 категории хозяйств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2016 год</c:v>
                </c:pt>
                <c:pt idx="1">
                  <c:v>2017 год</c:v>
                </c:pt>
                <c:pt idx="2">
                  <c:v>2018 год</c:v>
                </c:pt>
                <c:pt idx="3">
                  <c:v>2019 год</c:v>
                </c:pt>
                <c:pt idx="4">
                  <c:v>2020 год</c:v>
                </c:pt>
                <c:pt idx="5">
                  <c:v>2021 год</c:v>
                </c:pt>
                <c:pt idx="6">
                  <c:v>2022 год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4248</c:v>
                </c:pt>
                <c:pt idx="1">
                  <c:v>4203</c:v>
                </c:pt>
                <c:pt idx="2">
                  <c:v>4180</c:v>
                </c:pt>
                <c:pt idx="3">
                  <c:v>3845</c:v>
                </c:pt>
                <c:pt idx="4">
                  <c:v>3702</c:v>
                </c:pt>
                <c:pt idx="5">
                  <c:v>3471</c:v>
                </c:pt>
                <c:pt idx="6">
                  <c:v>3436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BB9-4566-8211-1C9F74ED7EA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СХО+КФХ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2016 год</c:v>
                </c:pt>
                <c:pt idx="1">
                  <c:v>2017 год</c:v>
                </c:pt>
                <c:pt idx="2">
                  <c:v>2018 год</c:v>
                </c:pt>
                <c:pt idx="3">
                  <c:v>2019 год</c:v>
                </c:pt>
                <c:pt idx="4">
                  <c:v>2020 год</c:v>
                </c:pt>
                <c:pt idx="5">
                  <c:v>2021 год</c:v>
                </c:pt>
                <c:pt idx="6">
                  <c:v>2022 год</c:v>
                </c:pt>
              </c:strCache>
            </c:strRef>
          </c:cat>
          <c:val>
            <c:numRef>
              <c:f>Лист1!$C$2:$C$8</c:f>
              <c:numCache>
                <c:formatCode>General</c:formatCode>
                <c:ptCount val="7"/>
                <c:pt idx="0">
                  <c:v>1057</c:v>
                </c:pt>
                <c:pt idx="1">
                  <c:v>1099</c:v>
                </c:pt>
                <c:pt idx="2">
                  <c:v>1101</c:v>
                </c:pt>
                <c:pt idx="3">
                  <c:v>1011</c:v>
                </c:pt>
                <c:pt idx="4">
                  <c:v>975</c:v>
                </c:pt>
                <c:pt idx="5">
                  <c:v>816</c:v>
                </c:pt>
                <c:pt idx="6">
                  <c:v>897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BB9-4566-8211-1C9F74ED7EA7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Хозяйства населения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2016 год</c:v>
                </c:pt>
                <c:pt idx="1">
                  <c:v>2017 год</c:v>
                </c:pt>
                <c:pt idx="2">
                  <c:v>2018 год</c:v>
                </c:pt>
                <c:pt idx="3">
                  <c:v>2019 год</c:v>
                </c:pt>
                <c:pt idx="4">
                  <c:v>2020 год</c:v>
                </c:pt>
                <c:pt idx="5">
                  <c:v>2021 год</c:v>
                </c:pt>
                <c:pt idx="6">
                  <c:v>2022 год</c:v>
                </c:pt>
              </c:strCache>
            </c:strRef>
          </c:cat>
          <c:val>
            <c:numRef>
              <c:f>Лист1!$D$2:$D$8</c:f>
              <c:numCache>
                <c:formatCode>General</c:formatCode>
                <c:ptCount val="7"/>
                <c:pt idx="0">
                  <c:v>3191</c:v>
                </c:pt>
                <c:pt idx="1">
                  <c:v>3104</c:v>
                </c:pt>
                <c:pt idx="2">
                  <c:v>3079</c:v>
                </c:pt>
                <c:pt idx="3">
                  <c:v>2834</c:v>
                </c:pt>
                <c:pt idx="4">
                  <c:v>2727</c:v>
                </c:pt>
                <c:pt idx="5">
                  <c:v>2655</c:v>
                </c:pt>
                <c:pt idx="6">
                  <c:v>2539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BB9-4566-8211-1C9F74ED7E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14098304"/>
        <c:axId val="214099840"/>
      </c:lineChart>
      <c:catAx>
        <c:axId val="21409830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214099840"/>
        <c:crosses val="autoZero"/>
        <c:auto val="1"/>
        <c:lblAlgn val="ctr"/>
        <c:lblOffset val="100"/>
        <c:noMultiLvlLbl val="0"/>
      </c:catAx>
      <c:valAx>
        <c:axId val="21409984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14098304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11570" cy="343285"/>
          </a:xfrm>
          <a:prstGeom prst="rect">
            <a:avLst/>
          </a:prstGeom>
        </p:spPr>
        <p:txBody>
          <a:bodyPr vert="horz" lIns="91870" tIns="45935" rIns="91870" bIns="45935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33384" y="0"/>
            <a:ext cx="4311570" cy="343285"/>
          </a:xfrm>
          <a:prstGeom prst="rect">
            <a:avLst/>
          </a:prstGeom>
        </p:spPr>
        <p:txBody>
          <a:bodyPr vert="horz" lIns="91870" tIns="45935" rIns="91870" bIns="45935" rtlCol="0"/>
          <a:lstStyle>
            <a:lvl1pPr algn="r">
              <a:defRPr sz="1200"/>
            </a:lvl1pPr>
          </a:lstStyle>
          <a:p>
            <a:fld id="{39E414F3-88A8-4813-AE12-8F45FDF8915C}" type="datetimeFigureOut">
              <a:rPr lang="ru-RU" smtClean="0"/>
              <a:pPr/>
              <a:t>27.02.2023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6513620"/>
            <a:ext cx="4311570" cy="343284"/>
          </a:xfrm>
          <a:prstGeom prst="rect">
            <a:avLst/>
          </a:prstGeom>
        </p:spPr>
        <p:txBody>
          <a:bodyPr vert="horz" lIns="91870" tIns="45935" rIns="91870" bIns="45935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33384" y="6513620"/>
            <a:ext cx="4311570" cy="343284"/>
          </a:xfrm>
          <a:prstGeom prst="rect">
            <a:avLst/>
          </a:prstGeom>
        </p:spPr>
        <p:txBody>
          <a:bodyPr vert="horz" lIns="91870" tIns="45935" rIns="91870" bIns="45935" rtlCol="0" anchor="b"/>
          <a:lstStyle>
            <a:lvl1pPr algn="r">
              <a:defRPr sz="1200"/>
            </a:lvl1pPr>
          </a:lstStyle>
          <a:p>
            <a:fld id="{7499137F-656A-42FD-AE6F-EBBAE0A9DA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79723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11570" cy="343285"/>
          </a:xfrm>
          <a:prstGeom prst="rect">
            <a:avLst/>
          </a:prstGeom>
        </p:spPr>
        <p:txBody>
          <a:bodyPr vert="horz" lIns="92147" tIns="46075" rIns="92147" bIns="46075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33384" y="0"/>
            <a:ext cx="4311570" cy="343285"/>
          </a:xfrm>
          <a:prstGeom prst="rect">
            <a:avLst/>
          </a:prstGeom>
        </p:spPr>
        <p:txBody>
          <a:bodyPr vert="horz" lIns="92147" tIns="46075" rIns="92147" bIns="46075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7995610-133C-4554-A6A2-DFCCAB844C8B}" type="datetimeFigureOut">
              <a:rPr lang="ru-RU"/>
              <a:pPr>
                <a:defRPr/>
              </a:pPr>
              <a:t>27.02.2023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689225" y="515938"/>
            <a:ext cx="4568825" cy="2570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47" tIns="46075" rIns="92147" bIns="46075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4264" y="3257360"/>
            <a:ext cx="7958750" cy="3086265"/>
          </a:xfrm>
          <a:prstGeom prst="rect">
            <a:avLst/>
          </a:prstGeom>
        </p:spPr>
        <p:txBody>
          <a:bodyPr vert="horz" lIns="92147" tIns="46075" rIns="92147" bIns="46075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6513620"/>
            <a:ext cx="4311570" cy="343284"/>
          </a:xfrm>
          <a:prstGeom prst="rect">
            <a:avLst/>
          </a:prstGeom>
        </p:spPr>
        <p:txBody>
          <a:bodyPr vert="horz" lIns="92147" tIns="46075" rIns="92147" bIns="46075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33384" y="6513620"/>
            <a:ext cx="4311570" cy="343284"/>
          </a:xfrm>
          <a:prstGeom prst="rect">
            <a:avLst/>
          </a:prstGeom>
        </p:spPr>
        <p:txBody>
          <a:bodyPr vert="horz" wrap="square" lIns="92147" tIns="46075" rIns="92147" bIns="46075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30414764-E0BD-4D0F-A183-5C06147A4B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29975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4396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1595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8795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993" algn="l" defTabSz="91439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3191" algn="l" defTabSz="91439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200390" algn="l" defTabSz="91439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7588" algn="l" defTabSz="91439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414764-E0BD-4D0F-A183-5C06147A4B10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10774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414764-E0BD-4D0F-A183-5C06147A4B10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2825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414764-E0BD-4D0F-A183-5C06147A4B10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4700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414764-E0BD-4D0F-A183-5C06147A4B10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4700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92173" tIns="46087" rIns="92173" bIns="46087"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090603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92173" tIns="46087" rIns="92173" bIns="46087"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090603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690813" y="515938"/>
            <a:ext cx="4565650" cy="25685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414764-E0BD-4D0F-A183-5C06147A4B10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49375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690813" y="515938"/>
            <a:ext cx="4565650" cy="25685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414764-E0BD-4D0F-A183-5C06147A4B10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20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49375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8" Type="http://schemas.openxmlformats.org/officeDocument/2006/relationships/tags" Target="../tags/tag79.xml"/><Relationship Id="rId13" Type="http://schemas.openxmlformats.org/officeDocument/2006/relationships/oleObject" Target="../embeddings/oleObject8.bin"/><Relationship Id="rId3" Type="http://schemas.openxmlformats.org/officeDocument/2006/relationships/tags" Target="../tags/tag74.xml"/><Relationship Id="rId7" Type="http://schemas.openxmlformats.org/officeDocument/2006/relationships/tags" Target="../tags/tag78.xml"/><Relationship Id="rId12" Type="http://schemas.openxmlformats.org/officeDocument/2006/relationships/slideMaster" Target="../slideMasters/slideMaster9.xml"/><Relationship Id="rId2" Type="http://schemas.openxmlformats.org/officeDocument/2006/relationships/tags" Target="../tags/tag73.xml"/><Relationship Id="rId1" Type="http://schemas.openxmlformats.org/officeDocument/2006/relationships/vmlDrawing" Target="../drawings/vmlDrawing8.vml"/><Relationship Id="rId6" Type="http://schemas.openxmlformats.org/officeDocument/2006/relationships/tags" Target="../tags/tag77.xml"/><Relationship Id="rId11" Type="http://schemas.openxmlformats.org/officeDocument/2006/relationships/tags" Target="../tags/tag82.xml"/><Relationship Id="rId5" Type="http://schemas.openxmlformats.org/officeDocument/2006/relationships/tags" Target="../tags/tag76.xml"/><Relationship Id="rId10" Type="http://schemas.openxmlformats.org/officeDocument/2006/relationships/tags" Target="../tags/tag81.xml"/><Relationship Id="rId4" Type="http://schemas.openxmlformats.org/officeDocument/2006/relationships/tags" Target="../tags/tag75.xml"/><Relationship Id="rId9" Type="http://schemas.openxmlformats.org/officeDocument/2006/relationships/tags" Target="../tags/tag8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tags" Target="../tags/tag7.xml"/><Relationship Id="rId13" Type="http://schemas.openxmlformats.org/officeDocument/2006/relationships/oleObject" Target="../embeddings/oleObject1.bin"/><Relationship Id="rId3" Type="http://schemas.openxmlformats.org/officeDocument/2006/relationships/tags" Target="../tags/tag2.xml"/><Relationship Id="rId7" Type="http://schemas.openxmlformats.org/officeDocument/2006/relationships/tags" Target="../tags/tag6.xml"/><Relationship Id="rId12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tags" Target="../tags/tag5.xml"/><Relationship Id="rId11" Type="http://schemas.openxmlformats.org/officeDocument/2006/relationships/tags" Target="../tags/tag10.xml"/><Relationship Id="rId5" Type="http://schemas.openxmlformats.org/officeDocument/2006/relationships/tags" Target="../tags/tag4.xml"/><Relationship Id="rId10" Type="http://schemas.openxmlformats.org/officeDocument/2006/relationships/tags" Target="../tags/tag9.xml"/><Relationship Id="rId4" Type="http://schemas.openxmlformats.org/officeDocument/2006/relationships/tags" Target="../tags/tag3.xml"/><Relationship Id="rId9" Type="http://schemas.openxmlformats.org/officeDocument/2006/relationships/tags" Target="../tags/tag8.xml"/></Relationships>
</file>

<file path=ppt/slideLayouts/_rels/slideLayout120.xml.rels><?xml version="1.0" encoding="UTF-8" standalone="yes"?>
<Relationships xmlns="http://schemas.openxmlformats.org/package/2006/relationships"><Relationship Id="rId8" Type="http://schemas.openxmlformats.org/officeDocument/2006/relationships/tags" Target="../tags/tag89.xml"/><Relationship Id="rId13" Type="http://schemas.openxmlformats.org/officeDocument/2006/relationships/oleObject" Target="../embeddings/oleObject9.bin"/><Relationship Id="rId3" Type="http://schemas.openxmlformats.org/officeDocument/2006/relationships/tags" Target="../tags/tag84.xml"/><Relationship Id="rId7" Type="http://schemas.openxmlformats.org/officeDocument/2006/relationships/tags" Target="../tags/tag88.xml"/><Relationship Id="rId12" Type="http://schemas.openxmlformats.org/officeDocument/2006/relationships/slideMaster" Target="../slideMasters/slideMaster10.xml"/><Relationship Id="rId2" Type="http://schemas.openxmlformats.org/officeDocument/2006/relationships/tags" Target="../tags/tag83.xml"/><Relationship Id="rId1" Type="http://schemas.openxmlformats.org/officeDocument/2006/relationships/vmlDrawing" Target="../drawings/vmlDrawing9.vml"/><Relationship Id="rId6" Type="http://schemas.openxmlformats.org/officeDocument/2006/relationships/tags" Target="../tags/tag87.xml"/><Relationship Id="rId11" Type="http://schemas.openxmlformats.org/officeDocument/2006/relationships/tags" Target="../tags/tag92.xml"/><Relationship Id="rId5" Type="http://schemas.openxmlformats.org/officeDocument/2006/relationships/tags" Target="../tags/tag86.xml"/><Relationship Id="rId10" Type="http://schemas.openxmlformats.org/officeDocument/2006/relationships/tags" Target="../tags/tag91.xml"/><Relationship Id="rId4" Type="http://schemas.openxmlformats.org/officeDocument/2006/relationships/tags" Target="../tags/tag85.xml"/><Relationship Id="rId9" Type="http://schemas.openxmlformats.org/officeDocument/2006/relationships/tags" Target="../tags/tag9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8" Type="http://schemas.openxmlformats.org/officeDocument/2006/relationships/tags" Target="../tags/tag99.xml"/><Relationship Id="rId13" Type="http://schemas.openxmlformats.org/officeDocument/2006/relationships/oleObject" Target="../embeddings/oleObject10.bin"/><Relationship Id="rId3" Type="http://schemas.openxmlformats.org/officeDocument/2006/relationships/tags" Target="../tags/tag94.xml"/><Relationship Id="rId7" Type="http://schemas.openxmlformats.org/officeDocument/2006/relationships/tags" Target="../tags/tag98.xml"/><Relationship Id="rId12" Type="http://schemas.openxmlformats.org/officeDocument/2006/relationships/slideMaster" Target="../slideMasters/slideMaster11.xml"/><Relationship Id="rId2" Type="http://schemas.openxmlformats.org/officeDocument/2006/relationships/tags" Target="../tags/tag93.xml"/><Relationship Id="rId1" Type="http://schemas.openxmlformats.org/officeDocument/2006/relationships/vmlDrawing" Target="../drawings/vmlDrawing10.vml"/><Relationship Id="rId6" Type="http://schemas.openxmlformats.org/officeDocument/2006/relationships/tags" Target="../tags/tag97.xml"/><Relationship Id="rId11" Type="http://schemas.openxmlformats.org/officeDocument/2006/relationships/tags" Target="../tags/tag102.xml"/><Relationship Id="rId5" Type="http://schemas.openxmlformats.org/officeDocument/2006/relationships/tags" Target="../tags/tag96.xml"/><Relationship Id="rId10" Type="http://schemas.openxmlformats.org/officeDocument/2006/relationships/tags" Target="../tags/tag101.xml"/><Relationship Id="rId4" Type="http://schemas.openxmlformats.org/officeDocument/2006/relationships/tags" Target="../tags/tag95.xml"/><Relationship Id="rId9" Type="http://schemas.openxmlformats.org/officeDocument/2006/relationships/tags" Target="../tags/tag100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4.xml.rels><?xml version="1.0" encoding="UTF-8" standalone="yes"?>
<Relationships xmlns="http://schemas.openxmlformats.org/package/2006/relationships"><Relationship Id="rId8" Type="http://schemas.openxmlformats.org/officeDocument/2006/relationships/tags" Target="../tags/tag109.xml"/><Relationship Id="rId13" Type="http://schemas.openxmlformats.org/officeDocument/2006/relationships/oleObject" Target="../embeddings/oleObject11.bin"/><Relationship Id="rId3" Type="http://schemas.openxmlformats.org/officeDocument/2006/relationships/tags" Target="../tags/tag104.xml"/><Relationship Id="rId7" Type="http://schemas.openxmlformats.org/officeDocument/2006/relationships/tags" Target="../tags/tag108.xml"/><Relationship Id="rId12" Type="http://schemas.openxmlformats.org/officeDocument/2006/relationships/slideMaster" Target="../slideMasters/slideMaster12.xml"/><Relationship Id="rId2" Type="http://schemas.openxmlformats.org/officeDocument/2006/relationships/tags" Target="../tags/tag103.xml"/><Relationship Id="rId1" Type="http://schemas.openxmlformats.org/officeDocument/2006/relationships/vmlDrawing" Target="../drawings/vmlDrawing11.vml"/><Relationship Id="rId6" Type="http://schemas.openxmlformats.org/officeDocument/2006/relationships/tags" Target="../tags/tag107.xml"/><Relationship Id="rId11" Type="http://schemas.openxmlformats.org/officeDocument/2006/relationships/tags" Target="../tags/tag112.xml"/><Relationship Id="rId5" Type="http://schemas.openxmlformats.org/officeDocument/2006/relationships/tags" Target="../tags/tag106.xml"/><Relationship Id="rId10" Type="http://schemas.openxmlformats.org/officeDocument/2006/relationships/tags" Target="../tags/tag111.xml"/><Relationship Id="rId4" Type="http://schemas.openxmlformats.org/officeDocument/2006/relationships/tags" Target="../tags/tag105.xml"/><Relationship Id="rId9" Type="http://schemas.openxmlformats.org/officeDocument/2006/relationships/tags" Target="../tags/tag110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6.xml.rels><?xml version="1.0" encoding="UTF-8" standalone="yes"?>
<Relationships xmlns="http://schemas.openxmlformats.org/package/2006/relationships"><Relationship Id="rId8" Type="http://schemas.openxmlformats.org/officeDocument/2006/relationships/tags" Target="../tags/tag119.xml"/><Relationship Id="rId13" Type="http://schemas.openxmlformats.org/officeDocument/2006/relationships/oleObject" Target="../embeddings/oleObject12.bin"/><Relationship Id="rId3" Type="http://schemas.openxmlformats.org/officeDocument/2006/relationships/tags" Target="../tags/tag114.xml"/><Relationship Id="rId7" Type="http://schemas.openxmlformats.org/officeDocument/2006/relationships/tags" Target="../tags/tag118.xml"/><Relationship Id="rId12" Type="http://schemas.openxmlformats.org/officeDocument/2006/relationships/slideMaster" Target="../slideMasters/slideMaster13.xml"/><Relationship Id="rId2" Type="http://schemas.openxmlformats.org/officeDocument/2006/relationships/tags" Target="../tags/tag113.xml"/><Relationship Id="rId1" Type="http://schemas.openxmlformats.org/officeDocument/2006/relationships/vmlDrawing" Target="../drawings/vmlDrawing12.vml"/><Relationship Id="rId6" Type="http://schemas.openxmlformats.org/officeDocument/2006/relationships/tags" Target="../tags/tag117.xml"/><Relationship Id="rId11" Type="http://schemas.openxmlformats.org/officeDocument/2006/relationships/tags" Target="../tags/tag122.xml"/><Relationship Id="rId5" Type="http://schemas.openxmlformats.org/officeDocument/2006/relationships/tags" Target="../tags/tag116.xml"/><Relationship Id="rId10" Type="http://schemas.openxmlformats.org/officeDocument/2006/relationships/tags" Target="../tags/tag121.xml"/><Relationship Id="rId4" Type="http://schemas.openxmlformats.org/officeDocument/2006/relationships/tags" Target="../tags/tag115.xml"/><Relationship Id="rId9" Type="http://schemas.openxmlformats.org/officeDocument/2006/relationships/tags" Target="../tags/tag120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8.xml.rels><?xml version="1.0" encoding="UTF-8" standalone="yes"?>
<Relationships xmlns="http://schemas.openxmlformats.org/package/2006/relationships"><Relationship Id="rId8" Type="http://schemas.openxmlformats.org/officeDocument/2006/relationships/tags" Target="../tags/tag129.xml"/><Relationship Id="rId13" Type="http://schemas.openxmlformats.org/officeDocument/2006/relationships/oleObject" Target="../embeddings/oleObject13.bin"/><Relationship Id="rId3" Type="http://schemas.openxmlformats.org/officeDocument/2006/relationships/tags" Target="../tags/tag124.xml"/><Relationship Id="rId7" Type="http://schemas.openxmlformats.org/officeDocument/2006/relationships/tags" Target="../tags/tag128.xml"/><Relationship Id="rId12" Type="http://schemas.openxmlformats.org/officeDocument/2006/relationships/slideMaster" Target="../slideMasters/slideMaster14.xml"/><Relationship Id="rId2" Type="http://schemas.openxmlformats.org/officeDocument/2006/relationships/tags" Target="../tags/tag123.xml"/><Relationship Id="rId1" Type="http://schemas.openxmlformats.org/officeDocument/2006/relationships/vmlDrawing" Target="../drawings/vmlDrawing13.vml"/><Relationship Id="rId6" Type="http://schemas.openxmlformats.org/officeDocument/2006/relationships/tags" Target="../tags/tag127.xml"/><Relationship Id="rId11" Type="http://schemas.openxmlformats.org/officeDocument/2006/relationships/tags" Target="../tags/tag132.xml"/><Relationship Id="rId5" Type="http://schemas.openxmlformats.org/officeDocument/2006/relationships/tags" Target="../tags/tag126.xml"/><Relationship Id="rId10" Type="http://schemas.openxmlformats.org/officeDocument/2006/relationships/tags" Target="../tags/tag131.xml"/><Relationship Id="rId4" Type="http://schemas.openxmlformats.org/officeDocument/2006/relationships/tags" Target="../tags/tag125.xml"/><Relationship Id="rId9" Type="http://schemas.openxmlformats.org/officeDocument/2006/relationships/tags" Target="../tags/tag130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8" Type="http://schemas.openxmlformats.org/officeDocument/2006/relationships/tags" Target="../tags/tag139.xml"/><Relationship Id="rId13" Type="http://schemas.openxmlformats.org/officeDocument/2006/relationships/oleObject" Target="../embeddings/oleObject14.bin"/><Relationship Id="rId3" Type="http://schemas.openxmlformats.org/officeDocument/2006/relationships/tags" Target="../tags/tag134.xml"/><Relationship Id="rId7" Type="http://schemas.openxmlformats.org/officeDocument/2006/relationships/tags" Target="../tags/tag138.xml"/><Relationship Id="rId12" Type="http://schemas.openxmlformats.org/officeDocument/2006/relationships/slideMaster" Target="../slideMasters/slideMaster15.xml"/><Relationship Id="rId2" Type="http://schemas.openxmlformats.org/officeDocument/2006/relationships/tags" Target="../tags/tag133.xml"/><Relationship Id="rId1" Type="http://schemas.openxmlformats.org/officeDocument/2006/relationships/vmlDrawing" Target="../drawings/vmlDrawing14.vml"/><Relationship Id="rId6" Type="http://schemas.openxmlformats.org/officeDocument/2006/relationships/tags" Target="../tags/tag137.xml"/><Relationship Id="rId11" Type="http://schemas.openxmlformats.org/officeDocument/2006/relationships/tags" Target="../tags/tag142.xml"/><Relationship Id="rId5" Type="http://schemas.openxmlformats.org/officeDocument/2006/relationships/tags" Target="../tags/tag136.xml"/><Relationship Id="rId10" Type="http://schemas.openxmlformats.org/officeDocument/2006/relationships/tags" Target="../tags/tag141.xml"/><Relationship Id="rId4" Type="http://schemas.openxmlformats.org/officeDocument/2006/relationships/tags" Target="../tags/tag135.xml"/><Relationship Id="rId9" Type="http://schemas.openxmlformats.org/officeDocument/2006/relationships/tags" Target="../tags/tag140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2.xml.rels><?xml version="1.0" encoding="UTF-8" standalone="yes"?>
<Relationships xmlns="http://schemas.openxmlformats.org/package/2006/relationships"><Relationship Id="rId8" Type="http://schemas.openxmlformats.org/officeDocument/2006/relationships/tags" Target="../tags/tag149.xml"/><Relationship Id="rId13" Type="http://schemas.openxmlformats.org/officeDocument/2006/relationships/oleObject" Target="../embeddings/oleObject15.bin"/><Relationship Id="rId3" Type="http://schemas.openxmlformats.org/officeDocument/2006/relationships/tags" Target="../tags/tag144.xml"/><Relationship Id="rId7" Type="http://schemas.openxmlformats.org/officeDocument/2006/relationships/tags" Target="../tags/tag148.xml"/><Relationship Id="rId12" Type="http://schemas.openxmlformats.org/officeDocument/2006/relationships/slideMaster" Target="../slideMasters/slideMaster16.xml"/><Relationship Id="rId2" Type="http://schemas.openxmlformats.org/officeDocument/2006/relationships/tags" Target="../tags/tag143.xml"/><Relationship Id="rId1" Type="http://schemas.openxmlformats.org/officeDocument/2006/relationships/vmlDrawing" Target="../drawings/vmlDrawing15.vml"/><Relationship Id="rId6" Type="http://schemas.openxmlformats.org/officeDocument/2006/relationships/tags" Target="../tags/tag147.xml"/><Relationship Id="rId11" Type="http://schemas.openxmlformats.org/officeDocument/2006/relationships/tags" Target="../tags/tag152.xml"/><Relationship Id="rId5" Type="http://schemas.openxmlformats.org/officeDocument/2006/relationships/tags" Target="../tags/tag146.xml"/><Relationship Id="rId10" Type="http://schemas.openxmlformats.org/officeDocument/2006/relationships/tags" Target="../tags/tag151.xml"/><Relationship Id="rId4" Type="http://schemas.openxmlformats.org/officeDocument/2006/relationships/tags" Target="../tags/tag145.xml"/><Relationship Id="rId9" Type="http://schemas.openxmlformats.org/officeDocument/2006/relationships/tags" Target="../tags/tag150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4.xml.rels><?xml version="1.0" encoding="UTF-8" standalone="yes"?>
<Relationships xmlns="http://schemas.openxmlformats.org/package/2006/relationships"><Relationship Id="rId8" Type="http://schemas.openxmlformats.org/officeDocument/2006/relationships/tags" Target="../tags/tag159.xml"/><Relationship Id="rId13" Type="http://schemas.openxmlformats.org/officeDocument/2006/relationships/oleObject" Target="../embeddings/oleObject16.bin"/><Relationship Id="rId3" Type="http://schemas.openxmlformats.org/officeDocument/2006/relationships/tags" Target="../tags/tag154.xml"/><Relationship Id="rId7" Type="http://schemas.openxmlformats.org/officeDocument/2006/relationships/tags" Target="../tags/tag158.xml"/><Relationship Id="rId12" Type="http://schemas.openxmlformats.org/officeDocument/2006/relationships/slideMaster" Target="../slideMasters/slideMaster17.xml"/><Relationship Id="rId2" Type="http://schemas.openxmlformats.org/officeDocument/2006/relationships/tags" Target="../tags/tag153.xml"/><Relationship Id="rId1" Type="http://schemas.openxmlformats.org/officeDocument/2006/relationships/vmlDrawing" Target="../drawings/vmlDrawing16.vml"/><Relationship Id="rId6" Type="http://schemas.openxmlformats.org/officeDocument/2006/relationships/tags" Target="../tags/tag157.xml"/><Relationship Id="rId11" Type="http://schemas.openxmlformats.org/officeDocument/2006/relationships/tags" Target="../tags/tag162.xml"/><Relationship Id="rId5" Type="http://schemas.openxmlformats.org/officeDocument/2006/relationships/tags" Target="../tags/tag156.xml"/><Relationship Id="rId10" Type="http://schemas.openxmlformats.org/officeDocument/2006/relationships/tags" Target="../tags/tag161.xml"/><Relationship Id="rId4" Type="http://schemas.openxmlformats.org/officeDocument/2006/relationships/tags" Target="../tags/tag155.xml"/><Relationship Id="rId9" Type="http://schemas.openxmlformats.org/officeDocument/2006/relationships/tags" Target="../tags/tag160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6.xml.rels><?xml version="1.0" encoding="UTF-8" standalone="yes"?>
<Relationships xmlns="http://schemas.openxmlformats.org/package/2006/relationships"><Relationship Id="rId8" Type="http://schemas.openxmlformats.org/officeDocument/2006/relationships/tags" Target="../tags/tag169.xml"/><Relationship Id="rId13" Type="http://schemas.openxmlformats.org/officeDocument/2006/relationships/oleObject" Target="../embeddings/oleObject17.bin"/><Relationship Id="rId3" Type="http://schemas.openxmlformats.org/officeDocument/2006/relationships/tags" Target="../tags/tag164.xml"/><Relationship Id="rId7" Type="http://schemas.openxmlformats.org/officeDocument/2006/relationships/tags" Target="../tags/tag168.xml"/><Relationship Id="rId12" Type="http://schemas.openxmlformats.org/officeDocument/2006/relationships/slideMaster" Target="../slideMasters/slideMaster18.xml"/><Relationship Id="rId2" Type="http://schemas.openxmlformats.org/officeDocument/2006/relationships/tags" Target="../tags/tag163.xml"/><Relationship Id="rId1" Type="http://schemas.openxmlformats.org/officeDocument/2006/relationships/vmlDrawing" Target="../drawings/vmlDrawing17.vml"/><Relationship Id="rId6" Type="http://schemas.openxmlformats.org/officeDocument/2006/relationships/tags" Target="../tags/tag167.xml"/><Relationship Id="rId11" Type="http://schemas.openxmlformats.org/officeDocument/2006/relationships/tags" Target="../tags/tag172.xml"/><Relationship Id="rId5" Type="http://schemas.openxmlformats.org/officeDocument/2006/relationships/tags" Target="../tags/tag166.xml"/><Relationship Id="rId10" Type="http://schemas.openxmlformats.org/officeDocument/2006/relationships/tags" Target="../tags/tag171.xml"/><Relationship Id="rId4" Type="http://schemas.openxmlformats.org/officeDocument/2006/relationships/tags" Target="../tags/tag165.xml"/><Relationship Id="rId9" Type="http://schemas.openxmlformats.org/officeDocument/2006/relationships/tags" Target="../tags/tag17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8.xml.rels><?xml version="1.0" encoding="UTF-8" standalone="yes"?>
<Relationships xmlns="http://schemas.openxmlformats.org/package/2006/relationships"><Relationship Id="rId8" Type="http://schemas.openxmlformats.org/officeDocument/2006/relationships/tags" Target="../tags/tag179.xml"/><Relationship Id="rId13" Type="http://schemas.openxmlformats.org/officeDocument/2006/relationships/oleObject" Target="../embeddings/oleObject18.bin"/><Relationship Id="rId3" Type="http://schemas.openxmlformats.org/officeDocument/2006/relationships/tags" Target="../tags/tag174.xml"/><Relationship Id="rId7" Type="http://schemas.openxmlformats.org/officeDocument/2006/relationships/tags" Target="../tags/tag178.xml"/><Relationship Id="rId12" Type="http://schemas.openxmlformats.org/officeDocument/2006/relationships/slideMaster" Target="../slideMasters/slideMaster19.xml"/><Relationship Id="rId2" Type="http://schemas.openxmlformats.org/officeDocument/2006/relationships/tags" Target="../tags/tag173.xml"/><Relationship Id="rId1" Type="http://schemas.openxmlformats.org/officeDocument/2006/relationships/vmlDrawing" Target="../drawings/vmlDrawing18.vml"/><Relationship Id="rId6" Type="http://schemas.openxmlformats.org/officeDocument/2006/relationships/tags" Target="../tags/tag177.xml"/><Relationship Id="rId11" Type="http://schemas.openxmlformats.org/officeDocument/2006/relationships/tags" Target="../tags/tag182.xml"/><Relationship Id="rId5" Type="http://schemas.openxmlformats.org/officeDocument/2006/relationships/tags" Target="../tags/tag176.xml"/><Relationship Id="rId10" Type="http://schemas.openxmlformats.org/officeDocument/2006/relationships/tags" Target="../tags/tag181.xml"/><Relationship Id="rId4" Type="http://schemas.openxmlformats.org/officeDocument/2006/relationships/tags" Target="../tags/tag175.xml"/><Relationship Id="rId9" Type="http://schemas.openxmlformats.org/officeDocument/2006/relationships/tags" Target="../tags/tag180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2.xml"/><Relationship Id="rId1" Type="http://schemas.openxmlformats.org/officeDocument/2006/relationships/tags" Target="../tags/tag11.xml"/></Relationships>
</file>

<file path=ppt/slideLayouts/_rels/slideLayout240.xml.rels><?xml version="1.0" encoding="UTF-8" standalone="yes"?>
<Relationships xmlns="http://schemas.openxmlformats.org/package/2006/relationships"><Relationship Id="rId8" Type="http://schemas.openxmlformats.org/officeDocument/2006/relationships/tags" Target="../tags/tag189.xml"/><Relationship Id="rId13" Type="http://schemas.openxmlformats.org/officeDocument/2006/relationships/oleObject" Target="../embeddings/oleObject19.bin"/><Relationship Id="rId3" Type="http://schemas.openxmlformats.org/officeDocument/2006/relationships/tags" Target="../tags/tag184.xml"/><Relationship Id="rId7" Type="http://schemas.openxmlformats.org/officeDocument/2006/relationships/tags" Target="../tags/tag188.xml"/><Relationship Id="rId12" Type="http://schemas.openxmlformats.org/officeDocument/2006/relationships/slideMaster" Target="../slideMasters/slideMaster20.xml"/><Relationship Id="rId2" Type="http://schemas.openxmlformats.org/officeDocument/2006/relationships/tags" Target="../tags/tag183.xml"/><Relationship Id="rId1" Type="http://schemas.openxmlformats.org/officeDocument/2006/relationships/vmlDrawing" Target="../drawings/vmlDrawing19.vml"/><Relationship Id="rId6" Type="http://schemas.openxmlformats.org/officeDocument/2006/relationships/tags" Target="../tags/tag187.xml"/><Relationship Id="rId11" Type="http://schemas.openxmlformats.org/officeDocument/2006/relationships/tags" Target="../tags/tag192.xml"/><Relationship Id="rId5" Type="http://schemas.openxmlformats.org/officeDocument/2006/relationships/tags" Target="../tags/tag186.xml"/><Relationship Id="rId10" Type="http://schemas.openxmlformats.org/officeDocument/2006/relationships/tags" Target="../tags/tag191.xml"/><Relationship Id="rId4" Type="http://schemas.openxmlformats.org/officeDocument/2006/relationships/tags" Target="../tags/tag185.xml"/><Relationship Id="rId9" Type="http://schemas.openxmlformats.org/officeDocument/2006/relationships/tags" Target="../tags/tag190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2.xml.rels><?xml version="1.0" encoding="UTF-8" standalone="yes"?>
<Relationships xmlns="http://schemas.openxmlformats.org/package/2006/relationships"><Relationship Id="rId8" Type="http://schemas.openxmlformats.org/officeDocument/2006/relationships/tags" Target="../tags/tag199.xml"/><Relationship Id="rId13" Type="http://schemas.openxmlformats.org/officeDocument/2006/relationships/oleObject" Target="../embeddings/oleObject20.bin"/><Relationship Id="rId3" Type="http://schemas.openxmlformats.org/officeDocument/2006/relationships/tags" Target="../tags/tag194.xml"/><Relationship Id="rId7" Type="http://schemas.openxmlformats.org/officeDocument/2006/relationships/tags" Target="../tags/tag198.xml"/><Relationship Id="rId12" Type="http://schemas.openxmlformats.org/officeDocument/2006/relationships/slideMaster" Target="../slideMasters/slideMaster21.xml"/><Relationship Id="rId2" Type="http://schemas.openxmlformats.org/officeDocument/2006/relationships/tags" Target="../tags/tag193.xml"/><Relationship Id="rId1" Type="http://schemas.openxmlformats.org/officeDocument/2006/relationships/vmlDrawing" Target="../drawings/vmlDrawing20.vml"/><Relationship Id="rId6" Type="http://schemas.openxmlformats.org/officeDocument/2006/relationships/tags" Target="../tags/tag197.xml"/><Relationship Id="rId11" Type="http://schemas.openxmlformats.org/officeDocument/2006/relationships/tags" Target="../tags/tag202.xml"/><Relationship Id="rId5" Type="http://schemas.openxmlformats.org/officeDocument/2006/relationships/tags" Target="../tags/tag196.xml"/><Relationship Id="rId10" Type="http://schemas.openxmlformats.org/officeDocument/2006/relationships/tags" Target="../tags/tag201.xml"/><Relationship Id="rId4" Type="http://schemas.openxmlformats.org/officeDocument/2006/relationships/tags" Target="../tags/tag195.xml"/><Relationship Id="rId9" Type="http://schemas.openxmlformats.org/officeDocument/2006/relationships/tags" Target="../tags/tag200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64.xml.rels><?xml version="1.0" encoding="UTF-8" standalone="yes"?>
<Relationships xmlns="http://schemas.openxmlformats.org/package/2006/relationships"><Relationship Id="rId8" Type="http://schemas.openxmlformats.org/officeDocument/2006/relationships/tags" Target="../tags/tag209.xml"/><Relationship Id="rId13" Type="http://schemas.openxmlformats.org/officeDocument/2006/relationships/oleObject" Target="../embeddings/oleObject21.bin"/><Relationship Id="rId3" Type="http://schemas.openxmlformats.org/officeDocument/2006/relationships/tags" Target="../tags/tag204.xml"/><Relationship Id="rId7" Type="http://schemas.openxmlformats.org/officeDocument/2006/relationships/tags" Target="../tags/tag208.xml"/><Relationship Id="rId12" Type="http://schemas.openxmlformats.org/officeDocument/2006/relationships/slideMaster" Target="../slideMasters/slideMaster22.xml"/><Relationship Id="rId2" Type="http://schemas.openxmlformats.org/officeDocument/2006/relationships/tags" Target="../tags/tag203.xml"/><Relationship Id="rId1" Type="http://schemas.openxmlformats.org/officeDocument/2006/relationships/vmlDrawing" Target="../drawings/vmlDrawing21.vml"/><Relationship Id="rId6" Type="http://schemas.openxmlformats.org/officeDocument/2006/relationships/tags" Target="../tags/tag207.xml"/><Relationship Id="rId11" Type="http://schemas.openxmlformats.org/officeDocument/2006/relationships/tags" Target="../tags/tag212.xml"/><Relationship Id="rId5" Type="http://schemas.openxmlformats.org/officeDocument/2006/relationships/tags" Target="../tags/tag206.xml"/><Relationship Id="rId10" Type="http://schemas.openxmlformats.org/officeDocument/2006/relationships/tags" Target="../tags/tag211.xml"/><Relationship Id="rId4" Type="http://schemas.openxmlformats.org/officeDocument/2006/relationships/tags" Target="../tags/tag205.xml"/><Relationship Id="rId9" Type="http://schemas.openxmlformats.org/officeDocument/2006/relationships/tags" Target="../tags/tag210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6.xml.rels><?xml version="1.0" encoding="UTF-8" standalone="yes"?>
<Relationships xmlns="http://schemas.openxmlformats.org/package/2006/relationships"><Relationship Id="rId8" Type="http://schemas.openxmlformats.org/officeDocument/2006/relationships/tags" Target="../tags/tag219.xml"/><Relationship Id="rId13" Type="http://schemas.openxmlformats.org/officeDocument/2006/relationships/oleObject" Target="../embeddings/oleObject22.bin"/><Relationship Id="rId3" Type="http://schemas.openxmlformats.org/officeDocument/2006/relationships/tags" Target="../tags/tag214.xml"/><Relationship Id="rId7" Type="http://schemas.openxmlformats.org/officeDocument/2006/relationships/tags" Target="../tags/tag218.xml"/><Relationship Id="rId12" Type="http://schemas.openxmlformats.org/officeDocument/2006/relationships/slideMaster" Target="../slideMasters/slideMaster23.xml"/><Relationship Id="rId2" Type="http://schemas.openxmlformats.org/officeDocument/2006/relationships/tags" Target="../tags/tag213.xml"/><Relationship Id="rId1" Type="http://schemas.openxmlformats.org/officeDocument/2006/relationships/vmlDrawing" Target="../drawings/vmlDrawing22.vml"/><Relationship Id="rId6" Type="http://schemas.openxmlformats.org/officeDocument/2006/relationships/tags" Target="../tags/tag217.xml"/><Relationship Id="rId11" Type="http://schemas.openxmlformats.org/officeDocument/2006/relationships/tags" Target="../tags/tag222.xml"/><Relationship Id="rId5" Type="http://schemas.openxmlformats.org/officeDocument/2006/relationships/tags" Target="../tags/tag216.xml"/><Relationship Id="rId10" Type="http://schemas.openxmlformats.org/officeDocument/2006/relationships/tags" Target="../tags/tag221.xml"/><Relationship Id="rId4" Type="http://schemas.openxmlformats.org/officeDocument/2006/relationships/tags" Target="../tags/tag215.xml"/><Relationship Id="rId9" Type="http://schemas.openxmlformats.org/officeDocument/2006/relationships/tags" Target="../tags/tag220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8.xml.rels><?xml version="1.0" encoding="UTF-8" standalone="yes"?>
<Relationships xmlns="http://schemas.openxmlformats.org/package/2006/relationships"><Relationship Id="rId8" Type="http://schemas.openxmlformats.org/officeDocument/2006/relationships/tags" Target="../tags/tag229.xml"/><Relationship Id="rId13" Type="http://schemas.openxmlformats.org/officeDocument/2006/relationships/oleObject" Target="../embeddings/oleObject23.bin"/><Relationship Id="rId3" Type="http://schemas.openxmlformats.org/officeDocument/2006/relationships/tags" Target="../tags/tag224.xml"/><Relationship Id="rId7" Type="http://schemas.openxmlformats.org/officeDocument/2006/relationships/tags" Target="../tags/tag228.xml"/><Relationship Id="rId12" Type="http://schemas.openxmlformats.org/officeDocument/2006/relationships/slideMaster" Target="../slideMasters/slideMaster24.xml"/><Relationship Id="rId2" Type="http://schemas.openxmlformats.org/officeDocument/2006/relationships/tags" Target="../tags/tag223.xml"/><Relationship Id="rId1" Type="http://schemas.openxmlformats.org/officeDocument/2006/relationships/vmlDrawing" Target="../drawings/vmlDrawing23.vml"/><Relationship Id="rId6" Type="http://schemas.openxmlformats.org/officeDocument/2006/relationships/tags" Target="../tags/tag227.xml"/><Relationship Id="rId11" Type="http://schemas.openxmlformats.org/officeDocument/2006/relationships/tags" Target="../tags/tag232.xml"/><Relationship Id="rId5" Type="http://schemas.openxmlformats.org/officeDocument/2006/relationships/tags" Target="../tags/tag226.xml"/><Relationship Id="rId10" Type="http://schemas.openxmlformats.org/officeDocument/2006/relationships/tags" Target="../tags/tag231.xml"/><Relationship Id="rId4" Type="http://schemas.openxmlformats.org/officeDocument/2006/relationships/tags" Target="../tags/tag225.xml"/><Relationship Id="rId9" Type="http://schemas.openxmlformats.org/officeDocument/2006/relationships/tags" Target="../tags/tag230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0.xml.rels><?xml version="1.0" encoding="UTF-8" standalone="yes"?>
<Relationships xmlns="http://schemas.openxmlformats.org/package/2006/relationships"><Relationship Id="rId8" Type="http://schemas.openxmlformats.org/officeDocument/2006/relationships/tags" Target="../tags/tag239.xml"/><Relationship Id="rId13" Type="http://schemas.openxmlformats.org/officeDocument/2006/relationships/oleObject" Target="../embeddings/oleObject24.bin"/><Relationship Id="rId3" Type="http://schemas.openxmlformats.org/officeDocument/2006/relationships/tags" Target="../tags/tag234.xml"/><Relationship Id="rId7" Type="http://schemas.openxmlformats.org/officeDocument/2006/relationships/tags" Target="../tags/tag238.xml"/><Relationship Id="rId12" Type="http://schemas.openxmlformats.org/officeDocument/2006/relationships/slideMaster" Target="../slideMasters/slideMaster25.xml"/><Relationship Id="rId2" Type="http://schemas.openxmlformats.org/officeDocument/2006/relationships/tags" Target="../tags/tag233.xml"/><Relationship Id="rId1" Type="http://schemas.openxmlformats.org/officeDocument/2006/relationships/vmlDrawing" Target="../drawings/vmlDrawing24.vml"/><Relationship Id="rId6" Type="http://schemas.openxmlformats.org/officeDocument/2006/relationships/tags" Target="../tags/tag237.xml"/><Relationship Id="rId11" Type="http://schemas.openxmlformats.org/officeDocument/2006/relationships/tags" Target="../tags/tag242.xml"/><Relationship Id="rId5" Type="http://schemas.openxmlformats.org/officeDocument/2006/relationships/tags" Target="../tags/tag236.xml"/><Relationship Id="rId10" Type="http://schemas.openxmlformats.org/officeDocument/2006/relationships/tags" Target="../tags/tag241.xml"/><Relationship Id="rId4" Type="http://schemas.openxmlformats.org/officeDocument/2006/relationships/tags" Target="../tags/tag235.xml"/><Relationship Id="rId9" Type="http://schemas.openxmlformats.org/officeDocument/2006/relationships/tags" Target="../tags/tag240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24.xml.rels><?xml version="1.0" encoding="UTF-8" standalone="yes"?>
<Relationships xmlns="http://schemas.openxmlformats.org/package/2006/relationships"><Relationship Id="rId8" Type="http://schemas.openxmlformats.org/officeDocument/2006/relationships/tags" Target="../tags/tag249.xml"/><Relationship Id="rId13" Type="http://schemas.openxmlformats.org/officeDocument/2006/relationships/oleObject" Target="../embeddings/oleObject25.bin"/><Relationship Id="rId3" Type="http://schemas.openxmlformats.org/officeDocument/2006/relationships/tags" Target="../tags/tag244.xml"/><Relationship Id="rId7" Type="http://schemas.openxmlformats.org/officeDocument/2006/relationships/tags" Target="../tags/tag248.xml"/><Relationship Id="rId12" Type="http://schemas.openxmlformats.org/officeDocument/2006/relationships/slideMaster" Target="../slideMasters/slideMaster27.xml"/><Relationship Id="rId2" Type="http://schemas.openxmlformats.org/officeDocument/2006/relationships/tags" Target="../tags/tag243.xml"/><Relationship Id="rId1" Type="http://schemas.openxmlformats.org/officeDocument/2006/relationships/vmlDrawing" Target="../drawings/vmlDrawing25.vml"/><Relationship Id="rId6" Type="http://schemas.openxmlformats.org/officeDocument/2006/relationships/tags" Target="../tags/tag247.xml"/><Relationship Id="rId11" Type="http://schemas.openxmlformats.org/officeDocument/2006/relationships/tags" Target="../tags/tag252.xml"/><Relationship Id="rId5" Type="http://schemas.openxmlformats.org/officeDocument/2006/relationships/tags" Target="../tags/tag246.xml"/><Relationship Id="rId10" Type="http://schemas.openxmlformats.org/officeDocument/2006/relationships/tags" Target="../tags/tag251.xml"/><Relationship Id="rId4" Type="http://schemas.openxmlformats.org/officeDocument/2006/relationships/tags" Target="../tags/tag245.xml"/><Relationship Id="rId9" Type="http://schemas.openxmlformats.org/officeDocument/2006/relationships/tags" Target="../tags/tag250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37.xml.rels><?xml version="1.0" encoding="UTF-8" standalone="yes"?>
<Relationships xmlns="http://schemas.openxmlformats.org/package/2006/relationships"><Relationship Id="rId8" Type="http://schemas.openxmlformats.org/officeDocument/2006/relationships/tags" Target="../tags/tag259.xml"/><Relationship Id="rId13" Type="http://schemas.openxmlformats.org/officeDocument/2006/relationships/oleObject" Target="../embeddings/oleObject26.bin"/><Relationship Id="rId3" Type="http://schemas.openxmlformats.org/officeDocument/2006/relationships/tags" Target="../tags/tag254.xml"/><Relationship Id="rId7" Type="http://schemas.openxmlformats.org/officeDocument/2006/relationships/tags" Target="../tags/tag258.xml"/><Relationship Id="rId12" Type="http://schemas.openxmlformats.org/officeDocument/2006/relationships/slideMaster" Target="../slideMasters/slideMaster28.xml"/><Relationship Id="rId2" Type="http://schemas.openxmlformats.org/officeDocument/2006/relationships/tags" Target="../tags/tag253.xml"/><Relationship Id="rId1" Type="http://schemas.openxmlformats.org/officeDocument/2006/relationships/vmlDrawing" Target="../drawings/vmlDrawing26.vml"/><Relationship Id="rId6" Type="http://schemas.openxmlformats.org/officeDocument/2006/relationships/tags" Target="../tags/tag257.xml"/><Relationship Id="rId11" Type="http://schemas.openxmlformats.org/officeDocument/2006/relationships/tags" Target="../tags/tag262.xml"/><Relationship Id="rId5" Type="http://schemas.openxmlformats.org/officeDocument/2006/relationships/tags" Target="../tags/tag256.xml"/><Relationship Id="rId10" Type="http://schemas.openxmlformats.org/officeDocument/2006/relationships/tags" Target="../tags/tag261.xml"/><Relationship Id="rId4" Type="http://schemas.openxmlformats.org/officeDocument/2006/relationships/tags" Target="../tags/tag255.xml"/><Relationship Id="rId9" Type="http://schemas.openxmlformats.org/officeDocument/2006/relationships/tags" Target="../tags/tag260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49.xml.rels><?xml version="1.0" encoding="UTF-8" standalone="yes"?>
<Relationships xmlns="http://schemas.openxmlformats.org/package/2006/relationships"><Relationship Id="rId8" Type="http://schemas.openxmlformats.org/officeDocument/2006/relationships/tags" Target="../tags/tag269.xml"/><Relationship Id="rId13" Type="http://schemas.openxmlformats.org/officeDocument/2006/relationships/oleObject" Target="../embeddings/oleObject27.bin"/><Relationship Id="rId3" Type="http://schemas.openxmlformats.org/officeDocument/2006/relationships/tags" Target="../tags/tag264.xml"/><Relationship Id="rId7" Type="http://schemas.openxmlformats.org/officeDocument/2006/relationships/tags" Target="../tags/tag268.xml"/><Relationship Id="rId12" Type="http://schemas.openxmlformats.org/officeDocument/2006/relationships/slideMaster" Target="../slideMasters/slideMaster29.xml"/><Relationship Id="rId2" Type="http://schemas.openxmlformats.org/officeDocument/2006/relationships/tags" Target="../tags/tag263.xml"/><Relationship Id="rId1" Type="http://schemas.openxmlformats.org/officeDocument/2006/relationships/vmlDrawing" Target="../drawings/vmlDrawing27.vml"/><Relationship Id="rId6" Type="http://schemas.openxmlformats.org/officeDocument/2006/relationships/tags" Target="../tags/tag267.xml"/><Relationship Id="rId11" Type="http://schemas.openxmlformats.org/officeDocument/2006/relationships/tags" Target="../tags/tag272.xml"/><Relationship Id="rId5" Type="http://schemas.openxmlformats.org/officeDocument/2006/relationships/tags" Target="../tags/tag266.xml"/><Relationship Id="rId10" Type="http://schemas.openxmlformats.org/officeDocument/2006/relationships/tags" Target="../tags/tag271.xml"/><Relationship Id="rId4" Type="http://schemas.openxmlformats.org/officeDocument/2006/relationships/tags" Target="../tags/tag265.xml"/><Relationship Id="rId9" Type="http://schemas.openxmlformats.org/officeDocument/2006/relationships/tags" Target="../tags/tag270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6.xml.rels><?xml version="1.0" encoding="UTF-8" standalone="yes"?>
<Relationships xmlns="http://schemas.openxmlformats.org/package/2006/relationships"><Relationship Id="rId8" Type="http://schemas.openxmlformats.org/officeDocument/2006/relationships/tags" Target="../tags/tag19.xml"/><Relationship Id="rId13" Type="http://schemas.openxmlformats.org/officeDocument/2006/relationships/oleObject" Target="../embeddings/oleObject2.bin"/><Relationship Id="rId3" Type="http://schemas.openxmlformats.org/officeDocument/2006/relationships/tags" Target="../tags/tag14.xml"/><Relationship Id="rId7" Type="http://schemas.openxmlformats.org/officeDocument/2006/relationships/tags" Target="../tags/tag18.xml"/><Relationship Id="rId12" Type="http://schemas.openxmlformats.org/officeDocument/2006/relationships/slideMaster" Target="../slideMasters/slideMaster3.xml"/><Relationship Id="rId2" Type="http://schemas.openxmlformats.org/officeDocument/2006/relationships/tags" Target="../tags/tag13.xml"/><Relationship Id="rId1" Type="http://schemas.openxmlformats.org/officeDocument/2006/relationships/vmlDrawing" Target="../drawings/vmlDrawing2.vml"/><Relationship Id="rId6" Type="http://schemas.openxmlformats.org/officeDocument/2006/relationships/tags" Target="../tags/tag17.xml"/><Relationship Id="rId11" Type="http://schemas.openxmlformats.org/officeDocument/2006/relationships/tags" Target="../tags/tag22.xml"/><Relationship Id="rId5" Type="http://schemas.openxmlformats.org/officeDocument/2006/relationships/tags" Target="../tags/tag16.xml"/><Relationship Id="rId10" Type="http://schemas.openxmlformats.org/officeDocument/2006/relationships/tags" Target="../tags/tag21.xml"/><Relationship Id="rId4" Type="http://schemas.openxmlformats.org/officeDocument/2006/relationships/tags" Target="../tags/tag15.xml"/><Relationship Id="rId9" Type="http://schemas.openxmlformats.org/officeDocument/2006/relationships/tags" Target="../tags/tag20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61.xml.rels><?xml version="1.0" encoding="UTF-8" standalone="yes"?>
<Relationships xmlns="http://schemas.openxmlformats.org/package/2006/relationships"><Relationship Id="rId8" Type="http://schemas.openxmlformats.org/officeDocument/2006/relationships/tags" Target="../tags/tag279.xml"/><Relationship Id="rId13" Type="http://schemas.openxmlformats.org/officeDocument/2006/relationships/oleObject" Target="../embeddings/oleObject28.bin"/><Relationship Id="rId3" Type="http://schemas.openxmlformats.org/officeDocument/2006/relationships/tags" Target="../tags/tag274.xml"/><Relationship Id="rId7" Type="http://schemas.openxmlformats.org/officeDocument/2006/relationships/tags" Target="../tags/tag278.xml"/><Relationship Id="rId12" Type="http://schemas.openxmlformats.org/officeDocument/2006/relationships/slideMaster" Target="../slideMasters/slideMaster30.xml"/><Relationship Id="rId2" Type="http://schemas.openxmlformats.org/officeDocument/2006/relationships/tags" Target="../tags/tag273.xml"/><Relationship Id="rId1" Type="http://schemas.openxmlformats.org/officeDocument/2006/relationships/vmlDrawing" Target="../drawings/vmlDrawing28.vml"/><Relationship Id="rId6" Type="http://schemas.openxmlformats.org/officeDocument/2006/relationships/tags" Target="../tags/tag277.xml"/><Relationship Id="rId11" Type="http://schemas.openxmlformats.org/officeDocument/2006/relationships/tags" Target="../tags/tag282.xml"/><Relationship Id="rId5" Type="http://schemas.openxmlformats.org/officeDocument/2006/relationships/tags" Target="../tags/tag276.xml"/><Relationship Id="rId10" Type="http://schemas.openxmlformats.org/officeDocument/2006/relationships/tags" Target="../tags/tag281.xml"/><Relationship Id="rId4" Type="http://schemas.openxmlformats.org/officeDocument/2006/relationships/tags" Target="../tags/tag275.xml"/><Relationship Id="rId9" Type="http://schemas.openxmlformats.org/officeDocument/2006/relationships/tags" Target="../tags/tag280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73.xml.rels><?xml version="1.0" encoding="UTF-8" standalone="yes"?>
<Relationships xmlns="http://schemas.openxmlformats.org/package/2006/relationships"><Relationship Id="rId8" Type="http://schemas.openxmlformats.org/officeDocument/2006/relationships/tags" Target="../tags/tag289.xml"/><Relationship Id="rId13" Type="http://schemas.openxmlformats.org/officeDocument/2006/relationships/oleObject" Target="../embeddings/oleObject29.bin"/><Relationship Id="rId3" Type="http://schemas.openxmlformats.org/officeDocument/2006/relationships/tags" Target="../tags/tag284.xml"/><Relationship Id="rId7" Type="http://schemas.openxmlformats.org/officeDocument/2006/relationships/tags" Target="../tags/tag288.xml"/><Relationship Id="rId12" Type="http://schemas.openxmlformats.org/officeDocument/2006/relationships/slideMaster" Target="../slideMasters/slideMaster31.xml"/><Relationship Id="rId2" Type="http://schemas.openxmlformats.org/officeDocument/2006/relationships/tags" Target="../tags/tag283.xml"/><Relationship Id="rId1" Type="http://schemas.openxmlformats.org/officeDocument/2006/relationships/vmlDrawing" Target="../drawings/vmlDrawing29.vml"/><Relationship Id="rId6" Type="http://schemas.openxmlformats.org/officeDocument/2006/relationships/tags" Target="../tags/tag287.xml"/><Relationship Id="rId11" Type="http://schemas.openxmlformats.org/officeDocument/2006/relationships/tags" Target="../tags/tag292.xml"/><Relationship Id="rId5" Type="http://schemas.openxmlformats.org/officeDocument/2006/relationships/tags" Target="../tags/tag286.xml"/><Relationship Id="rId10" Type="http://schemas.openxmlformats.org/officeDocument/2006/relationships/tags" Target="../tags/tag291.xml"/><Relationship Id="rId4" Type="http://schemas.openxmlformats.org/officeDocument/2006/relationships/tags" Target="../tags/tag285.xml"/><Relationship Id="rId9" Type="http://schemas.openxmlformats.org/officeDocument/2006/relationships/tags" Target="../tags/tag290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8" Type="http://schemas.openxmlformats.org/officeDocument/2006/relationships/tags" Target="../tags/tag29.xml"/><Relationship Id="rId13" Type="http://schemas.openxmlformats.org/officeDocument/2006/relationships/oleObject" Target="../embeddings/oleObject3.bin"/><Relationship Id="rId3" Type="http://schemas.openxmlformats.org/officeDocument/2006/relationships/tags" Target="../tags/tag24.xml"/><Relationship Id="rId7" Type="http://schemas.openxmlformats.org/officeDocument/2006/relationships/tags" Target="../tags/tag28.xml"/><Relationship Id="rId12" Type="http://schemas.openxmlformats.org/officeDocument/2006/relationships/slideMaster" Target="../slideMasters/slideMaster4.xml"/><Relationship Id="rId2" Type="http://schemas.openxmlformats.org/officeDocument/2006/relationships/tags" Target="../tags/tag23.xml"/><Relationship Id="rId1" Type="http://schemas.openxmlformats.org/officeDocument/2006/relationships/vmlDrawing" Target="../drawings/vmlDrawing3.vml"/><Relationship Id="rId6" Type="http://schemas.openxmlformats.org/officeDocument/2006/relationships/tags" Target="../tags/tag27.xml"/><Relationship Id="rId11" Type="http://schemas.openxmlformats.org/officeDocument/2006/relationships/tags" Target="../tags/tag32.xml"/><Relationship Id="rId5" Type="http://schemas.openxmlformats.org/officeDocument/2006/relationships/tags" Target="../tags/tag26.xml"/><Relationship Id="rId10" Type="http://schemas.openxmlformats.org/officeDocument/2006/relationships/tags" Target="../tags/tag31.xml"/><Relationship Id="rId4" Type="http://schemas.openxmlformats.org/officeDocument/2006/relationships/tags" Target="../tags/tag25.xml"/><Relationship Id="rId9" Type="http://schemas.openxmlformats.org/officeDocument/2006/relationships/tags" Target="../tags/tag30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8" Type="http://schemas.openxmlformats.org/officeDocument/2006/relationships/tags" Target="../tags/tag39.xml"/><Relationship Id="rId13" Type="http://schemas.openxmlformats.org/officeDocument/2006/relationships/oleObject" Target="../embeddings/oleObject4.bin"/><Relationship Id="rId3" Type="http://schemas.openxmlformats.org/officeDocument/2006/relationships/tags" Target="../tags/tag34.xml"/><Relationship Id="rId7" Type="http://schemas.openxmlformats.org/officeDocument/2006/relationships/tags" Target="../tags/tag38.xml"/><Relationship Id="rId12" Type="http://schemas.openxmlformats.org/officeDocument/2006/relationships/slideMaster" Target="../slideMasters/slideMaster5.xml"/><Relationship Id="rId2" Type="http://schemas.openxmlformats.org/officeDocument/2006/relationships/tags" Target="../tags/tag33.xml"/><Relationship Id="rId1" Type="http://schemas.openxmlformats.org/officeDocument/2006/relationships/vmlDrawing" Target="../drawings/vmlDrawing4.vml"/><Relationship Id="rId6" Type="http://schemas.openxmlformats.org/officeDocument/2006/relationships/tags" Target="../tags/tag37.xml"/><Relationship Id="rId11" Type="http://schemas.openxmlformats.org/officeDocument/2006/relationships/tags" Target="../tags/tag42.xml"/><Relationship Id="rId5" Type="http://schemas.openxmlformats.org/officeDocument/2006/relationships/tags" Target="../tags/tag36.xml"/><Relationship Id="rId10" Type="http://schemas.openxmlformats.org/officeDocument/2006/relationships/tags" Target="../tags/tag41.xml"/><Relationship Id="rId4" Type="http://schemas.openxmlformats.org/officeDocument/2006/relationships/tags" Target="../tags/tag35.xml"/><Relationship Id="rId9" Type="http://schemas.openxmlformats.org/officeDocument/2006/relationships/tags" Target="../tags/tag40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8" Type="http://schemas.openxmlformats.org/officeDocument/2006/relationships/tags" Target="../tags/tag49.xml"/><Relationship Id="rId13" Type="http://schemas.openxmlformats.org/officeDocument/2006/relationships/oleObject" Target="../embeddings/oleObject5.bin"/><Relationship Id="rId3" Type="http://schemas.openxmlformats.org/officeDocument/2006/relationships/tags" Target="../tags/tag44.xml"/><Relationship Id="rId7" Type="http://schemas.openxmlformats.org/officeDocument/2006/relationships/tags" Target="../tags/tag48.xml"/><Relationship Id="rId12" Type="http://schemas.openxmlformats.org/officeDocument/2006/relationships/slideMaster" Target="../slideMasters/slideMaster6.xml"/><Relationship Id="rId2" Type="http://schemas.openxmlformats.org/officeDocument/2006/relationships/tags" Target="../tags/tag43.xml"/><Relationship Id="rId1" Type="http://schemas.openxmlformats.org/officeDocument/2006/relationships/vmlDrawing" Target="../drawings/vmlDrawing5.vml"/><Relationship Id="rId6" Type="http://schemas.openxmlformats.org/officeDocument/2006/relationships/tags" Target="../tags/tag47.xml"/><Relationship Id="rId11" Type="http://schemas.openxmlformats.org/officeDocument/2006/relationships/tags" Target="../tags/tag52.xml"/><Relationship Id="rId5" Type="http://schemas.openxmlformats.org/officeDocument/2006/relationships/tags" Target="../tags/tag46.xml"/><Relationship Id="rId10" Type="http://schemas.openxmlformats.org/officeDocument/2006/relationships/tags" Target="../tags/tag51.xml"/><Relationship Id="rId4" Type="http://schemas.openxmlformats.org/officeDocument/2006/relationships/tags" Target="../tags/tag45.xml"/><Relationship Id="rId9" Type="http://schemas.openxmlformats.org/officeDocument/2006/relationships/tags" Target="../tags/tag50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8" Type="http://schemas.openxmlformats.org/officeDocument/2006/relationships/tags" Target="../tags/tag59.xml"/><Relationship Id="rId13" Type="http://schemas.openxmlformats.org/officeDocument/2006/relationships/oleObject" Target="../embeddings/oleObject6.bin"/><Relationship Id="rId3" Type="http://schemas.openxmlformats.org/officeDocument/2006/relationships/tags" Target="../tags/tag54.xml"/><Relationship Id="rId7" Type="http://schemas.openxmlformats.org/officeDocument/2006/relationships/tags" Target="../tags/tag58.xml"/><Relationship Id="rId12" Type="http://schemas.openxmlformats.org/officeDocument/2006/relationships/slideMaster" Target="../slideMasters/slideMaster7.xml"/><Relationship Id="rId2" Type="http://schemas.openxmlformats.org/officeDocument/2006/relationships/tags" Target="../tags/tag53.xml"/><Relationship Id="rId1" Type="http://schemas.openxmlformats.org/officeDocument/2006/relationships/vmlDrawing" Target="../drawings/vmlDrawing6.vml"/><Relationship Id="rId6" Type="http://schemas.openxmlformats.org/officeDocument/2006/relationships/tags" Target="../tags/tag57.xml"/><Relationship Id="rId11" Type="http://schemas.openxmlformats.org/officeDocument/2006/relationships/tags" Target="../tags/tag62.xml"/><Relationship Id="rId5" Type="http://schemas.openxmlformats.org/officeDocument/2006/relationships/tags" Target="../tags/tag56.xml"/><Relationship Id="rId10" Type="http://schemas.openxmlformats.org/officeDocument/2006/relationships/tags" Target="../tags/tag61.xml"/><Relationship Id="rId4" Type="http://schemas.openxmlformats.org/officeDocument/2006/relationships/tags" Target="../tags/tag55.xml"/><Relationship Id="rId9" Type="http://schemas.openxmlformats.org/officeDocument/2006/relationships/tags" Target="../tags/tag60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8" Type="http://schemas.openxmlformats.org/officeDocument/2006/relationships/tags" Target="../tags/tag69.xml"/><Relationship Id="rId13" Type="http://schemas.openxmlformats.org/officeDocument/2006/relationships/oleObject" Target="../embeddings/oleObject7.bin"/><Relationship Id="rId3" Type="http://schemas.openxmlformats.org/officeDocument/2006/relationships/tags" Target="../tags/tag64.xml"/><Relationship Id="rId7" Type="http://schemas.openxmlformats.org/officeDocument/2006/relationships/tags" Target="../tags/tag68.xml"/><Relationship Id="rId12" Type="http://schemas.openxmlformats.org/officeDocument/2006/relationships/slideMaster" Target="../slideMasters/slideMaster8.xml"/><Relationship Id="rId2" Type="http://schemas.openxmlformats.org/officeDocument/2006/relationships/tags" Target="../tags/tag63.xml"/><Relationship Id="rId1" Type="http://schemas.openxmlformats.org/officeDocument/2006/relationships/vmlDrawing" Target="../drawings/vmlDrawing7.vml"/><Relationship Id="rId6" Type="http://schemas.openxmlformats.org/officeDocument/2006/relationships/tags" Target="../tags/tag67.xml"/><Relationship Id="rId11" Type="http://schemas.openxmlformats.org/officeDocument/2006/relationships/tags" Target="../tags/tag72.xml"/><Relationship Id="rId5" Type="http://schemas.openxmlformats.org/officeDocument/2006/relationships/tags" Target="../tags/tag66.xml"/><Relationship Id="rId10" Type="http://schemas.openxmlformats.org/officeDocument/2006/relationships/tags" Target="../tags/tag71.xml"/><Relationship Id="rId4" Type="http://schemas.openxmlformats.org/officeDocument/2006/relationships/tags" Target="../tags/tag65.xml"/><Relationship Id="rId9" Type="http://schemas.openxmlformats.org/officeDocument/2006/relationships/tags" Target="../tags/tag70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32023" y="1496508"/>
            <a:ext cx="12192000" cy="318346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32023" y="4802724"/>
            <a:ext cx="12192000" cy="220768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77" indent="0" algn="ctr">
              <a:buNone/>
              <a:defRPr sz="2100"/>
            </a:lvl2pPr>
            <a:lvl3pPr marL="914350" indent="0" algn="ctr">
              <a:buNone/>
              <a:defRPr sz="1700"/>
            </a:lvl3pPr>
            <a:lvl4pPr marL="1371527" indent="0" algn="ctr">
              <a:buNone/>
              <a:defRPr sz="1600"/>
            </a:lvl4pPr>
            <a:lvl5pPr marL="1828705" indent="0" algn="ctr">
              <a:buNone/>
              <a:defRPr sz="1600"/>
            </a:lvl5pPr>
            <a:lvl6pPr marL="2285877" indent="0" algn="ctr">
              <a:buNone/>
              <a:defRPr sz="1600"/>
            </a:lvl6pPr>
            <a:lvl7pPr marL="2743053" indent="0" algn="ctr">
              <a:buNone/>
              <a:defRPr sz="1600"/>
            </a:lvl7pPr>
            <a:lvl8pPr marL="3200230" indent="0" algn="ctr">
              <a:buNone/>
              <a:defRPr sz="1600"/>
            </a:lvl8pPr>
            <a:lvl9pPr marL="3657407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E3E5BC-2DB2-4B50-BB9F-D3A16CE7BE23}" type="datetime1">
              <a:rPr lang="ru-RU" smtClean="0"/>
              <a:pPr>
                <a:defRPr/>
              </a:pPr>
              <a:t>27.02.2023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5F68319-7308-4D37-9938-8374D839DE5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B85709-421F-48FB-BD31-6B9958E263B9}" type="datetime1">
              <a:rPr lang="ru-RU" smtClean="0"/>
              <a:pPr>
                <a:defRPr/>
              </a:pPr>
              <a:t>27.02.2023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CF2EFA10-0523-41F5-AA98-9F98F676E1C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fade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17602" y="2434167"/>
            <a:ext cx="6908800" cy="5801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229624" y="2434167"/>
            <a:ext cx="6908800" cy="5801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F74DB9-8B67-4325-A38B-733B9D077AC1}" type="datetime1">
              <a:rPr lang="ru-RU" smtClean="0"/>
              <a:pPr>
                <a:defRPr/>
              </a:pPr>
              <a:t>27.02.2023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4EDDB82-16CF-498B-894E-64F666242AA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fade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9743" y="486852"/>
            <a:ext cx="14020800" cy="176741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19747" y="2241562"/>
            <a:ext cx="6877049" cy="10985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100" b="1"/>
            </a:lvl2pPr>
            <a:lvl3pPr marL="914350" indent="0">
              <a:buNone/>
              <a:defRPr sz="1700" b="1"/>
            </a:lvl3pPr>
            <a:lvl4pPr marL="1371527" indent="0">
              <a:buNone/>
              <a:defRPr sz="1600" b="1"/>
            </a:lvl4pPr>
            <a:lvl5pPr marL="1828705" indent="0">
              <a:buNone/>
              <a:defRPr sz="1600" b="1"/>
            </a:lvl5pPr>
            <a:lvl6pPr marL="2285877" indent="0">
              <a:buNone/>
              <a:defRPr sz="1600" b="1"/>
            </a:lvl6pPr>
            <a:lvl7pPr marL="2743053" indent="0">
              <a:buNone/>
              <a:defRPr sz="1600" b="1"/>
            </a:lvl7pPr>
            <a:lvl8pPr marL="3200230" indent="0">
              <a:buNone/>
              <a:defRPr sz="1600" b="1"/>
            </a:lvl8pPr>
            <a:lvl9pPr marL="3657407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119747" y="3340100"/>
            <a:ext cx="6877049" cy="4912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8229659" y="2241562"/>
            <a:ext cx="6910917" cy="10985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100" b="1"/>
            </a:lvl2pPr>
            <a:lvl3pPr marL="914350" indent="0">
              <a:buNone/>
              <a:defRPr sz="1700" b="1"/>
            </a:lvl3pPr>
            <a:lvl4pPr marL="1371527" indent="0">
              <a:buNone/>
              <a:defRPr sz="1600" b="1"/>
            </a:lvl4pPr>
            <a:lvl5pPr marL="1828705" indent="0">
              <a:buNone/>
              <a:defRPr sz="1600" b="1"/>
            </a:lvl5pPr>
            <a:lvl6pPr marL="2285877" indent="0">
              <a:buNone/>
              <a:defRPr sz="1600" b="1"/>
            </a:lvl6pPr>
            <a:lvl7pPr marL="2743053" indent="0">
              <a:buNone/>
              <a:defRPr sz="1600" b="1"/>
            </a:lvl7pPr>
            <a:lvl8pPr marL="3200230" indent="0">
              <a:buNone/>
              <a:defRPr sz="1600" b="1"/>
            </a:lvl8pPr>
            <a:lvl9pPr marL="3657407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8229659" y="3340100"/>
            <a:ext cx="6910917" cy="4912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D421DA-9D9C-42E5-A1BD-FCD66B4C64BD}" type="datetime1">
              <a:rPr lang="ru-RU" smtClean="0"/>
              <a:pPr>
                <a:defRPr/>
              </a:pPr>
              <a:t>27.02.2023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77168BD-1292-42CB-B8B6-E7B856D8CFC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fade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E7C12C-6843-461D-A0E7-651B1D120732}" type="datetime1">
              <a:rPr lang="ru-RU" smtClean="0"/>
              <a:pPr>
                <a:defRPr/>
              </a:pPr>
              <a:t>27.02.2023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46C2BA3-8C5F-4DD3-AB56-2B767AC605B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fade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D22E8-A6B4-4768-A8EC-45D498C70733}" type="datetime1">
              <a:rPr lang="ru-RU" smtClean="0"/>
              <a:pPr>
                <a:defRPr/>
              </a:pPr>
              <a:t>27.02.2023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480814" y="8475165"/>
            <a:ext cx="4625625" cy="486833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90F45C4-0537-400C-ABBF-E438FC2742A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fade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9734" y="609600"/>
            <a:ext cx="5242985" cy="2133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10966" y="1316586"/>
            <a:ext cx="8229602" cy="6498167"/>
          </a:xfrm>
        </p:spPr>
        <p:txBody>
          <a:bodyPr/>
          <a:lstStyle>
            <a:lvl1pPr>
              <a:defRPr sz="32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19734" y="2743203"/>
            <a:ext cx="5242985" cy="5082117"/>
          </a:xfrm>
        </p:spPr>
        <p:txBody>
          <a:bodyPr/>
          <a:lstStyle>
            <a:lvl1pPr marL="0" indent="0">
              <a:buNone/>
              <a:defRPr sz="1600"/>
            </a:lvl1pPr>
            <a:lvl2pPr marL="457177" indent="0">
              <a:buNone/>
              <a:defRPr sz="1400"/>
            </a:lvl2pPr>
            <a:lvl3pPr marL="914350" indent="0">
              <a:buNone/>
              <a:defRPr sz="1300"/>
            </a:lvl3pPr>
            <a:lvl4pPr marL="1371527" indent="0">
              <a:buNone/>
              <a:defRPr sz="1000"/>
            </a:lvl4pPr>
            <a:lvl5pPr marL="1828705" indent="0">
              <a:buNone/>
              <a:defRPr sz="1000"/>
            </a:lvl5pPr>
            <a:lvl6pPr marL="2285877" indent="0">
              <a:buNone/>
              <a:defRPr sz="1000"/>
            </a:lvl6pPr>
            <a:lvl7pPr marL="2743053" indent="0">
              <a:buNone/>
              <a:defRPr sz="1000"/>
            </a:lvl7pPr>
            <a:lvl8pPr marL="3200230" indent="0">
              <a:buNone/>
              <a:defRPr sz="1000"/>
            </a:lvl8pPr>
            <a:lvl9pPr marL="3657407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F445D5-DAAF-45B7-A5C2-BADEBB0EC63F}" type="datetime1">
              <a:rPr lang="ru-RU" smtClean="0"/>
              <a:pPr>
                <a:defRPr/>
              </a:pPr>
              <a:t>27.02.2023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AAB454B-78F0-4BB7-87CD-11BEC26142E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fade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9734" y="609600"/>
            <a:ext cx="5242985" cy="2133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910966" y="1316586"/>
            <a:ext cx="8229602" cy="6498167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77" indent="0">
              <a:buNone/>
              <a:defRPr sz="2900"/>
            </a:lvl2pPr>
            <a:lvl3pPr marL="914350" indent="0">
              <a:buNone/>
              <a:defRPr sz="2400"/>
            </a:lvl3pPr>
            <a:lvl4pPr marL="1371527" indent="0">
              <a:buNone/>
              <a:defRPr sz="2100"/>
            </a:lvl4pPr>
            <a:lvl5pPr marL="1828705" indent="0">
              <a:buNone/>
              <a:defRPr sz="2100"/>
            </a:lvl5pPr>
            <a:lvl6pPr marL="2285877" indent="0">
              <a:buNone/>
              <a:defRPr sz="2100"/>
            </a:lvl6pPr>
            <a:lvl7pPr marL="2743053" indent="0">
              <a:buNone/>
              <a:defRPr sz="2100"/>
            </a:lvl7pPr>
            <a:lvl8pPr marL="3200230" indent="0">
              <a:buNone/>
              <a:defRPr sz="2100"/>
            </a:lvl8pPr>
            <a:lvl9pPr marL="3657407" indent="0">
              <a:buNone/>
              <a:defRPr sz="2100"/>
            </a:lvl9pPr>
          </a:lstStyle>
          <a:p>
            <a:pPr lv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19734" y="2743203"/>
            <a:ext cx="5242985" cy="5082117"/>
          </a:xfrm>
        </p:spPr>
        <p:txBody>
          <a:bodyPr/>
          <a:lstStyle>
            <a:lvl1pPr marL="0" indent="0">
              <a:buNone/>
              <a:defRPr sz="1600"/>
            </a:lvl1pPr>
            <a:lvl2pPr marL="457177" indent="0">
              <a:buNone/>
              <a:defRPr sz="1400"/>
            </a:lvl2pPr>
            <a:lvl3pPr marL="914350" indent="0">
              <a:buNone/>
              <a:defRPr sz="1300"/>
            </a:lvl3pPr>
            <a:lvl4pPr marL="1371527" indent="0">
              <a:buNone/>
              <a:defRPr sz="1000"/>
            </a:lvl4pPr>
            <a:lvl5pPr marL="1828705" indent="0">
              <a:buNone/>
              <a:defRPr sz="1000"/>
            </a:lvl5pPr>
            <a:lvl6pPr marL="2285877" indent="0">
              <a:buNone/>
              <a:defRPr sz="1000"/>
            </a:lvl6pPr>
            <a:lvl7pPr marL="2743053" indent="0">
              <a:buNone/>
              <a:defRPr sz="1000"/>
            </a:lvl7pPr>
            <a:lvl8pPr marL="3200230" indent="0">
              <a:buNone/>
              <a:defRPr sz="1000"/>
            </a:lvl8pPr>
            <a:lvl9pPr marL="3657407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49188A-7DE4-4843-B663-B5D17A6BEA19}" type="datetime1">
              <a:rPr lang="ru-RU" smtClean="0"/>
              <a:pPr>
                <a:defRPr/>
              </a:pPr>
              <a:t>27.02.2023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6B123E9-E4CB-4713-ABA3-05BC1397574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fade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B0C0A1-0485-4D0F-B1BF-8ABAE9A7B5DE}" type="datetime1">
              <a:rPr lang="ru-RU" smtClean="0"/>
              <a:pPr>
                <a:defRPr/>
              </a:pPr>
              <a:t>27.02.2023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38C2EA9-4D2D-4BCB-99B9-9D9798855C1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fade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633218" y="486839"/>
            <a:ext cx="3505198" cy="774911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17618" y="486839"/>
            <a:ext cx="10312402" cy="77491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C7ED92-FEF6-4E36-8258-70EBFC972311}" type="datetime1">
              <a:rPr lang="ru-RU" smtClean="0"/>
              <a:pPr>
                <a:defRPr/>
              </a:pPr>
              <a:t>27.02.2023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1D800A9-D33F-410E-A38D-BC3F76E5912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fade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43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-11261" y="-29632"/>
            <a:ext cx="16258823" cy="321733"/>
            <a:chOff x="-4" y="-14"/>
            <a:chExt cx="5646" cy="149"/>
          </a:xfrm>
        </p:grpSpPr>
        <p:sp>
          <p:nvSpPr>
            <p:cNvPr id="4" name="Rectangle 198"/>
            <p:cNvSpPr>
              <a:spLocks noChangeArrowheads="1"/>
            </p:cNvSpPr>
            <p:nvPr userDrawn="1"/>
          </p:nvSpPr>
          <p:spPr bwMode="auto">
            <a:xfrm>
              <a:off x="-4" y="-14"/>
              <a:ext cx="3" cy="149"/>
            </a:xfrm>
            <a:prstGeom prst="rect">
              <a:avLst/>
            </a:prstGeom>
            <a:solidFill>
              <a:srgbClr val="0029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" name="Rectangle 199"/>
            <p:cNvSpPr>
              <a:spLocks noChangeArrowheads="1"/>
            </p:cNvSpPr>
            <p:nvPr userDrawn="1"/>
          </p:nvSpPr>
          <p:spPr bwMode="auto">
            <a:xfrm>
              <a:off x="-1" y="-14"/>
              <a:ext cx="4" cy="149"/>
            </a:xfrm>
            <a:prstGeom prst="rect">
              <a:avLst/>
            </a:prstGeom>
            <a:solidFill>
              <a:srgbClr val="0229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" name="Rectangle 200"/>
            <p:cNvSpPr>
              <a:spLocks noChangeArrowheads="1"/>
            </p:cNvSpPr>
            <p:nvPr userDrawn="1"/>
          </p:nvSpPr>
          <p:spPr bwMode="auto">
            <a:xfrm>
              <a:off x="3" y="-14"/>
              <a:ext cx="4" cy="149"/>
            </a:xfrm>
            <a:prstGeom prst="rect">
              <a:avLst/>
            </a:prstGeom>
            <a:solidFill>
              <a:srgbClr val="0429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" name="Rectangle 201"/>
            <p:cNvSpPr>
              <a:spLocks noChangeArrowheads="1"/>
            </p:cNvSpPr>
            <p:nvPr userDrawn="1"/>
          </p:nvSpPr>
          <p:spPr bwMode="auto">
            <a:xfrm>
              <a:off x="7" y="-14"/>
              <a:ext cx="3" cy="149"/>
            </a:xfrm>
            <a:prstGeom prst="rect">
              <a:avLst/>
            </a:prstGeom>
            <a:solidFill>
              <a:srgbClr val="06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" name="Rectangle 202"/>
            <p:cNvSpPr>
              <a:spLocks noChangeArrowheads="1"/>
            </p:cNvSpPr>
            <p:nvPr userDrawn="1"/>
          </p:nvSpPr>
          <p:spPr bwMode="auto">
            <a:xfrm>
              <a:off x="10" y="-14"/>
              <a:ext cx="4" cy="149"/>
            </a:xfrm>
            <a:prstGeom prst="rect">
              <a:avLst/>
            </a:prstGeom>
            <a:solidFill>
              <a:srgbClr val="08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" name="Rectangle 203"/>
            <p:cNvSpPr>
              <a:spLocks noChangeArrowheads="1"/>
            </p:cNvSpPr>
            <p:nvPr userDrawn="1"/>
          </p:nvSpPr>
          <p:spPr bwMode="auto">
            <a:xfrm>
              <a:off x="14" y="-14"/>
              <a:ext cx="6" cy="149"/>
            </a:xfrm>
            <a:prstGeom prst="rect">
              <a:avLst/>
            </a:prstGeom>
            <a:solidFill>
              <a:srgbClr val="0A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" name="Rectangle 204"/>
            <p:cNvSpPr>
              <a:spLocks noChangeArrowheads="1"/>
            </p:cNvSpPr>
            <p:nvPr userDrawn="1"/>
          </p:nvSpPr>
          <p:spPr bwMode="auto">
            <a:xfrm>
              <a:off x="20" y="-14"/>
              <a:ext cx="15" cy="149"/>
            </a:xfrm>
            <a:prstGeom prst="rect">
              <a:avLst/>
            </a:prstGeom>
            <a:solidFill>
              <a:srgbClr val="0C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" name="Rectangle 205"/>
            <p:cNvSpPr>
              <a:spLocks noChangeArrowheads="1"/>
            </p:cNvSpPr>
            <p:nvPr userDrawn="1"/>
          </p:nvSpPr>
          <p:spPr bwMode="auto">
            <a:xfrm>
              <a:off x="32" y="-14"/>
              <a:ext cx="11" cy="149"/>
            </a:xfrm>
            <a:prstGeom prst="rect">
              <a:avLst/>
            </a:prstGeom>
            <a:solidFill>
              <a:srgbClr val="0E2B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" name="Rectangle 206"/>
            <p:cNvSpPr>
              <a:spLocks noChangeArrowheads="1"/>
            </p:cNvSpPr>
            <p:nvPr userDrawn="1"/>
          </p:nvSpPr>
          <p:spPr bwMode="auto">
            <a:xfrm>
              <a:off x="43" y="-14"/>
              <a:ext cx="15" cy="149"/>
            </a:xfrm>
            <a:prstGeom prst="rect">
              <a:avLst/>
            </a:prstGeom>
            <a:solidFill>
              <a:srgbClr val="102B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" name="Rectangle 207"/>
            <p:cNvSpPr>
              <a:spLocks noChangeArrowheads="1"/>
            </p:cNvSpPr>
            <p:nvPr userDrawn="1"/>
          </p:nvSpPr>
          <p:spPr bwMode="auto">
            <a:xfrm>
              <a:off x="58" y="-14"/>
              <a:ext cx="18" cy="149"/>
            </a:xfrm>
            <a:prstGeom prst="rect">
              <a:avLst/>
            </a:prstGeom>
            <a:solidFill>
              <a:srgbClr val="122C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" name="Rectangle 208"/>
            <p:cNvSpPr>
              <a:spLocks noChangeArrowheads="1"/>
            </p:cNvSpPr>
            <p:nvPr userDrawn="1"/>
          </p:nvSpPr>
          <p:spPr bwMode="auto">
            <a:xfrm>
              <a:off x="73" y="-14"/>
              <a:ext cx="16" cy="149"/>
            </a:xfrm>
            <a:prstGeom prst="rect">
              <a:avLst/>
            </a:prstGeom>
            <a:solidFill>
              <a:srgbClr val="142D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" name="Rectangle 209"/>
            <p:cNvSpPr>
              <a:spLocks noChangeArrowheads="1"/>
            </p:cNvSpPr>
            <p:nvPr userDrawn="1"/>
          </p:nvSpPr>
          <p:spPr bwMode="auto">
            <a:xfrm>
              <a:off x="89" y="-14"/>
              <a:ext cx="22" cy="149"/>
            </a:xfrm>
            <a:prstGeom prst="rect">
              <a:avLst/>
            </a:prstGeom>
            <a:solidFill>
              <a:srgbClr val="162D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" name="Rectangle 210"/>
            <p:cNvSpPr>
              <a:spLocks noChangeArrowheads="1"/>
            </p:cNvSpPr>
            <p:nvPr userDrawn="1"/>
          </p:nvSpPr>
          <p:spPr bwMode="auto">
            <a:xfrm>
              <a:off x="111" y="-14"/>
              <a:ext cx="28" cy="149"/>
            </a:xfrm>
            <a:prstGeom prst="rect">
              <a:avLst/>
            </a:prstGeom>
            <a:solidFill>
              <a:srgbClr val="182D6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" name="Rectangle 211"/>
            <p:cNvSpPr>
              <a:spLocks noChangeArrowheads="1"/>
            </p:cNvSpPr>
            <p:nvPr userDrawn="1"/>
          </p:nvSpPr>
          <p:spPr bwMode="auto">
            <a:xfrm>
              <a:off x="139" y="-14"/>
              <a:ext cx="25" cy="149"/>
            </a:xfrm>
            <a:prstGeom prst="rect">
              <a:avLst/>
            </a:prstGeom>
            <a:solidFill>
              <a:srgbClr val="1A2F6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8" name="Rectangle 212"/>
            <p:cNvSpPr>
              <a:spLocks noChangeArrowheads="1"/>
            </p:cNvSpPr>
            <p:nvPr userDrawn="1"/>
          </p:nvSpPr>
          <p:spPr bwMode="auto">
            <a:xfrm>
              <a:off x="167" y="-14"/>
              <a:ext cx="24" cy="149"/>
            </a:xfrm>
            <a:prstGeom prst="rect">
              <a:avLst/>
            </a:prstGeom>
            <a:solidFill>
              <a:srgbClr val="1C306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9" name="Rectangle 213"/>
            <p:cNvSpPr>
              <a:spLocks noChangeArrowheads="1"/>
            </p:cNvSpPr>
            <p:nvPr userDrawn="1"/>
          </p:nvSpPr>
          <p:spPr bwMode="auto">
            <a:xfrm>
              <a:off x="188" y="-14"/>
              <a:ext cx="22" cy="149"/>
            </a:xfrm>
            <a:prstGeom prst="rect">
              <a:avLst/>
            </a:prstGeom>
            <a:solidFill>
              <a:srgbClr val="1E326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0" name="Rectangle 214"/>
            <p:cNvSpPr>
              <a:spLocks noChangeArrowheads="1"/>
            </p:cNvSpPr>
            <p:nvPr userDrawn="1"/>
          </p:nvSpPr>
          <p:spPr bwMode="auto">
            <a:xfrm>
              <a:off x="210" y="-14"/>
              <a:ext cx="25" cy="149"/>
            </a:xfrm>
            <a:prstGeom prst="rect">
              <a:avLst/>
            </a:prstGeom>
            <a:solidFill>
              <a:srgbClr val="20326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1" name="Rectangle 215"/>
            <p:cNvSpPr>
              <a:spLocks noChangeArrowheads="1"/>
            </p:cNvSpPr>
            <p:nvPr userDrawn="1"/>
          </p:nvSpPr>
          <p:spPr bwMode="auto">
            <a:xfrm>
              <a:off x="232" y="-14"/>
              <a:ext cx="40" cy="149"/>
            </a:xfrm>
            <a:prstGeom prst="rect">
              <a:avLst/>
            </a:prstGeom>
            <a:solidFill>
              <a:srgbClr val="22336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2" name="Rectangle 216"/>
            <p:cNvSpPr>
              <a:spLocks noChangeArrowheads="1"/>
            </p:cNvSpPr>
            <p:nvPr userDrawn="1"/>
          </p:nvSpPr>
          <p:spPr bwMode="auto">
            <a:xfrm>
              <a:off x="272" y="-14"/>
              <a:ext cx="22" cy="149"/>
            </a:xfrm>
            <a:prstGeom prst="rect">
              <a:avLst/>
            </a:prstGeom>
            <a:solidFill>
              <a:srgbClr val="24356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3" name="Rectangle 217"/>
            <p:cNvSpPr>
              <a:spLocks noChangeArrowheads="1"/>
            </p:cNvSpPr>
            <p:nvPr userDrawn="1"/>
          </p:nvSpPr>
          <p:spPr bwMode="auto">
            <a:xfrm>
              <a:off x="294" y="-14"/>
              <a:ext cx="25" cy="149"/>
            </a:xfrm>
            <a:prstGeom prst="rect">
              <a:avLst/>
            </a:prstGeom>
            <a:solidFill>
              <a:srgbClr val="26366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4" name="Rectangle 218"/>
            <p:cNvSpPr>
              <a:spLocks noChangeArrowheads="1"/>
            </p:cNvSpPr>
            <p:nvPr userDrawn="1"/>
          </p:nvSpPr>
          <p:spPr bwMode="auto">
            <a:xfrm>
              <a:off x="316" y="-14"/>
              <a:ext cx="25" cy="149"/>
            </a:xfrm>
            <a:prstGeom prst="rect">
              <a:avLst/>
            </a:prstGeom>
            <a:solidFill>
              <a:srgbClr val="28376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5" name="Rectangle 219"/>
            <p:cNvSpPr>
              <a:spLocks noChangeArrowheads="1"/>
            </p:cNvSpPr>
            <p:nvPr userDrawn="1"/>
          </p:nvSpPr>
          <p:spPr bwMode="auto">
            <a:xfrm>
              <a:off x="343" y="-14"/>
              <a:ext cx="33" cy="149"/>
            </a:xfrm>
            <a:prstGeom prst="rect">
              <a:avLst/>
            </a:prstGeom>
            <a:solidFill>
              <a:srgbClr val="2A386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6" name="Rectangle 220"/>
            <p:cNvSpPr>
              <a:spLocks noChangeArrowheads="1"/>
            </p:cNvSpPr>
            <p:nvPr userDrawn="1"/>
          </p:nvSpPr>
          <p:spPr bwMode="auto">
            <a:xfrm>
              <a:off x="376" y="-14"/>
              <a:ext cx="25" cy="149"/>
            </a:xfrm>
            <a:prstGeom prst="rect">
              <a:avLst/>
            </a:prstGeom>
            <a:solidFill>
              <a:srgbClr val="2C396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7" name="Rectangle 221"/>
            <p:cNvSpPr>
              <a:spLocks noChangeArrowheads="1"/>
            </p:cNvSpPr>
            <p:nvPr userDrawn="1"/>
          </p:nvSpPr>
          <p:spPr bwMode="auto">
            <a:xfrm>
              <a:off x="403" y="-14"/>
              <a:ext cx="28" cy="149"/>
            </a:xfrm>
            <a:prstGeom prst="rect">
              <a:avLst/>
            </a:prstGeom>
            <a:solidFill>
              <a:srgbClr val="2D3B6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8" name="Rectangle 222"/>
            <p:cNvSpPr>
              <a:spLocks noChangeArrowheads="1"/>
            </p:cNvSpPr>
            <p:nvPr userDrawn="1"/>
          </p:nvSpPr>
          <p:spPr bwMode="auto">
            <a:xfrm>
              <a:off x="431" y="-14"/>
              <a:ext cx="33" cy="149"/>
            </a:xfrm>
            <a:prstGeom prst="rect">
              <a:avLst/>
            </a:prstGeom>
            <a:solidFill>
              <a:srgbClr val="2F3C6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9" name="Rectangle 223"/>
            <p:cNvSpPr>
              <a:spLocks noChangeArrowheads="1"/>
            </p:cNvSpPr>
            <p:nvPr userDrawn="1"/>
          </p:nvSpPr>
          <p:spPr bwMode="auto">
            <a:xfrm>
              <a:off x="464" y="-14"/>
              <a:ext cx="25" cy="149"/>
            </a:xfrm>
            <a:prstGeom prst="rect">
              <a:avLst/>
            </a:prstGeom>
            <a:solidFill>
              <a:srgbClr val="313D6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0" name="Rectangle 224"/>
            <p:cNvSpPr>
              <a:spLocks noChangeArrowheads="1"/>
            </p:cNvSpPr>
            <p:nvPr userDrawn="1"/>
          </p:nvSpPr>
          <p:spPr bwMode="auto">
            <a:xfrm>
              <a:off x="491" y="-14"/>
              <a:ext cx="40" cy="149"/>
            </a:xfrm>
            <a:prstGeom prst="rect">
              <a:avLst/>
            </a:prstGeom>
            <a:solidFill>
              <a:srgbClr val="333F6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1" name="Rectangle 225"/>
            <p:cNvSpPr>
              <a:spLocks noChangeArrowheads="1"/>
            </p:cNvSpPr>
            <p:nvPr userDrawn="1"/>
          </p:nvSpPr>
          <p:spPr bwMode="auto">
            <a:xfrm>
              <a:off x="531" y="-14"/>
              <a:ext cx="25" cy="149"/>
            </a:xfrm>
            <a:prstGeom prst="rect">
              <a:avLst/>
            </a:prstGeom>
            <a:solidFill>
              <a:srgbClr val="35406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2" name="Rectangle 226"/>
            <p:cNvSpPr>
              <a:spLocks noChangeArrowheads="1"/>
            </p:cNvSpPr>
            <p:nvPr userDrawn="1"/>
          </p:nvSpPr>
          <p:spPr bwMode="auto">
            <a:xfrm>
              <a:off x="558" y="-14"/>
              <a:ext cx="27" cy="149"/>
            </a:xfrm>
            <a:prstGeom prst="rect">
              <a:avLst/>
            </a:prstGeom>
            <a:solidFill>
              <a:srgbClr val="37426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3" name="Rectangle 227"/>
            <p:cNvSpPr>
              <a:spLocks noChangeArrowheads="1"/>
            </p:cNvSpPr>
            <p:nvPr userDrawn="1"/>
          </p:nvSpPr>
          <p:spPr bwMode="auto">
            <a:xfrm>
              <a:off x="585" y="-14"/>
              <a:ext cx="23" cy="149"/>
            </a:xfrm>
            <a:prstGeom prst="rect">
              <a:avLst/>
            </a:prstGeom>
            <a:solidFill>
              <a:srgbClr val="38446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4" name="Rectangle 228"/>
            <p:cNvSpPr>
              <a:spLocks noChangeArrowheads="1"/>
            </p:cNvSpPr>
            <p:nvPr userDrawn="1"/>
          </p:nvSpPr>
          <p:spPr bwMode="auto">
            <a:xfrm>
              <a:off x="608" y="-14"/>
              <a:ext cx="38" cy="149"/>
            </a:xfrm>
            <a:prstGeom prst="rect">
              <a:avLst/>
            </a:prstGeom>
            <a:solidFill>
              <a:srgbClr val="3A456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5" name="Rectangle 229"/>
            <p:cNvSpPr>
              <a:spLocks noChangeArrowheads="1"/>
            </p:cNvSpPr>
            <p:nvPr userDrawn="1"/>
          </p:nvSpPr>
          <p:spPr bwMode="auto">
            <a:xfrm>
              <a:off x="646" y="-14"/>
              <a:ext cx="28" cy="149"/>
            </a:xfrm>
            <a:prstGeom prst="rect">
              <a:avLst/>
            </a:prstGeom>
            <a:solidFill>
              <a:srgbClr val="3C476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6" name="Rectangle 230"/>
            <p:cNvSpPr>
              <a:spLocks noChangeArrowheads="1"/>
            </p:cNvSpPr>
            <p:nvPr userDrawn="1"/>
          </p:nvSpPr>
          <p:spPr bwMode="auto">
            <a:xfrm>
              <a:off x="674" y="-14"/>
              <a:ext cx="38" cy="149"/>
            </a:xfrm>
            <a:prstGeom prst="rect">
              <a:avLst/>
            </a:prstGeom>
            <a:solidFill>
              <a:srgbClr val="3E486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7" name="Rectangle 231"/>
            <p:cNvSpPr>
              <a:spLocks noChangeArrowheads="1"/>
            </p:cNvSpPr>
            <p:nvPr userDrawn="1"/>
          </p:nvSpPr>
          <p:spPr bwMode="auto">
            <a:xfrm>
              <a:off x="712" y="-14"/>
              <a:ext cx="25" cy="149"/>
            </a:xfrm>
            <a:prstGeom prst="rect">
              <a:avLst/>
            </a:prstGeom>
            <a:solidFill>
              <a:srgbClr val="404A6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8" name="Rectangle 232"/>
            <p:cNvSpPr>
              <a:spLocks noChangeArrowheads="1"/>
            </p:cNvSpPr>
            <p:nvPr userDrawn="1"/>
          </p:nvSpPr>
          <p:spPr bwMode="auto">
            <a:xfrm>
              <a:off x="740" y="-14"/>
              <a:ext cx="38" cy="149"/>
            </a:xfrm>
            <a:prstGeom prst="rect">
              <a:avLst/>
            </a:prstGeom>
            <a:solidFill>
              <a:srgbClr val="424B6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9" name="Rectangle 233"/>
            <p:cNvSpPr>
              <a:spLocks noChangeArrowheads="1"/>
            </p:cNvSpPr>
            <p:nvPr userDrawn="1"/>
          </p:nvSpPr>
          <p:spPr bwMode="auto">
            <a:xfrm>
              <a:off x="778" y="-14"/>
              <a:ext cx="25" cy="149"/>
            </a:xfrm>
            <a:prstGeom prst="rect">
              <a:avLst/>
            </a:prstGeom>
            <a:solidFill>
              <a:srgbClr val="444D7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0" name="Rectangle 234"/>
            <p:cNvSpPr>
              <a:spLocks noChangeArrowheads="1"/>
            </p:cNvSpPr>
            <p:nvPr userDrawn="1"/>
          </p:nvSpPr>
          <p:spPr bwMode="auto">
            <a:xfrm>
              <a:off x="806" y="-14"/>
              <a:ext cx="33" cy="149"/>
            </a:xfrm>
            <a:prstGeom prst="rect">
              <a:avLst/>
            </a:prstGeom>
            <a:solidFill>
              <a:srgbClr val="464E7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1" name="Rectangle 235"/>
            <p:cNvSpPr>
              <a:spLocks noChangeArrowheads="1"/>
            </p:cNvSpPr>
            <p:nvPr userDrawn="1"/>
          </p:nvSpPr>
          <p:spPr bwMode="auto">
            <a:xfrm>
              <a:off x="839" y="-14"/>
              <a:ext cx="28" cy="149"/>
            </a:xfrm>
            <a:prstGeom prst="rect">
              <a:avLst/>
            </a:prstGeom>
            <a:solidFill>
              <a:srgbClr val="47507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2" name="Rectangle 236"/>
            <p:cNvSpPr>
              <a:spLocks noChangeArrowheads="1"/>
            </p:cNvSpPr>
            <p:nvPr userDrawn="1"/>
          </p:nvSpPr>
          <p:spPr bwMode="auto">
            <a:xfrm>
              <a:off x="867" y="-14"/>
              <a:ext cx="25" cy="149"/>
            </a:xfrm>
            <a:prstGeom prst="rect">
              <a:avLst/>
            </a:prstGeom>
            <a:solidFill>
              <a:srgbClr val="49517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3" name="Rectangle 237"/>
            <p:cNvSpPr>
              <a:spLocks noChangeArrowheads="1"/>
            </p:cNvSpPr>
            <p:nvPr userDrawn="1"/>
          </p:nvSpPr>
          <p:spPr bwMode="auto">
            <a:xfrm>
              <a:off x="895" y="-14"/>
              <a:ext cx="38" cy="149"/>
            </a:xfrm>
            <a:prstGeom prst="rect">
              <a:avLst/>
            </a:prstGeom>
            <a:solidFill>
              <a:srgbClr val="4B537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4" name="Rectangle 238"/>
            <p:cNvSpPr>
              <a:spLocks noChangeArrowheads="1"/>
            </p:cNvSpPr>
            <p:nvPr userDrawn="1"/>
          </p:nvSpPr>
          <p:spPr bwMode="auto">
            <a:xfrm>
              <a:off x="933" y="-14"/>
              <a:ext cx="27" cy="149"/>
            </a:xfrm>
            <a:prstGeom prst="rect">
              <a:avLst/>
            </a:prstGeom>
            <a:solidFill>
              <a:srgbClr val="4D557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5" name="Rectangle 239"/>
            <p:cNvSpPr>
              <a:spLocks noChangeArrowheads="1"/>
            </p:cNvSpPr>
            <p:nvPr userDrawn="1"/>
          </p:nvSpPr>
          <p:spPr bwMode="auto">
            <a:xfrm>
              <a:off x="960" y="-14"/>
              <a:ext cx="30" cy="149"/>
            </a:xfrm>
            <a:prstGeom prst="rect">
              <a:avLst/>
            </a:prstGeom>
            <a:solidFill>
              <a:srgbClr val="4F567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6" name="Rectangle 240"/>
            <p:cNvSpPr>
              <a:spLocks noChangeArrowheads="1"/>
            </p:cNvSpPr>
            <p:nvPr userDrawn="1"/>
          </p:nvSpPr>
          <p:spPr bwMode="auto">
            <a:xfrm>
              <a:off x="993" y="-14"/>
              <a:ext cx="25" cy="149"/>
            </a:xfrm>
            <a:prstGeom prst="rect">
              <a:avLst/>
            </a:prstGeom>
            <a:solidFill>
              <a:srgbClr val="50587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7" name="Rectangle 241"/>
            <p:cNvSpPr>
              <a:spLocks noChangeArrowheads="1"/>
            </p:cNvSpPr>
            <p:nvPr userDrawn="1"/>
          </p:nvSpPr>
          <p:spPr bwMode="auto">
            <a:xfrm>
              <a:off x="1016" y="-14"/>
              <a:ext cx="25" cy="149"/>
            </a:xfrm>
            <a:prstGeom prst="rect">
              <a:avLst/>
            </a:prstGeom>
            <a:solidFill>
              <a:srgbClr val="52597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8" name="Rectangle 242"/>
            <p:cNvSpPr>
              <a:spLocks noChangeArrowheads="1"/>
            </p:cNvSpPr>
            <p:nvPr userDrawn="1"/>
          </p:nvSpPr>
          <p:spPr bwMode="auto">
            <a:xfrm>
              <a:off x="1043" y="-14"/>
              <a:ext cx="39" cy="149"/>
            </a:xfrm>
            <a:prstGeom prst="rect">
              <a:avLst/>
            </a:prstGeom>
            <a:solidFill>
              <a:srgbClr val="545B7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9" name="Rectangle 243"/>
            <p:cNvSpPr>
              <a:spLocks noChangeArrowheads="1"/>
            </p:cNvSpPr>
            <p:nvPr userDrawn="1"/>
          </p:nvSpPr>
          <p:spPr bwMode="auto">
            <a:xfrm>
              <a:off x="1082" y="-14"/>
              <a:ext cx="28" cy="149"/>
            </a:xfrm>
            <a:prstGeom prst="rect">
              <a:avLst/>
            </a:prstGeom>
            <a:solidFill>
              <a:srgbClr val="565C7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0" name="Rectangle 244"/>
            <p:cNvSpPr>
              <a:spLocks noChangeArrowheads="1"/>
            </p:cNvSpPr>
            <p:nvPr userDrawn="1"/>
          </p:nvSpPr>
          <p:spPr bwMode="auto">
            <a:xfrm>
              <a:off x="1110" y="-14"/>
              <a:ext cx="25" cy="149"/>
            </a:xfrm>
            <a:prstGeom prst="rect">
              <a:avLst/>
            </a:prstGeom>
            <a:solidFill>
              <a:srgbClr val="585E7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1" name="Rectangle 245"/>
            <p:cNvSpPr>
              <a:spLocks noChangeArrowheads="1"/>
            </p:cNvSpPr>
            <p:nvPr userDrawn="1"/>
          </p:nvSpPr>
          <p:spPr bwMode="auto">
            <a:xfrm>
              <a:off x="1136" y="-14"/>
              <a:ext cx="25" cy="149"/>
            </a:xfrm>
            <a:prstGeom prst="rect">
              <a:avLst/>
            </a:prstGeom>
            <a:solidFill>
              <a:srgbClr val="59607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2" name="Rectangle 246"/>
            <p:cNvSpPr>
              <a:spLocks noChangeArrowheads="1"/>
            </p:cNvSpPr>
            <p:nvPr userDrawn="1"/>
          </p:nvSpPr>
          <p:spPr bwMode="auto">
            <a:xfrm>
              <a:off x="1159" y="-14"/>
              <a:ext cx="35" cy="149"/>
            </a:xfrm>
            <a:prstGeom prst="rect">
              <a:avLst/>
            </a:prstGeom>
            <a:solidFill>
              <a:srgbClr val="5B617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3" name="Rectangle 247"/>
            <p:cNvSpPr>
              <a:spLocks noChangeArrowheads="1"/>
            </p:cNvSpPr>
            <p:nvPr userDrawn="1"/>
          </p:nvSpPr>
          <p:spPr bwMode="auto">
            <a:xfrm>
              <a:off x="1197" y="-14"/>
              <a:ext cx="28" cy="149"/>
            </a:xfrm>
            <a:prstGeom prst="rect">
              <a:avLst/>
            </a:prstGeom>
            <a:solidFill>
              <a:srgbClr val="5D637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4" name="Rectangle 248"/>
            <p:cNvSpPr>
              <a:spLocks noChangeArrowheads="1"/>
            </p:cNvSpPr>
            <p:nvPr userDrawn="1"/>
          </p:nvSpPr>
          <p:spPr bwMode="auto">
            <a:xfrm>
              <a:off x="1225" y="-14"/>
              <a:ext cx="22" cy="149"/>
            </a:xfrm>
            <a:prstGeom prst="rect">
              <a:avLst/>
            </a:prstGeom>
            <a:solidFill>
              <a:srgbClr val="5E657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5" name="Rectangle 249"/>
            <p:cNvSpPr>
              <a:spLocks noChangeArrowheads="1"/>
            </p:cNvSpPr>
            <p:nvPr userDrawn="1"/>
          </p:nvSpPr>
          <p:spPr bwMode="auto">
            <a:xfrm>
              <a:off x="1247" y="-14"/>
              <a:ext cx="38" cy="149"/>
            </a:xfrm>
            <a:prstGeom prst="rect">
              <a:avLst/>
            </a:prstGeom>
            <a:solidFill>
              <a:srgbClr val="60668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6" name="Rectangle 250"/>
            <p:cNvSpPr>
              <a:spLocks noChangeArrowheads="1"/>
            </p:cNvSpPr>
            <p:nvPr userDrawn="1"/>
          </p:nvSpPr>
          <p:spPr bwMode="auto">
            <a:xfrm>
              <a:off x="1285" y="-14"/>
              <a:ext cx="28" cy="149"/>
            </a:xfrm>
            <a:prstGeom prst="rect">
              <a:avLst/>
            </a:prstGeom>
            <a:solidFill>
              <a:srgbClr val="62688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7" name="Rectangle 251"/>
            <p:cNvSpPr>
              <a:spLocks noChangeArrowheads="1"/>
            </p:cNvSpPr>
            <p:nvPr userDrawn="1"/>
          </p:nvSpPr>
          <p:spPr bwMode="auto">
            <a:xfrm>
              <a:off x="1313" y="-14"/>
              <a:ext cx="22" cy="149"/>
            </a:xfrm>
            <a:prstGeom prst="rect">
              <a:avLst/>
            </a:prstGeom>
            <a:solidFill>
              <a:srgbClr val="64698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8" name="Rectangle 252"/>
            <p:cNvSpPr>
              <a:spLocks noChangeArrowheads="1"/>
            </p:cNvSpPr>
            <p:nvPr userDrawn="1"/>
          </p:nvSpPr>
          <p:spPr bwMode="auto">
            <a:xfrm>
              <a:off x="1335" y="-14"/>
              <a:ext cx="25" cy="149"/>
            </a:xfrm>
            <a:prstGeom prst="rect">
              <a:avLst/>
            </a:prstGeom>
            <a:solidFill>
              <a:srgbClr val="656B8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9" name="Rectangle 253"/>
            <p:cNvSpPr>
              <a:spLocks noChangeArrowheads="1"/>
            </p:cNvSpPr>
            <p:nvPr userDrawn="1"/>
          </p:nvSpPr>
          <p:spPr bwMode="auto">
            <a:xfrm>
              <a:off x="1357" y="-14"/>
              <a:ext cx="39" cy="149"/>
            </a:xfrm>
            <a:prstGeom prst="rect">
              <a:avLst/>
            </a:prstGeom>
            <a:solidFill>
              <a:srgbClr val="676C8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0" name="Rectangle 254"/>
            <p:cNvSpPr>
              <a:spLocks noChangeArrowheads="1"/>
            </p:cNvSpPr>
            <p:nvPr userDrawn="1"/>
          </p:nvSpPr>
          <p:spPr bwMode="auto">
            <a:xfrm>
              <a:off x="1396" y="-14"/>
              <a:ext cx="25" cy="149"/>
            </a:xfrm>
            <a:prstGeom prst="rect">
              <a:avLst/>
            </a:prstGeom>
            <a:solidFill>
              <a:srgbClr val="696E8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1" name="Rectangle 255"/>
            <p:cNvSpPr>
              <a:spLocks noChangeArrowheads="1"/>
            </p:cNvSpPr>
            <p:nvPr userDrawn="1"/>
          </p:nvSpPr>
          <p:spPr bwMode="auto">
            <a:xfrm>
              <a:off x="1424" y="-14"/>
              <a:ext cx="32" cy="149"/>
            </a:xfrm>
            <a:prstGeom prst="rect">
              <a:avLst/>
            </a:prstGeom>
            <a:solidFill>
              <a:srgbClr val="6B6F8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2" name="Rectangle 256"/>
            <p:cNvSpPr>
              <a:spLocks noChangeArrowheads="1"/>
            </p:cNvSpPr>
            <p:nvPr userDrawn="1"/>
          </p:nvSpPr>
          <p:spPr bwMode="auto">
            <a:xfrm>
              <a:off x="1456" y="-14"/>
              <a:ext cx="25" cy="149"/>
            </a:xfrm>
            <a:prstGeom prst="rect">
              <a:avLst/>
            </a:prstGeom>
            <a:solidFill>
              <a:srgbClr val="6C718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3" name="Rectangle 257"/>
            <p:cNvSpPr>
              <a:spLocks noChangeArrowheads="1"/>
            </p:cNvSpPr>
            <p:nvPr userDrawn="1"/>
          </p:nvSpPr>
          <p:spPr bwMode="auto">
            <a:xfrm>
              <a:off x="1484" y="-14"/>
              <a:ext cx="28" cy="149"/>
            </a:xfrm>
            <a:prstGeom prst="rect">
              <a:avLst/>
            </a:prstGeom>
            <a:solidFill>
              <a:srgbClr val="6E738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4" name="Rectangle 258"/>
            <p:cNvSpPr>
              <a:spLocks noChangeArrowheads="1"/>
            </p:cNvSpPr>
            <p:nvPr userDrawn="1"/>
          </p:nvSpPr>
          <p:spPr bwMode="auto">
            <a:xfrm>
              <a:off x="1512" y="-14"/>
              <a:ext cx="32" cy="149"/>
            </a:xfrm>
            <a:prstGeom prst="rect">
              <a:avLst/>
            </a:prstGeom>
            <a:solidFill>
              <a:srgbClr val="70748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5" name="Rectangle 259"/>
            <p:cNvSpPr>
              <a:spLocks noChangeArrowheads="1"/>
            </p:cNvSpPr>
            <p:nvPr userDrawn="1"/>
          </p:nvSpPr>
          <p:spPr bwMode="auto">
            <a:xfrm>
              <a:off x="1544" y="-14"/>
              <a:ext cx="25" cy="149"/>
            </a:xfrm>
            <a:prstGeom prst="rect">
              <a:avLst/>
            </a:prstGeom>
            <a:solidFill>
              <a:srgbClr val="72768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6" name="Rectangle 260"/>
            <p:cNvSpPr>
              <a:spLocks noChangeArrowheads="1"/>
            </p:cNvSpPr>
            <p:nvPr userDrawn="1"/>
          </p:nvSpPr>
          <p:spPr bwMode="auto">
            <a:xfrm>
              <a:off x="1572" y="-14"/>
              <a:ext cx="39" cy="149"/>
            </a:xfrm>
            <a:prstGeom prst="rect">
              <a:avLst/>
            </a:prstGeom>
            <a:solidFill>
              <a:srgbClr val="74788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7" name="Rectangle 261"/>
            <p:cNvSpPr>
              <a:spLocks noChangeArrowheads="1"/>
            </p:cNvSpPr>
            <p:nvPr userDrawn="1"/>
          </p:nvSpPr>
          <p:spPr bwMode="auto">
            <a:xfrm>
              <a:off x="1611" y="-14"/>
              <a:ext cx="22" cy="149"/>
            </a:xfrm>
            <a:prstGeom prst="rect">
              <a:avLst/>
            </a:prstGeom>
            <a:solidFill>
              <a:srgbClr val="757A8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8" name="Rectangle 262"/>
            <p:cNvSpPr>
              <a:spLocks noChangeArrowheads="1"/>
            </p:cNvSpPr>
            <p:nvPr userDrawn="1"/>
          </p:nvSpPr>
          <p:spPr bwMode="auto">
            <a:xfrm>
              <a:off x="1633" y="-14"/>
              <a:ext cx="28" cy="149"/>
            </a:xfrm>
            <a:prstGeom prst="rect">
              <a:avLst/>
            </a:prstGeom>
            <a:solidFill>
              <a:srgbClr val="777B8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9" name="Rectangle 263"/>
            <p:cNvSpPr>
              <a:spLocks noChangeArrowheads="1"/>
            </p:cNvSpPr>
            <p:nvPr userDrawn="1"/>
          </p:nvSpPr>
          <p:spPr bwMode="auto">
            <a:xfrm>
              <a:off x="1661" y="-14"/>
              <a:ext cx="25" cy="149"/>
            </a:xfrm>
            <a:prstGeom prst="rect">
              <a:avLst/>
            </a:prstGeom>
            <a:solidFill>
              <a:srgbClr val="797D9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0" name="Rectangle 264"/>
            <p:cNvSpPr>
              <a:spLocks noChangeArrowheads="1"/>
            </p:cNvSpPr>
            <p:nvPr userDrawn="1"/>
          </p:nvSpPr>
          <p:spPr bwMode="auto">
            <a:xfrm>
              <a:off x="1688" y="-14"/>
              <a:ext cx="25" cy="149"/>
            </a:xfrm>
            <a:prstGeom prst="rect">
              <a:avLst/>
            </a:prstGeom>
            <a:solidFill>
              <a:srgbClr val="7B7E9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1" name="Rectangle 265"/>
            <p:cNvSpPr>
              <a:spLocks noChangeArrowheads="1"/>
            </p:cNvSpPr>
            <p:nvPr userDrawn="1"/>
          </p:nvSpPr>
          <p:spPr bwMode="auto">
            <a:xfrm>
              <a:off x="1710" y="-14"/>
              <a:ext cx="33" cy="149"/>
            </a:xfrm>
            <a:prstGeom prst="rect">
              <a:avLst/>
            </a:prstGeom>
            <a:solidFill>
              <a:srgbClr val="7C809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2" name="Rectangle 266"/>
            <p:cNvSpPr>
              <a:spLocks noChangeArrowheads="1"/>
            </p:cNvSpPr>
            <p:nvPr userDrawn="1"/>
          </p:nvSpPr>
          <p:spPr bwMode="auto">
            <a:xfrm>
              <a:off x="1743" y="-14"/>
              <a:ext cx="25" cy="149"/>
            </a:xfrm>
            <a:prstGeom prst="rect">
              <a:avLst/>
            </a:prstGeom>
            <a:solidFill>
              <a:srgbClr val="7E819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3" name="Rectangle 267"/>
            <p:cNvSpPr>
              <a:spLocks noChangeArrowheads="1"/>
            </p:cNvSpPr>
            <p:nvPr userDrawn="1"/>
          </p:nvSpPr>
          <p:spPr bwMode="auto">
            <a:xfrm>
              <a:off x="1771" y="-14"/>
              <a:ext cx="27" cy="149"/>
            </a:xfrm>
            <a:prstGeom prst="rect">
              <a:avLst/>
            </a:prstGeom>
            <a:solidFill>
              <a:srgbClr val="80839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4" name="Rectangle 268"/>
            <p:cNvSpPr>
              <a:spLocks noChangeArrowheads="1"/>
            </p:cNvSpPr>
            <p:nvPr userDrawn="1"/>
          </p:nvSpPr>
          <p:spPr bwMode="auto">
            <a:xfrm>
              <a:off x="1798" y="-14"/>
              <a:ext cx="31" cy="149"/>
            </a:xfrm>
            <a:prstGeom prst="rect">
              <a:avLst/>
            </a:prstGeom>
            <a:solidFill>
              <a:srgbClr val="81859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5" name="Rectangle 269"/>
            <p:cNvSpPr>
              <a:spLocks noChangeArrowheads="1"/>
            </p:cNvSpPr>
            <p:nvPr userDrawn="1"/>
          </p:nvSpPr>
          <p:spPr bwMode="auto">
            <a:xfrm>
              <a:off x="1832" y="-14"/>
              <a:ext cx="27" cy="149"/>
            </a:xfrm>
            <a:prstGeom prst="rect">
              <a:avLst/>
            </a:prstGeom>
            <a:solidFill>
              <a:srgbClr val="83869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6" name="Rectangle 270"/>
            <p:cNvSpPr>
              <a:spLocks noChangeArrowheads="1"/>
            </p:cNvSpPr>
            <p:nvPr userDrawn="1"/>
          </p:nvSpPr>
          <p:spPr bwMode="auto">
            <a:xfrm>
              <a:off x="1859" y="-14"/>
              <a:ext cx="25" cy="149"/>
            </a:xfrm>
            <a:prstGeom prst="rect">
              <a:avLst/>
            </a:prstGeom>
            <a:solidFill>
              <a:srgbClr val="85889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7" name="Rectangle 271"/>
            <p:cNvSpPr>
              <a:spLocks noChangeArrowheads="1"/>
            </p:cNvSpPr>
            <p:nvPr userDrawn="1"/>
          </p:nvSpPr>
          <p:spPr bwMode="auto">
            <a:xfrm>
              <a:off x="1886" y="-14"/>
              <a:ext cx="25" cy="149"/>
            </a:xfrm>
            <a:prstGeom prst="rect">
              <a:avLst/>
            </a:prstGeom>
            <a:solidFill>
              <a:srgbClr val="868A9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8" name="Rectangle 272"/>
            <p:cNvSpPr>
              <a:spLocks noChangeArrowheads="1"/>
            </p:cNvSpPr>
            <p:nvPr userDrawn="1"/>
          </p:nvSpPr>
          <p:spPr bwMode="auto">
            <a:xfrm>
              <a:off x="1908" y="-14"/>
              <a:ext cx="34" cy="149"/>
            </a:xfrm>
            <a:prstGeom prst="rect">
              <a:avLst/>
            </a:prstGeom>
            <a:solidFill>
              <a:srgbClr val="888B9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9" name="Rectangle 273"/>
            <p:cNvSpPr>
              <a:spLocks noChangeArrowheads="1"/>
            </p:cNvSpPr>
            <p:nvPr userDrawn="1"/>
          </p:nvSpPr>
          <p:spPr bwMode="auto">
            <a:xfrm>
              <a:off x="1942" y="-14"/>
              <a:ext cx="22" cy="149"/>
            </a:xfrm>
            <a:prstGeom prst="rect">
              <a:avLst/>
            </a:prstGeom>
            <a:solidFill>
              <a:srgbClr val="898D9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0" name="Rectangle 274"/>
            <p:cNvSpPr>
              <a:spLocks noChangeArrowheads="1"/>
            </p:cNvSpPr>
            <p:nvPr userDrawn="1"/>
          </p:nvSpPr>
          <p:spPr bwMode="auto">
            <a:xfrm>
              <a:off x="1964" y="-14"/>
              <a:ext cx="27" cy="149"/>
            </a:xfrm>
            <a:prstGeom prst="rect">
              <a:avLst/>
            </a:prstGeom>
            <a:solidFill>
              <a:srgbClr val="8B8E9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1" name="Rectangle 275"/>
            <p:cNvSpPr>
              <a:spLocks noChangeArrowheads="1"/>
            </p:cNvSpPr>
            <p:nvPr userDrawn="1"/>
          </p:nvSpPr>
          <p:spPr bwMode="auto">
            <a:xfrm>
              <a:off x="1991" y="-14"/>
              <a:ext cx="36" cy="149"/>
            </a:xfrm>
            <a:prstGeom prst="rect">
              <a:avLst/>
            </a:prstGeom>
            <a:solidFill>
              <a:srgbClr val="8D909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2" name="Rectangle 276"/>
            <p:cNvSpPr>
              <a:spLocks noChangeArrowheads="1"/>
            </p:cNvSpPr>
            <p:nvPr userDrawn="1"/>
          </p:nvSpPr>
          <p:spPr bwMode="auto">
            <a:xfrm>
              <a:off x="2030" y="-14"/>
              <a:ext cx="25" cy="149"/>
            </a:xfrm>
            <a:prstGeom prst="rect">
              <a:avLst/>
            </a:prstGeom>
            <a:solidFill>
              <a:srgbClr val="8F91A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3" name="Rectangle 277"/>
            <p:cNvSpPr>
              <a:spLocks noChangeArrowheads="1"/>
            </p:cNvSpPr>
            <p:nvPr userDrawn="1"/>
          </p:nvSpPr>
          <p:spPr bwMode="auto">
            <a:xfrm>
              <a:off x="2052" y="-14"/>
              <a:ext cx="25" cy="149"/>
            </a:xfrm>
            <a:prstGeom prst="rect">
              <a:avLst/>
            </a:prstGeom>
            <a:solidFill>
              <a:srgbClr val="9093A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4" name="Rectangle 278"/>
            <p:cNvSpPr>
              <a:spLocks noChangeArrowheads="1"/>
            </p:cNvSpPr>
            <p:nvPr userDrawn="1"/>
          </p:nvSpPr>
          <p:spPr bwMode="auto">
            <a:xfrm>
              <a:off x="2079" y="-14"/>
              <a:ext cx="39" cy="149"/>
            </a:xfrm>
            <a:prstGeom prst="rect">
              <a:avLst/>
            </a:prstGeom>
            <a:solidFill>
              <a:srgbClr val="9295A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5" name="Rectangle 279"/>
            <p:cNvSpPr>
              <a:spLocks noChangeArrowheads="1"/>
            </p:cNvSpPr>
            <p:nvPr userDrawn="1"/>
          </p:nvSpPr>
          <p:spPr bwMode="auto">
            <a:xfrm>
              <a:off x="2118" y="-14"/>
              <a:ext cx="25" cy="149"/>
            </a:xfrm>
            <a:prstGeom prst="rect">
              <a:avLst/>
            </a:prstGeom>
            <a:solidFill>
              <a:srgbClr val="9496A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6" name="Rectangle 280"/>
            <p:cNvSpPr>
              <a:spLocks noChangeArrowheads="1"/>
            </p:cNvSpPr>
            <p:nvPr userDrawn="1"/>
          </p:nvSpPr>
          <p:spPr bwMode="auto">
            <a:xfrm>
              <a:off x="2140" y="-14"/>
              <a:ext cx="22" cy="149"/>
            </a:xfrm>
            <a:prstGeom prst="rect">
              <a:avLst/>
            </a:prstGeom>
            <a:solidFill>
              <a:srgbClr val="9598A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7" name="Rectangle 281"/>
            <p:cNvSpPr>
              <a:spLocks noChangeArrowheads="1"/>
            </p:cNvSpPr>
            <p:nvPr userDrawn="1"/>
          </p:nvSpPr>
          <p:spPr bwMode="auto">
            <a:xfrm>
              <a:off x="2162" y="-14"/>
              <a:ext cx="28" cy="149"/>
            </a:xfrm>
            <a:prstGeom prst="rect">
              <a:avLst/>
            </a:prstGeom>
            <a:solidFill>
              <a:srgbClr val="9699A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8" name="Rectangle 282"/>
            <p:cNvSpPr>
              <a:spLocks noChangeArrowheads="1"/>
            </p:cNvSpPr>
            <p:nvPr userDrawn="1"/>
          </p:nvSpPr>
          <p:spPr bwMode="auto">
            <a:xfrm>
              <a:off x="2190" y="-14"/>
              <a:ext cx="25" cy="149"/>
            </a:xfrm>
            <a:prstGeom prst="rect">
              <a:avLst/>
            </a:prstGeom>
            <a:solidFill>
              <a:srgbClr val="989BA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9" name="Rectangle 283"/>
            <p:cNvSpPr>
              <a:spLocks noChangeArrowheads="1"/>
            </p:cNvSpPr>
            <p:nvPr userDrawn="1"/>
          </p:nvSpPr>
          <p:spPr bwMode="auto">
            <a:xfrm>
              <a:off x="2217" y="-14"/>
              <a:ext cx="25" cy="149"/>
            </a:xfrm>
            <a:prstGeom prst="rect">
              <a:avLst/>
            </a:prstGeom>
            <a:solidFill>
              <a:srgbClr val="9A9CA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0" name="Rectangle 284"/>
            <p:cNvSpPr>
              <a:spLocks noChangeArrowheads="1"/>
            </p:cNvSpPr>
            <p:nvPr userDrawn="1"/>
          </p:nvSpPr>
          <p:spPr bwMode="auto">
            <a:xfrm>
              <a:off x="2240" y="-14"/>
              <a:ext cx="29" cy="149"/>
            </a:xfrm>
            <a:prstGeom prst="rect">
              <a:avLst/>
            </a:prstGeom>
            <a:solidFill>
              <a:srgbClr val="9B9EA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1" name="Rectangle 285"/>
            <p:cNvSpPr>
              <a:spLocks noChangeArrowheads="1"/>
            </p:cNvSpPr>
            <p:nvPr userDrawn="1"/>
          </p:nvSpPr>
          <p:spPr bwMode="auto">
            <a:xfrm>
              <a:off x="2272" y="-14"/>
              <a:ext cx="28" cy="149"/>
            </a:xfrm>
            <a:prstGeom prst="rect">
              <a:avLst/>
            </a:prstGeom>
            <a:solidFill>
              <a:srgbClr val="9D9FA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2" name="Rectangle 286"/>
            <p:cNvSpPr>
              <a:spLocks noChangeArrowheads="1"/>
            </p:cNvSpPr>
            <p:nvPr userDrawn="1"/>
          </p:nvSpPr>
          <p:spPr bwMode="auto">
            <a:xfrm>
              <a:off x="2300" y="-14"/>
              <a:ext cx="38" cy="149"/>
            </a:xfrm>
            <a:prstGeom prst="rect">
              <a:avLst/>
            </a:prstGeom>
            <a:solidFill>
              <a:srgbClr val="9FA1A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3" name="Rectangle 287"/>
            <p:cNvSpPr>
              <a:spLocks noChangeArrowheads="1"/>
            </p:cNvSpPr>
            <p:nvPr userDrawn="1"/>
          </p:nvSpPr>
          <p:spPr bwMode="auto">
            <a:xfrm>
              <a:off x="2338" y="-14"/>
              <a:ext cx="23" cy="149"/>
            </a:xfrm>
            <a:prstGeom prst="rect">
              <a:avLst/>
            </a:prstGeom>
            <a:solidFill>
              <a:srgbClr val="A0A3A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4" name="Rectangle 288"/>
            <p:cNvSpPr>
              <a:spLocks noChangeArrowheads="1"/>
            </p:cNvSpPr>
            <p:nvPr userDrawn="1"/>
          </p:nvSpPr>
          <p:spPr bwMode="auto">
            <a:xfrm>
              <a:off x="2361" y="-14"/>
              <a:ext cx="27" cy="149"/>
            </a:xfrm>
            <a:prstGeom prst="rect">
              <a:avLst/>
            </a:prstGeom>
            <a:solidFill>
              <a:srgbClr val="A2A4A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5" name="Rectangle 289"/>
            <p:cNvSpPr>
              <a:spLocks noChangeArrowheads="1"/>
            </p:cNvSpPr>
            <p:nvPr userDrawn="1"/>
          </p:nvSpPr>
          <p:spPr bwMode="auto">
            <a:xfrm>
              <a:off x="2388" y="-14"/>
              <a:ext cx="45" cy="149"/>
            </a:xfrm>
            <a:prstGeom prst="rect">
              <a:avLst/>
            </a:prstGeom>
            <a:solidFill>
              <a:srgbClr val="A4A6B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6" name="Rectangle 290"/>
            <p:cNvSpPr>
              <a:spLocks noChangeArrowheads="1"/>
            </p:cNvSpPr>
            <p:nvPr userDrawn="1"/>
          </p:nvSpPr>
          <p:spPr bwMode="auto">
            <a:xfrm>
              <a:off x="2433" y="-14"/>
              <a:ext cx="25" cy="149"/>
            </a:xfrm>
            <a:prstGeom prst="rect">
              <a:avLst/>
            </a:prstGeom>
            <a:solidFill>
              <a:srgbClr val="A6A8B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7" name="Rectangle 291"/>
            <p:cNvSpPr>
              <a:spLocks noChangeArrowheads="1"/>
            </p:cNvSpPr>
            <p:nvPr userDrawn="1"/>
          </p:nvSpPr>
          <p:spPr bwMode="auto">
            <a:xfrm>
              <a:off x="2459" y="-14"/>
              <a:ext cx="40" cy="149"/>
            </a:xfrm>
            <a:prstGeom prst="rect">
              <a:avLst/>
            </a:prstGeom>
            <a:solidFill>
              <a:srgbClr val="A8AAB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8" name="Rectangle 292"/>
            <p:cNvSpPr>
              <a:spLocks noChangeArrowheads="1"/>
            </p:cNvSpPr>
            <p:nvPr userDrawn="1"/>
          </p:nvSpPr>
          <p:spPr bwMode="auto">
            <a:xfrm>
              <a:off x="2499" y="-14"/>
              <a:ext cx="44" cy="149"/>
            </a:xfrm>
            <a:prstGeom prst="rect">
              <a:avLst/>
            </a:prstGeom>
            <a:solidFill>
              <a:srgbClr val="AAACB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9" name="Rectangle 293"/>
            <p:cNvSpPr>
              <a:spLocks noChangeArrowheads="1"/>
            </p:cNvSpPr>
            <p:nvPr userDrawn="1"/>
          </p:nvSpPr>
          <p:spPr bwMode="auto">
            <a:xfrm>
              <a:off x="2543" y="-14"/>
              <a:ext cx="38" cy="149"/>
            </a:xfrm>
            <a:prstGeom prst="rect">
              <a:avLst/>
            </a:prstGeom>
            <a:solidFill>
              <a:srgbClr val="ACAEB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0" name="Rectangle 294"/>
            <p:cNvSpPr>
              <a:spLocks noChangeArrowheads="1"/>
            </p:cNvSpPr>
            <p:nvPr userDrawn="1"/>
          </p:nvSpPr>
          <p:spPr bwMode="auto">
            <a:xfrm>
              <a:off x="2581" y="-14"/>
              <a:ext cx="22" cy="149"/>
            </a:xfrm>
            <a:prstGeom prst="rect">
              <a:avLst/>
            </a:prstGeom>
            <a:solidFill>
              <a:srgbClr val="AEAFB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1" name="Rectangle 295"/>
            <p:cNvSpPr>
              <a:spLocks noChangeArrowheads="1"/>
            </p:cNvSpPr>
            <p:nvPr userDrawn="1"/>
          </p:nvSpPr>
          <p:spPr bwMode="auto">
            <a:xfrm>
              <a:off x="2603" y="-14"/>
              <a:ext cx="28" cy="149"/>
            </a:xfrm>
            <a:prstGeom prst="rect">
              <a:avLst/>
            </a:prstGeom>
            <a:solidFill>
              <a:srgbClr val="AFB1B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2" name="Rectangle 296"/>
            <p:cNvSpPr>
              <a:spLocks noChangeArrowheads="1"/>
            </p:cNvSpPr>
            <p:nvPr userDrawn="1"/>
          </p:nvSpPr>
          <p:spPr bwMode="auto">
            <a:xfrm>
              <a:off x="2631" y="-14"/>
              <a:ext cx="43" cy="149"/>
            </a:xfrm>
            <a:prstGeom prst="rect">
              <a:avLst/>
            </a:prstGeom>
            <a:solidFill>
              <a:srgbClr val="B1B3B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3" name="Rectangle 297"/>
            <p:cNvSpPr>
              <a:spLocks noChangeArrowheads="1"/>
            </p:cNvSpPr>
            <p:nvPr userDrawn="1"/>
          </p:nvSpPr>
          <p:spPr bwMode="auto">
            <a:xfrm>
              <a:off x="2674" y="-14"/>
              <a:ext cx="37" cy="149"/>
            </a:xfrm>
            <a:prstGeom prst="rect">
              <a:avLst/>
            </a:prstGeom>
            <a:solidFill>
              <a:srgbClr val="B3B5B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4" name="Rectangle 298"/>
            <p:cNvSpPr>
              <a:spLocks noChangeArrowheads="1"/>
            </p:cNvSpPr>
            <p:nvPr userDrawn="1"/>
          </p:nvSpPr>
          <p:spPr bwMode="auto">
            <a:xfrm>
              <a:off x="2714" y="-14"/>
              <a:ext cx="27" cy="149"/>
            </a:xfrm>
            <a:prstGeom prst="rect">
              <a:avLst/>
            </a:prstGeom>
            <a:solidFill>
              <a:srgbClr val="B5B6B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5" name="Rectangle 299"/>
            <p:cNvSpPr>
              <a:spLocks noChangeArrowheads="1"/>
            </p:cNvSpPr>
            <p:nvPr userDrawn="1"/>
          </p:nvSpPr>
          <p:spPr bwMode="auto">
            <a:xfrm>
              <a:off x="2741" y="-14"/>
              <a:ext cx="25" cy="149"/>
            </a:xfrm>
            <a:prstGeom prst="rect">
              <a:avLst/>
            </a:prstGeom>
            <a:solidFill>
              <a:srgbClr val="B7B8C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6" name="Rectangle 300"/>
            <p:cNvSpPr>
              <a:spLocks noChangeArrowheads="1"/>
            </p:cNvSpPr>
            <p:nvPr userDrawn="1"/>
          </p:nvSpPr>
          <p:spPr bwMode="auto">
            <a:xfrm>
              <a:off x="2769" y="-14"/>
              <a:ext cx="38" cy="149"/>
            </a:xfrm>
            <a:prstGeom prst="rect">
              <a:avLst/>
            </a:prstGeom>
            <a:solidFill>
              <a:srgbClr val="B8BAC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7" name="Rectangle 301"/>
            <p:cNvSpPr>
              <a:spLocks noChangeArrowheads="1"/>
            </p:cNvSpPr>
            <p:nvPr userDrawn="1"/>
          </p:nvSpPr>
          <p:spPr bwMode="auto">
            <a:xfrm>
              <a:off x="2807" y="-14"/>
              <a:ext cx="25" cy="149"/>
            </a:xfrm>
            <a:prstGeom prst="rect">
              <a:avLst/>
            </a:prstGeom>
            <a:solidFill>
              <a:srgbClr val="BABBC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8" name="Rectangle 302"/>
            <p:cNvSpPr>
              <a:spLocks noChangeArrowheads="1"/>
            </p:cNvSpPr>
            <p:nvPr userDrawn="1"/>
          </p:nvSpPr>
          <p:spPr bwMode="auto">
            <a:xfrm>
              <a:off x="2829" y="-14"/>
              <a:ext cx="44" cy="149"/>
            </a:xfrm>
            <a:prstGeom prst="rect">
              <a:avLst/>
            </a:prstGeom>
            <a:solidFill>
              <a:srgbClr val="BBBDC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9" name="Rectangle 303"/>
            <p:cNvSpPr>
              <a:spLocks noChangeArrowheads="1"/>
            </p:cNvSpPr>
            <p:nvPr userDrawn="1"/>
          </p:nvSpPr>
          <p:spPr bwMode="auto">
            <a:xfrm>
              <a:off x="2873" y="-14"/>
              <a:ext cx="36" cy="149"/>
            </a:xfrm>
            <a:prstGeom prst="rect">
              <a:avLst/>
            </a:prstGeom>
            <a:solidFill>
              <a:srgbClr val="BDBFC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0" name="Rectangle 304"/>
            <p:cNvSpPr>
              <a:spLocks noChangeArrowheads="1"/>
            </p:cNvSpPr>
            <p:nvPr userDrawn="1"/>
          </p:nvSpPr>
          <p:spPr bwMode="auto">
            <a:xfrm>
              <a:off x="2912" y="-14"/>
              <a:ext cx="27" cy="149"/>
            </a:xfrm>
            <a:prstGeom prst="rect">
              <a:avLst/>
            </a:prstGeom>
            <a:solidFill>
              <a:srgbClr val="BFC0C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1" name="Rectangle 305"/>
            <p:cNvSpPr>
              <a:spLocks noChangeArrowheads="1"/>
            </p:cNvSpPr>
            <p:nvPr userDrawn="1"/>
          </p:nvSpPr>
          <p:spPr bwMode="auto">
            <a:xfrm>
              <a:off x="2939" y="-14"/>
              <a:ext cx="45" cy="149"/>
            </a:xfrm>
            <a:prstGeom prst="rect">
              <a:avLst/>
            </a:prstGeom>
            <a:solidFill>
              <a:srgbClr val="C1C2C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2" name="Rectangle 306"/>
            <p:cNvSpPr>
              <a:spLocks noChangeArrowheads="1"/>
            </p:cNvSpPr>
            <p:nvPr userDrawn="1"/>
          </p:nvSpPr>
          <p:spPr bwMode="auto">
            <a:xfrm>
              <a:off x="2984" y="-14"/>
              <a:ext cx="44" cy="149"/>
            </a:xfrm>
            <a:prstGeom prst="rect">
              <a:avLst/>
            </a:prstGeom>
            <a:solidFill>
              <a:srgbClr val="C3C4C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3" name="Rectangle 307"/>
            <p:cNvSpPr>
              <a:spLocks noChangeArrowheads="1"/>
            </p:cNvSpPr>
            <p:nvPr userDrawn="1"/>
          </p:nvSpPr>
          <p:spPr bwMode="auto">
            <a:xfrm>
              <a:off x="3028" y="-14"/>
              <a:ext cx="44" cy="149"/>
            </a:xfrm>
            <a:prstGeom prst="rect">
              <a:avLst/>
            </a:prstGeom>
            <a:solidFill>
              <a:srgbClr val="C5C6C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4" name="Rectangle 308"/>
            <p:cNvSpPr>
              <a:spLocks noChangeArrowheads="1"/>
            </p:cNvSpPr>
            <p:nvPr userDrawn="1"/>
          </p:nvSpPr>
          <p:spPr bwMode="auto">
            <a:xfrm>
              <a:off x="3072" y="-14"/>
              <a:ext cx="44" cy="149"/>
            </a:xfrm>
            <a:prstGeom prst="rect">
              <a:avLst/>
            </a:prstGeom>
            <a:solidFill>
              <a:srgbClr val="C7C8C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5" name="Rectangle 309"/>
            <p:cNvSpPr>
              <a:spLocks noChangeArrowheads="1"/>
            </p:cNvSpPr>
            <p:nvPr userDrawn="1"/>
          </p:nvSpPr>
          <p:spPr bwMode="auto">
            <a:xfrm>
              <a:off x="3116" y="-14"/>
              <a:ext cx="41" cy="149"/>
            </a:xfrm>
            <a:prstGeom prst="rect">
              <a:avLst/>
            </a:prstGeom>
            <a:solidFill>
              <a:srgbClr val="C9CAD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6" name="Rectangle 310"/>
            <p:cNvSpPr>
              <a:spLocks noChangeArrowheads="1"/>
            </p:cNvSpPr>
            <p:nvPr userDrawn="1"/>
          </p:nvSpPr>
          <p:spPr bwMode="auto">
            <a:xfrm>
              <a:off x="3160" y="-14"/>
              <a:ext cx="44" cy="149"/>
            </a:xfrm>
            <a:prstGeom prst="rect">
              <a:avLst/>
            </a:prstGeom>
            <a:solidFill>
              <a:srgbClr val="CBCCD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7" name="Rectangle 311"/>
            <p:cNvSpPr>
              <a:spLocks noChangeArrowheads="1"/>
            </p:cNvSpPr>
            <p:nvPr userDrawn="1"/>
          </p:nvSpPr>
          <p:spPr bwMode="auto">
            <a:xfrm>
              <a:off x="3204" y="-14"/>
              <a:ext cx="45" cy="149"/>
            </a:xfrm>
            <a:prstGeom prst="rect">
              <a:avLst/>
            </a:prstGeom>
            <a:solidFill>
              <a:srgbClr val="CDCED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8" name="Rectangle 312"/>
            <p:cNvSpPr>
              <a:spLocks noChangeArrowheads="1"/>
            </p:cNvSpPr>
            <p:nvPr userDrawn="1"/>
          </p:nvSpPr>
          <p:spPr bwMode="auto">
            <a:xfrm>
              <a:off x="3249" y="-14"/>
              <a:ext cx="44" cy="149"/>
            </a:xfrm>
            <a:prstGeom prst="rect">
              <a:avLst/>
            </a:prstGeom>
            <a:solidFill>
              <a:srgbClr val="CECFD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9" name="Rectangle 313"/>
            <p:cNvSpPr>
              <a:spLocks noChangeArrowheads="1"/>
            </p:cNvSpPr>
            <p:nvPr userDrawn="1"/>
          </p:nvSpPr>
          <p:spPr bwMode="auto">
            <a:xfrm>
              <a:off x="3293" y="-14"/>
              <a:ext cx="44" cy="149"/>
            </a:xfrm>
            <a:prstGeom prst="rect">
              <a:avLst/>
            </a:prstGeom>
            <a:solidFill>
              <a:srgbClr val="D0D1D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0" name="Rectangle 314"/>
            <p:cNvSpPr>
              <a:spLocks noChangeArrowheads="1"/>
            </p:cNvSpPr>
            <p:nvPr userDrawn="1"/>
          </p:nvSpPr>
          <p:spPr bwMode="auto">
            <a:xfrm>
              <a:off x="3337" y="-14"/>
              <a:ext cx="44" cy="149"/>
            </a:xfrm>
            <a:prstGeom prst="rect">
              <a:avLst/>
            </a:prstGeom>
            <a:solidFill>
              <a:srgbClr val="D2D3D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1" name="Rectangle 315"/>
            <p:cNvSpPr>
              <a:spLocks noChangeArrowheads="1"/>
            </p:cNvSpPr>
            <p:nvPr userDrawn="1"/>
          </p:nvSpPr>
          <p:spPr bwMode="auto">
            <a:xfrm>
              <a:off x="3381" y="-14"/>
              <a:ext cx="43" cy="149"/>
            </a:xfrm>
            <a:prstGeom prst="rect">
              <a:avLst/>
            </a:prstGeom>
            <a:solidFill>
              <a:srgbClr val="D4D5D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2" name="Rectangle 316"/>
            <p:cNvSpPr>
              <a:spLocks noChangeArrowheads="1"/>
            </p:cNvSpPr>
            <p:nvPr userDrawn="1"/>
          </p:nvSpPr>
          <p:spPr bwMode="auto">
            <a:xfrm>
              <a:off x="3424" y="-14"/>
              <a:ext cx="44" cy="149"/>
            </a:xfrm>
            <a:prstGeom prst="rect">
              <a:avLst/>
            </a:prstGeom>
            <a:solidFill>
              <a:srgbClr val="D6D6D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3" name="Rectangle 317"/>
            <p:cNvSpPr>
              <a:spLocks noChangeArrowheads="1"/>
            </p:cNvSpPr>
            <p:nvPr userDrawn="1"/>
          </p:nvSpPr>
          <p:spPr bwMode="auto">
            <a:xfrm>
              <a:off x="3468" y="-14"/>
              <a:ext cx="45" cy="149"/>
            </a:xfrm>
            <a:prstGeom prst="rect">
              <a:avLst/>
            </a:prstGeom>
            <a:solidFill>
              <a:srgbClr val="D7D8D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4" name="Rectangle 318"/>
            <p:cNvSpPr>
              <a:spLocks noChangeArrowheads="1"/>
            </p:cNvSpPr>
            <p:nvPr userDrawn="1"/>
          </p:nvSpPr>
          <p:spPr bwMode="auto">
            <a:xfrm>
              <a:off x="3513" y="-14"/>
              <a:ext cx="66" cy="149"/>
            </a:xfrm>
            <a:prstGeom prst="rect">
              <a:avLst/>
            </a:prstGeom>
            <a:solidFill>
              <a:srgbClr val="D9DAD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5" name="Rectangle 319"/>
            <p:cNvSpPr>
              <a:spLocks noChangeArrowheads="1"/>
            </p:cNvSpPr>
            <p:nvPr userDrawn="1"/>
          </p:nvSpPr>
          <p:spPr bwMode="auto">
            <a:xfrm>
              <a:off x="3579" y="-14"/>
              <a:ext cx="44" cy="149"/>
            </a:xfrm>
            <a:prstGeom prst="rect">
              <a:avLst/>
            </a:prstGeom>
            <a:solidFill>
              <a:srgbClr val="DBDCE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6" name="Rectangle 320"/>
            <p:cNvSpPr>
              <a:spLocks noChangeArrowheads="1"/>
            </p:cNvSpPr>
            <p:nvPr userDrawn="1"/>
          </p:nvSpPr>
          <p:spPr bwMode="auto">
            <a:xfrm>
              <a:off x="3623" y="-14"/>
              <a:ext cx="66" cy="149"/>
            </a:xfrm>
            <a:prstGeom prst="rect">
              <a:avLst/>
            </a:prstGeom>
            <a:solidFill>
              <a:srgbClr val="DDDEE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7" name="Rectangle 321"/>
            <p:cNvSpPr>
              <a:spLocks noChangeArrowheads="1"/>
            </p:cNvSpPr>
            <p:nvPr userDrawn="1"/>
          </p:nvSpPr>
          <p:spPr bwMode="auto">
            <a:xfrm>
              <a:off x="3689" y="-14"/>
              <a:ext cx="44" cy="149"/>
            </a:xfrm>
            <a:prstGeom prst="rect">
              <a:avLst/>
            </a:prstGeom>
            <a:solidFill>
              <a:srgbClr val="DFE0E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8" name="Rectangle 322"/>
            <p:cNvSpPr>
              <a:spLocks noChangeArrowheads="1"/>
            </p:cNvSpPr>
            <p:nvPr userDrawn="1"/>
          </p:nvSpPr>
          <p:spPr bwMode="auto">
            <a:xfrm>
              <a:off x="3733" y="-14"/>
              <a:ext cx="44" cy="149"/>
            </a:xfrm>
            <a:prstGeom prst="rect">
              <a:avLst/>
            </a:prstGeom>
            <a:solidFill>
              <a:srgbClr val="E1E1E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9" name="Rectangle 323"/>
            <p:cNvSpPr>
              <a:spLocks noChangeArrowheads="1"/>
            </p:cNvSpPr>
            <p:nvPr userDrawn="1"/>
          </p:nvSpPr>
          <p:spPr bwMode="auto">
            <a:xfrm>
              <a:off x="3777" y="-14"/>
              <a:ext cx="45" cy="149"/>
            </a:xfrm>
            <a:prstGeom prst="rect">
              <a:avLst/>
            </a:prstGeom>
            <a:solidFill>
              <a:srgbClr val="E2E2E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0" name="Rectangle 324"/>
            <p:cNvSpPr>
              <a:spLocks noChangeArrowheads="1"/>
            </p:cNvSpPr>
            <p:nvPr userDrawn="1"/>
          </p:nvSpPr>
          <p:spPr bwMode="auto">
            <a:xfrm>
              <a:off x="3822" y="-14"/>
              <a:ext cx="44" cy="149"/>
            </a:xfrm>
            <a:prstGeom prst="rect">
              <a:avLst/>
            </a:prstGeom>
            <a:solidFill>
              <a:srgbClr val="E3E4E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1" name="Rectangle 325"/>
            <p:cNvSpPr>
              <a:spLocks noChangeArrowheads="1"/>
            </p:cNvSpPr>
            <p:nvPr userDrawn="1"/>
          </p:nvSpPr>
          <p:spPr bwMode="auto">
            <a:xfrm>
              <a:off x="3866" y="-14"/>
              <a:ext cx="66" cy="149"/>
            </a:xfrm>
            <a:prstGeom prst="rect">
              <a:avLst/>
            </a:prstGeom>
            <a:solidFill>
              <a:srgbClr val="E5E5E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2" name="Rectangle 326"/>
            <p:cNvSpPr>
              <a:spLocks noChangeArrowheads="1"/>
            </p:cNvSpPr>
            <p:nvPr userDrawn="1"/>
          </p:nvSpPr>
          <p:spPr bwMode="auto">
            <a:xfrm>
              <a:off x="3932" y="-14"/>
              <a:ext cx="44" cy="149"/>
            </a:xfrm>
            <a:prstGeom prst="rect">
              <a:avLst/>
            </a:prstGeom>
            <a:solidFill>
              <a:srgbClr val="E6E7E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3" name="Rectangle 327"/>
            <p:cNvSpPr>
              <a:spLocks noChangeArrowheads="1"/>
            </p:cNvSpPr>
            <p:nvPr userDrawn="1"/>
          </p:nvSpPr>
          <p:spPr bwMode="auto">
            <a:xfrm>
              <a:off x="3976" y="-14"/>
              <a:ext cx="66" cy="149"/>
            </a:xfrm>
            <a:prstGeom prst="rect">
              <a:avLst/>
            </a:prstGeom>
            <a:solidFill>
              <a:srgbClr val="E8E8E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4" name="Rectangle 328"/>
            <p:cNvSpPr>
              <a:spLocks noChangeArrowheads="1"/>
            </p:cNvSpPr>
            <p:nvPr userDrawn="1"/>
          </p:nvSpPr>
          <p:spPr bwMode="auto">
            <a:xfrm>
              <a:off x="4042" y="-14"/>
              <a:ext cx="70" cy="149"/>
            </a:xfrm>
            <a:prstGeom prst="rect">
              <a:avLst/>
            </a:prstGeom>
            <a:solidFill>
              <a:srgbClr val="EAEAE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5" name="Rectangle 329"/>
            <p:cNvSpPr>
              <a:spLocks noChangeArrowheads="1"/>
            </p:cNvSpPr>
            <p:nvPr userDrawn="1"/>
          </p:nvSpPr>
          <p:spPr bwMode="auto">
            <a:xfrm>
              <a:off x="4109" y="-14"/>
              <a:ext cx="65" cy="149"/>
            </a:xfrm>
            <a:prstGeom prst="rect">
              <a:avLst/>
            </a:prstGeom>
            <a:solidFill>
              <a:srgbClr val="EBECE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6" name="Rectangle 330"/>
            <p:cNvSpPr>
              <a:spLocks noChangeArrowheads="1"/>
            </p:cNvSpPr>
            <p:nvPr userDrawn="1"/>
          </p:nvSpPr>
          <p:spPr bwMode="auto">
            <a:xfrm>
              <a:off x="4174" y="-14"/>
              <a:ext cx="66" cy="149"/>
            </a:xfrm>
            <a:prstGeom prst="rect">
              <a:avLst/>
            </a:prstGeom>
            <a:solidFill>
              <a:srgbClr val="EDEDE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7" name="Rectangle 331"/>
            <p:cNvSpPr>
              <a:spLocks noChangeArrowheads="1"/>
            </p:cNvSpPr>
            <p:nvPr userDrawn="1"/>
          </p:nvSpPr>
          <p:spPr bwMode="auto">
            <a:xfrm>
              <a:off x="4240" y="-14"/>
              <a:ext cx="69" cy="149"/>
            </a:xfrm>
            <a:prstGeom prst="rect">
              <a:avLst/>
            </a:prstGeom>
            <a:solidFill>
              <a:srgbClr val="EEEFF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8" name="Rectangle 332"/>
            <p:cNvSpPr>
              <a:spLocks noChangeArrowheads="1"/>
            </p:cNvSpPr>
            <p:nvPr userDrawn="1"/>
          </p:nvSpPr>
          <p:spPr bwMode="auto">
            <a:xfrm>
              <a:off x="4306" y="-14"/>
              <a:ext cx="89" cy="149"/>
            </a:xfrm>
            <a:prstGeom prst="rect">
              <a:avLst/>
            </a:prstGeom>
            <a:solidFill>
              <a:srgbClr val="F0F0F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9" name="Rectangle 333"/>
            <p:cNvSpPr>
              <a:spLocks noChangeArrowheads="1"/>
            </p:cNvSpPr>
            <p:nvPr userDrawn="1"/>
          </p:nvSpPr>
          <p:spPr bwMode="auto">
            <a:xfrm>
              <a:off x="4395" y="-14"/>
              <a:ext cx="85" cy="149"/>
            </a:xfrm>
            <a:prstGeom prst="rect">
              <a:avLst/>
            </a:prstGeom>
            <a:solidFill>
              <a:srgbClr val="F2F2F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0" name="Rectangle 334"/>
            <p:cNvSpPr>
              <a:spLocks noChangeArrowheads="1"/>
            </p:cNvSpPr>
            <p:nvPr userDrawn="1"/>
          </p:nvSpPr>
          <p:spPr bwMode="auto">
            <a:xfrm>
              <a:off x="4483" y="-14"/>
              <a:ext cx="69" cy="149"/>
            </a:xfrm>
            <a:prstGeom prst="rect">
              <a:avLst/>
            </a:prstGeom>
            <a:solidFill>
              <a:srgbClr val="F3F3F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1" name="Rectangle 335"/>
            <p:cNvSpPr>
              <a:spLocks noChangeArrowheads="1"/>
            </p:cNvSpPr>
            <p:nvPr userDrawn="1"/>
          </p:nvSpPr>
          <p:spPr bwMode="auto">
            <a:xfrm>
              <a:off x="4549" y="-14"/>
              <a:ext cx="89" cy="149"/>
            </a:xfrm>
            <a:prstGeom prst="rect">
              <a:avLst/>
            </a:prstGeom>
            <a:solidFill>
              <a:srgbClr val="F4F5F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2" name="Rectangle 336"/>
            <p:cNvSpPr>
              <a:spLocks noChangeArrowheads="1"/>
            </p:cNvSpPr>
            <p:nvPr userDrawn="1"/>
          </p:nvSpPr>
          <p:spPr bwMode="auto">
            <a:xfrm>
              <a:off x="4638" y="-14"/>
              <a:ext cx="110" cy="149"/>
            </a:xfrm>
            <a:prstGeom prst="rect">
              <a:avLst/>
            </a:prstGeom>
            <a:solidFill>
              <a:srgbClr val="F6F6F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3" name="Rectangle 337"/>
            <p:cNvSpPr>
              <a:spLocks noChangeArrowheads="1"/>
            </p:cNvSpPr>
            <p:nvPr userDrawn="1"/>
          </p:nvSpPr>
          <p:spPr bwMode="auto">
            <a:xfrm>
              <a:off x="4748" y="-14"/>
              <a:ext cx="88" cy="149"/>
            </a:xfrm>
            <a:prstGeom prst="rect">
              <a:avLst/>
            </a:prstGeom>
            <a:solidFill>
              <a:srgbClr val="F7F8F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4" name="Rectangle 338"/>
            <p:cNvSpPr>
              <a:spLocks noChangeArrowheads="1"/>
            </p:cNvSpPr>
            <p:nvPr userDrawn="1"/>
          </p:nvSpPr>
          <p:spPr bwMode="auto">
            <a:xfrm>
              <a:off x="4836" y="-14"/>
              <a:ext cx="129" cy="149"/>
            </a:xfrm>
            <a:prstGeom prst="rect">
              <a:avLst/>
            </a:prstGeom>
            <a:solidFill>
              <a:srgbClr val="F9F9F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5" name="Rectangle 339"/>
            <p:cNvSpPr>
              <a:spLocks noChangeArrowheads="1"/>
            </p:cNvSpPr>
            <p:nvPr userDrawn="1"/>
          </p:nvSpPr>
          <p:spPr bwMode="auto">
            <a:xfrm>
              <a:off x="4968" y="-14"/>
              <a:ext cx="154" cy="149"/>
            </a:xfrm>
            <a:prstGeom prst="rect">
              <a:avLst/>
            </a:prstGeom>
            <a:solidFill>
              <a:srgbClr val="FAFAF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6" name="Rectangle 340"/>
            <p:cNvSpPr>
              <a:spLocks noChangeArrowheads="1"/>
            </p:cNvSpPr>
            <p:nvPr userDrawn="1"/>
          </p:nvSpPr>
          <p:spPr bwMode="auto">
            <a:xfrm>
              <a:off x="5122" y="-14"/>
              <a:ext cx="221" cy="149"/>
            </a:xfrm>
            <a:prstGeom prst="rect">
              <a:avLst/>
            </a:prstGeom>
            <a:solidFill>
              <a:srgbClr val="FCFCF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7" name="Rectangle 341"/>
            <p:cNvSpPr>
              <a:spLocks noChangeArrowheads="1"/>
            </p:cNvSpPr>
            <p:nvPr userDrawn="1"/>
          </p:nvSpPr>
          <p:spPr bwMode="auto">
            <a:xfrm>
              <a:off x="5343" y="-14"/>
              <a:ext cx="199" cy="149"/>
            </a:xfrm>
            <a:prstGeom prst="rect">
              <a:avLst/>
            </a:prstGeom>
            <a:solidFill>
              <a:srgbClr val="FDFDF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8" name="Rectangle 342"/>
            <p:cNvSpPr>
              <a:spLocks noChangeArrowheads="1"/>
            </p:cNvSpPr>
            <p:nvPr userDrawn="1"/>
          </p:nvSpPr>
          <p:spPr bwMode="auto">
            <a:xfrm>
              <a:off x="5542" y="-14"/>
              <a:ext cx="100" cy="14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149" name="Freeform 353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11616269" y="-27513"/>
            <a:ext cx="4642558" cy="319617"/>
          </a:xfrm>
          <a:custGeom>
            <a:avLst/>
            <a:gdLst>
              <a:gd name="T0" fmla="*/ 0 w 1612"/>
              <a:gd name="T1" fmla="*/ 0 h 164"/>
              <a:gd name="T2" fmla="*/ 2147483646 w 1612"/>
              <a:gd name="T3" fmla="*/ 2147483646 h 164"/>
              <a:gd name="T4" fmla="*/ 2147483646 w 1612"/>
              <a:gd name="T5" fmla="*/ 2147483646 h 164"/>
              <a:gd name="T6" fmla="*/ 2147483646 w 1612"/>
              <a:gd name="T7" fmla="*/ 0 h 164"/>
              <a:gd name="T8" fmla="*/ 0 w 1612"/>
              <a:gd name="T9" fmla="*/ 0 h 1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12"/>
              <a:gd name="T16" fmla="*/ 0 h 164"/>
              <a:gd name="T17" fmla="*/ 1612 w 1612"/>
              <a:gd name="T18" fmla="*/ 164 h 1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12" h="164">
                <a:moveTo>
                  <a:pt x="0" y="0"/>
                </a:moveTo>
                <a:lnTo>
                  <a:pt x="95" y="164"/>
                </a:lnTo>
                <a:lnTo>
                  <a:pt x="1612" y="164"/>
                </a:lnTo>
                <a:lnTo>
                  <a:pt x="1612" y="0"/>
                </a:lnTo>
                <a:lnTo>
                  <a:pt x="0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lIns="123451" tIns="61724" rIns="123451" bIns="61724"/>
          <a:lstStyle/>
          <a:p>
            <a:pPr>
              <a:defRPr/>
            </a:pPr>
            <a:endParaRPr lang="ru-RU"/>
          </a:p>
        </p:txBody>
      </p:sp>
      <p:sp>
        <p:nvSpPr>
          <p:cNvPr id="150" name="AutoShape 196"/>
          <p:cNvSpPr>
            <a:spLocks noChangeAspect="1" noChangeArrowheads="1" noTextEdit="1"/>
          </p:cNvSpPr>
          <p:nvPr>
            <p:custDataLst>
              <p:tags r:id="rId4"/>
            </p:custDataLst>
          </p:nvPr>
        </p:nvSpPr>
        <p:spPr bwMode="auto">
          <a:xfrm>
            <a:off x="-11260" y="-35955"/>
            <a:ext cx="16309623" cy="345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452" tIns="60729" rIns="121452" bIns="60729"/>
          <a:lstStyle/>
          <a:p>
            <a:pPr>
              <a:defRPr/>
            </a:pPr>
            <a:endParaRPr lang="ru-RU"/>
          </a:p>
        </p:txBody>
      </p:sp>
      <p:grpSp>
        <p:nvGrpSpPr>
          <p:cNvPr id="151" name="Group 355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8475" y="8822298"/>
            <a:ext cx="16250356" cy="351367"/>
            <a:chOff x="3" y="4085"/>
            <a:chExt cx="5643" cy="163"/>
          </a:xfrm>
        </p:grpSpPr>
        <p:sp>
          <p:nvSpPr>
            <p:cNvPr id="152" name="Rectangle 36"/>
            <p:cNvSpPr>
              <a:spLocks noChangeArrowheads="1"/>
            </p:cNvSpPr>
            <p:nvPr userDrawn="1">
              <p:custDataLst>
                <p:tags r:id="rId11"/>
              </p:custDataLst>
            </p:nvPr>
          </p:nvSpPr>
          <p:spPr bwMode="auto">
            <a:xfrm flipH="1">
              <a:off x="3" y="4087"/>
              <a:ext cx="5636" cy="161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2203" tIns="46098" rIns="92203" bIns="46098" anchor="ctr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3" name="Freeform 354"/>
            <p:cNvSpPr>
              <a:spLocks/>
            </p:cNvSpPr>
            <p:nvPr userDrawn="1"/>
          </p:nvSpPr>
          <p:spPr bwMode="auto">
            <a:xfrm flipV="1">
              <a:off x="4034" y="4085"/>
              <a:ext cx="1612" cy="163"/>
            </a:xfrm>
            <a:custGeom>
              <a:avLst/>
              <a:gdLst>
                <a:gd name="T0" fmla="*/ 0 w 1612"/>
                <a:gd name="T1" fmla="*/ 0 h 164"/>
                <a:gd name="T2" fmla="*/ 95 w 1612"/>
                <a:gd name="T3" fmla="*/ 131 h 164"/>
                <a:gd name="T4" fmla="*/ 1612 w 1612"/>
                <a:gd name="T5" fmla="*/ 131 h 164"/>
                <a:gd name="T6" fmla="*/ 1612 w 1612"/>
                <a:gd name="T7" fmla="*/ 0 h 164"/>
                <a:gd name="T8" fmla="*/ 0 w 1612"/>
                <a:gd name="T9" fmla="*/ 0 h 1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12"/>
                <a:gd name="T16" fmla="*/ 0 h 164"/>
                <a:gd name="T17" fmla="*/ 1612 w 1612"/>
                <a:gd name="T18" fmla="*/ 164 h 1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12" h="164">
                  <a:moveTo>
                    <a:pt x="0" y="0"/>
                  </a:moveTo>
                  <a:lnTo>
                    <a:pt x="95" y="164"/>
                  </a:lnTo>
                  <a:lnTo>
                    <a:pt x="1612" y="164"/>
                  </a:lnTo>
                  <a:lnTo>
                    <a:pt x="161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 rot="10800000" lIns="92939" tIns="46470" rIns="92939" bIns="46470"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154" name="McK Slide Elements"/>
          <p:cNvGrpSpPr>
            <a:grpSpLocks/>
          </p:cNvGrpSpPr>
          <p:nvPr/>
        </p:nvGrpSpPr>
        <p:grpSpPr bwMode="auto">
          <a:xfrm>
            <a:off x="222971" y="723905"/>
            <a:ext cx="15632290" cy="8384117"/>
            <a:chOff x="77" y="335"/>
            <a:chExt cx="5429" cy="3882"/>
          </a:xfrm>
        </p:grpSpPr>
        <p:sp>
          <p:nvSpPr>
            <p:cNvPr id="155" name="McK Measure" hidden="1"/>
            <p:cNvSpPr txBox="1">
              <a:spLocks noChangeArrowheads="1"/>
            </p:cNvSpPr>
            <p:nvPr userDrawn="1"/>
          </p:nvSpPr>
          <p:spPr bwMode="auto">
            <a:xfrm>
              <a:off x="77" y="335"/>
              <a:ext cx="5429" cy="15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>
              <a:spAutoFit/>
            </a:bodyPr>
            <a:lstStyle>
              <a:lvl1pPr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2100" dirty="0">
                  <a:solidFill>
                    <a:srgbClr val="000000"/>
                  </a:solidFill>
                  <a:cs typeface="Arial" charset="0"/>
                </a:rPr>
                <a:t>Unit of measure</a:t>
              </a:r>
            </a:p>
          </p:txBody>
        </p:sp>
        <p:sp>
          <p:nvSpPr>
            <p:cNvPr id="156" name="McK Footnote" hidden="1"/>
            <p:cNvSpPr txBox="1">
              <a:spLocks noChangeArrowheads="1"/>
            </p:cNvSpPr>
            <p:nvPr userDrawn="1"/>
          </p:nvSpPr>
          <p:spPr bwMode="auto">
            <a:xfrm>
              <a:off x="79" y="3966"/>
              <a:ext cx="5145" cy="251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 anchor="b">
              <a:spAutoFit/>
            </a:bodyPr>
            <a:lstStyle>
              <a:lvl1pPr marL="822325" indent="-822325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</a:t>
              </a:r>
              <a:r>
                <a:rPr lang="en-US" sz="1600" dirty="0">
                  <a:solidFill>
                    <a:srgbClr val="000000"/>
                  </a:solidFill>
                  <a:cs typeface="Arial" charset="0"/>
                </a:rPr>
                <a:t>*</a:t>
              </a: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Сноска</a:t>
              </a:r>
              <a:endParaRPr lang="en-US" sz="1600" dirty="0">
                <a:solidFill>
                  <a:srgbClr val="000000"/>
                </a:solidFill>
                <a:cs typeface="Arial" charset="0"/>
              </a:endParaRPr>
            </a:p>
            <a:p>
              <a:pPr eaLnBrk="1" hangingPunct="1">
                <a:spcBef>
                  <a:spcPct val="20000"/>
                </a:spcBef>
                <a:defRPr/>
              </a:pP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Источник</a:t>
              </a:r>
              <a:r>
                <a:rPr lang="en-US" sz="1600" dirty="0">
                  <a:solidFill>
                    <a:srgbClr val="000000"/>
                  </a:solidFill>
                  <a:cs typeface="Arial" charset="0"/>
                </a:rPr>
                <a:t>:</a:t>
              </a: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Источник</a:t>
              </a:r>
              <a:endParaRPr lang="en-US" sz="1600" dirty="0">
                <a:solidFill>
                  <a:srgbClr val="000000"/>
                </a:solidFill>
                <a:cs typeface="Arial" charset="0"/>
              </a:endParaRPr>
            </a:p>
          </p:txBody>
        </p:sp>
      </p:grpSp>
      <p:sp>
        <p:nvSpPr>
          <p:cNvPr id="157" name="Working Draft" hidden="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 rot="5400000">
            <a:off x="14973069" y="3688158"/>
            <a:ext cx="2314736" cy="123111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defTabSz="9334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800" dirty="0">
                <a:solidFill>
                  <a:srgbClr val="000000"/>
                </a:solidFill>
                <a:cs typeface="Arial" charset="0"/>
              </a:rPr>
              <a:t>Working Draft - Last Modified 09/06/2006 21:40:09</a:t>
            </a:r>
          </a:p>
        </p:txBody>
      </p:sp>
      <p:sp>
        <p:nvSpPr>
          <p:cNvPr id="158" name="Printed" hidden="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 rot="5400000">
            <a:off x="15476386" y="5738149"/>
            <a:ext cx="1308050" cy="123111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defTabSz="9334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800" dirty="0">
                <a:solidFill>
                  <a:srgbClr val="000000"/>
                </a:solidFill>
                <a:cs typeface="Arial" charset="0"/>
              </a:rPr>
              <a:t>Printed 08/06/2006 17:52:59</a:t>
            </a:r>
          </a:p>
        </p:txBody>
      </p:sp>
      <p:graphicFrame>
        <p:nvGraphicFramePr>
          <p:cNvPr id="159" name="AutoShape 218"/>
          <p:cNvGraphicFramePr>
            <a:graphicFrameLocks/>
          </p:cNvGraphicFramePr>
          <p:nvPr>
            <p:custDataLst>
              <p:tags r:id="rId8"/>
            </p:custDataLst>
          </p:nvPr>
        </p:nvGraphicFramePr>
        <p:xfrm>
          <a:off x="2852" y="5"/>
          <a:ext cx="287867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0049" name="think-cell Slide" r:id="rId13" imgW="0" imgH="0" progId="">
                  <p:embed/>
                </p:oleObj>
              </mc:Choice>
              <mc:Fallback>
                <p:oleObj name="think-cell Slide" r:id="rId13" imgW="0" imgH="0" progId="">
                  <p:embed/>
                  <p:pic>
                    <p:nvPicPr>
                      <p:cNvPr id="0" name="AutoShape 709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2" y="5"/>
                        <a:ext cx="287867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217423" y="313267"/>
            <a:ext cx="15637932" cy="167481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60" name="pg num"/>
          <p:cNvSpPr>
            <a:spLocks noGrp="1" noChangeArrowheads="1"/>
          </p:cNvSpPr>
          <p:nvPr>
            <p:ph type="sldNum" sz="quarter" idx="10"/>
            <p:custDataLst>
              <p:tags r:id="rId9"/>
            </p:custDataLst>
          </p:nvPr>
        </p:nvSpPr>
        <p:spPr/>
        <p:txBody>
          <a:bodyPr/>
          <a:lstStyle>
            <a:lvl1pPr>
              <a:defRPr smtClean="0">
                <a:cs typeface="Arial" charset="0"/>
              </a:defRPr>
            </a:lvl1pPr>
          </a:lstStyle>
          <a:p>
            <a:pPr>
              <a:defRPr/>
            </a:pPr>
            <a:fld id="{C21995A2-6E51-4D98-8095-00BAF905FFE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61" name="doc id"/>
          <p:cNvSpPr>
            <a:spLocks noGrp="1" noChangeArrowheads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32023" y="1496508"/>
            <a:ext cx="12192000" cy="318346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32023" y="4802724"/>
            <a:ext cx="12192000" cy="220768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77" indent="0" algn="ctr">
              <a:buNone/>
              <a:defRPr sz="2100"/>
            </a:lvl2pPr>
            <a:lvl3pPr marL="914350" indent="0" algn="ctr">
              <a:buNone/>
              <a:defRPr sz="1700"/>
            </a:lvl3pPr>
            <a:lvl4pPr marL="1371527" indent="0" algn="ctr">
              <a:buNone/>
              <a:defRPr sz="1600"/>
            </a:lvl4pPr>
            <a:lvl5pPr marL="1828705" indent="0" algn="ctr">
              <a:buNone/>
              <a:defRPr sz="1600"/>
            </a:lvl5pPr>
            <a:lvl6pPr marL="2285877" indent="0" algn="ctr">
              <a:buNone/>
              <a:defRPr sz="1600"/>
            </a:lvl6pPr>
            <a:lvl7pPr marL="2743053" indent="0" algn="ctr">
              <a:buNone/>
              <a:defRPr sz="1600"/>
            </a:lvl7pPr>
            <a:lvl8pPr marL="3200230" indent="0" algn="ctr">
              <a:buNone/>
              <a:defRPr sz="1600"/>
            </a:lvl8pPr>
            <a:lvl9pPr marL="3657407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555D93-FA1D-4C8E-9F0F-AA2EE30C9F3F}" type="datetime1">
              <a:rPr lang="ru-RU" smtClean="0"/>
              <a:pPr>
                <a:defRPr/>
              </a:pPr>
              <a:t>27.02.2023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5F68319-7308-4D37-9938-8374D839DE54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9207667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633218" y="486839"/>
            <a:ext cx="3505198" cy="774911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17618" y="486839"/>
            <a:ext cx="10312402" cy="77491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59C052-66F8-42C7-A70B-B9C0282DF0CD}" type="datetime1">
              <a:rPr lang="ru-RU" smtClean="0"/>
              <a:pPr>
                <a:defRPr/>
              </a:pPr>
              <a:t>27.02.2023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0588A74-0240-4A8A-AF95-6A2C4C06F1E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fade/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C953E9-8762-44FF-BD28-55252205EC97}" type="datetime1">
              <a:rPr lang="ru-RU" smtClean="0"/>
              <a:pPr>
                <a:defRPr/>
              </a:pPr>
              <a:t>27.02.2023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F70863F-9805-43E9-890F-C62D72729587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8016881"/>
      </p:ext>
    </p:extLst>
  </p:cSld>
  <p:clrMapOvr>
    <a:masterClrMapping/>
  </p:clrMapOvr>
  <p:transition spd="med">
    <p:fade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9140" y="2279671"/>
            <a:ext cx="14020800" cy="3803649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09140" y="6119337"/>
            <a:ext cx="14020800" cy="2000249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7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1435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37152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5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0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00428A-C482-42DB-A3C8-CE29CCE9F74D}" type="datetime1">
              <a:rPr lang="ru-RU" smtClean="0"/>
              <a:pPr>
                <a:defRPr/>
              </a:pPr>
              <a:t>27.02.2023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0BDCED2-C850-4068-B2FC-8E656722CFA4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7899629"/>
      </p:ext>
    </p:extLst>
  </p:cSld>
  <p:clrMapOvr>
    <a:masterClrMapping/>
  </p:clrMapOvr>
  <p:transition spd="med">
    <p:fade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17602" y="2434167"/>
            <a:ext cx="6908800" cy="5801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229624" y="2434167"/>
            <a:ext cx="6908800" cy="5801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541FEB-BDB1-4250-B222-1F45EE69DA3F}" type="datetime1">
              <a:rPr lang="ru-RU" smtClean="0"/>
              <a:pPr>
                <a:defRPr/>
              </a:pPr>
              <a:t>27.02.2023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E2A80D8-8507-41E2-BA76-EE2296AC7924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9861377"/>
      </p:ext>
    </p:extLst>
  </p:cSld>
  <p:clrMapOvr>
    <a:masterClrMapping/>
  </p:clrMapOvr>
  <p:transition spd="med">
    <p:fade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9743" y="486852"/>
            <a:ext cx="14020800" cy="176741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19747" y="2241562"/>
            <a:ext cx="6877049" cy="10985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100" b="1"/>
            </a:lvl2pPr>
            <a:lvl3pPr marL="914350" indent="0">
              <a:buNone/>
              <a:defRPr sz="1700" b="1"/>
            </a:lvl3pPr>
            <a:lvl4pPr marL="1371527" indent="0">
              <a:buNone/>
              <a:defRPr sz="1600" b="1"/>
            </a:lvl4pPr>
            <a:lvl5pPr marL="1828705" indent="0">
              <a:buNone/>
              <a:defRPr sz="1600" b="1"/>
            </a:lvl5pPr>
            <a:lvl6pPr marL="2285877" indent="0">
              <a:buNone/>
              <a:defRPr sz="1600" b="1"/>
            </a:lvl6pPr>
            <a:lvl7pPr marL="2743053" indent="0">
              <a:buNone/>
              <a:defRPr sz="1600" b="1"/>
            </a:lvl7pPr>
            <a:lvl8pPr marL="3200230" indent="0">
              <a:buNone/>
              <a:defRPr sz="1600" b="1"/>
            </a:lvl8pPr>
            <a:lvl9pPr marL="3657407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119747" y="3340100"/>
            <a:ext cx="6877049" cy="4912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8229659" y="2241562"/>
            <a:ext cx="6910917" cy="10985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100" b="1"/>
            </a:lvl2pPr>
            <a:lvl3pPr marL="914350" indent="0">
              <a:buNone/>
              <a:defRPr sz="1700" b="1"/>
            </a:lvl3pPr>
            <a:lvl4pPr marL="1371527" indent="0">
              <a:buNone/>
              <a:defRPr sz="1600" b="1"/>
            </a:lvl4pPr>
            <a:lvl5pPr marL="1828705" indent="0">
              <a:buNone/>
              <a:defRPr sz="1600" b="1"/>
            </a:lvl5pPr>
            <a:lvl6pPr marL="2285877" indent="0">
              <a:buNone/>
              <a:defRPr sz="1600" b="1"/>
            </a:lvl6pPr>
            <a:lvl7pPr marL="2743053" indent="0">
              <a:buNone/>
              <a:defRPr sz="1600" b="1"/>
            </a:lvl7pPr>
            <a:lvl8pPr marL="3200230" indent="0">
              <a:buNone/>
              <a:defRPr sz="1600" b="1"/>
            </a:lvl8pPr>
            <a:lvl9pPr marL="3657407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8229659" y="3340100"/>
            <a:ext cx="6910917" cy="4912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BD6859-908C-4E3D-85A2-8B796E6F5D89}" type="datetime1">
              <a:rPr lang="ru-RU" smtClean="0"/>
              <a:pPr>
                <a:defRPr/>
              </a:pPr>
              <a:t>27.02.2023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9721CDC-070C-4785-953B-0A83EF3188B9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5340544"/>
      </p:ext>
    </p:extLst>
  </p:cSld>
  <p:clrMapOvr>
    <a:masterClrMapping/>
  </p:clrMapOvr>
  <p:transition spd="med">
    <p:fade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211358-C6DE-4EFE-B4AA-B7DB161E31C8}" type="datetime1">
              <a:rPr lang="ru-RU" smtClean="0"/>
              <a:pPr>
                <a:defRPr/>
              </a:pPr>
              <a:t>27.02.2023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B7E4D7E-E5C2-43FE-9CC7-C6A010FB669D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6251032"/>
      </p:ext>
    </p:extLst>
  </p:cSld>
  <p:clrMapOvr>
    <a:masterClrMapping/>
  </p:clrMapOvr>
  <p:transition spd="med">
    <p:fade/>
  </p:transition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0ED266-4C5E-4747-8AAB-FE4F8E11FA56}" type="datetime1">
              <a:rPr lang="ru-RU" smtClean="0"/>
              <a:pPr>
                <a:defRPr/>
              </a:pPr>
              <a:t>27.02.2023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480814" y="8475165"/>
            <a:ext cx="4625625" cy="486833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8AAC45A1-0930-4202-A38A-B6511A278AAB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8440948"/>
      </p:ext>
    </p:extLst>
  </p:cSld>
  <p:clrMapOvr>
    <a:masterClrMapping/>
  </p:clrMapOvr>
  <p:transition spd="med">
    <p:fade/>
  </p:transition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9734" y="609600"/>
            <a:ext cx="5242985" cy="2133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10966" y="1316586"/>
            <a:ext cx="8229602" cy="6498167"/>
          </a:xfrm>
        </p:spPr>
        <p:txBody>
          <a:bodyPr/>
          <a:lstStyle>
            <a:lvl1pPr>
              <a:defRPr sz="32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19734" y="2743203"/>
            <a:ext cx="5242985" cy="5082117"/>
          </a:xfrm>
        </p:spPr>
        <p:txBody>
          <a:bodyPr/>
          <a:lstStyle>
            <a:lvl1pPr marL="0" indent="0">
              <a:buNone/>
              <a:defRPr sz="1600"/>
            </a:lvl1pPr>
            <a:lvl2pPr marL="457177" indent="0">
              <a:buNone/>
              <a:defRPr sz="1400"/>
            </a:lvl2pPr>
            <a:lvl3pPr marL="914350" indent="0">
              <a:buNone/>
              <a:defRPr sz="1300"/>
            </a:lvl3pPr>
            <a:lvl4pPr marL="1371527" indent="0">
              <a:buNone/>
              <a:defRPr sz="1000"/>
            </a:lvl4pPr>
            <a:lvl5pPr marL="1828705" indent="0">
              <a:buNone/>
              <a:defRPr sz="1000"/>
            </a:lvl5pPr>
            <a:lvl6pPr marL="2285877" indent="0">
              <a:buNone/>
              <a:defRPr sz="1000"/>
            </a:lvl6pPr>
            <a:lvl7pPr marL="2743053" indent="0">
              <a:buNone/>
              <a:defRPr sz="1000"/>
            </a:lvl7pPr>
            <a:lvl8pPr marL="3200230" indent="0">
              <a:buNone/>
              <a:defRPr sz="1000"/>
            </a:lvl8pPr>
            <a:lvl9pPr marL="3657407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A9E9B2-9611-48D5-A0DA-9DF2AC5A8846}" type="datetime1">
              <a:rPr lang="ru-RU" smtClean="0"/>
              <a:pPr>
                <a:defRPr/>
              </a:pPr>
              <a:t>27.02.2023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62F540C-1435-46A0-AD8F-05A107B1C056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4943329"/>
      </p:ext>
    </p:extLst>
  </p:cSld>
  <p:clrMapOvr>
    <a:masterClrMapping/>
  </p:clrMapOvr>
  <p:transition spd="med">
    <p:fade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9734" y="609600"/>
            <a:ext cx="5242985" cy="2133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910966" y="1316586"/>
            <a:ext cx="8229602" cy="6498167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77" indent="0">
              <a:buNone/>
              <a:defRPr sz="2900"/>
            </a:lvl2pPr>
            <a:lvl3pPr marL="914350" indent="0">
              <a:buNone/>
              <a:defRPr sz="2400"/>
            </a:lvl3pPr>
            <a:lvl4pPr marL="1371527" indent="0">
              <a:buNone/>
              <a:defRPr sz="2100"/>
            </a:lvl4pPr>
            <a:lvl5pPr marL="1828705" indent="0">
              <a:buNone/>
              <a:defRPr sz="2100"/>
            </a:lvl5pPr>
            <a:lvl6pPr marL="2285877" indent="0">
              <a:buNone/>
              <a:defRPr sz="2100"/>
            </a:lvl6pPr>
            <a:lvl7pPr marL="2743053" indent="0">
              <a:buNone/>
              <a:defRPr sz="2100"/>
            </a:lvl7pPr>
            <a:lvl8pPr marL="3200230" indent="0">
              <a:buNone/>
              <a:defRPr sz="2100"/>
            </a:lvl8pPr>
            <a:lvl9pPr marL="3657407" indent="0">
              <a:buNone/>
              <a:defRPr sz="2100"/>
            </a:lvl9pPr>
          </a:lstStyle>
          <a:p>
            <a:pPr lv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19734" y="2743203"/>
            <a:ext cx="5242985" cy="5082117"/>
          </a:xfrm>
        </p:spPr>
        <p:txBody>
          <a:bodyPr/>
          <a:lstStyle>
            <a:lvl1pPr marL="0" indent="0">
              <a:buNone/>
              <a:defRPr sz="1600"/>
            </a:lvl1pPr>
            <a:lvl2pPr marL="457177" indent="0">
              <a:buNone/>
              <a:defRPr sz="1400"/>
            </a:lvl2pPr>
            <a:lvl3pPr marL="914350" indent="0">
              <a:buNone/>
              <a:defRPr sz="1300"/>
            </a:lvl3pPr>
            <a:lvl4pPr marL="1371527" indent="0">
              <a:buNone/>
              <a:defRPr sz="1000"/>
            </a:lvl4pPr>
            <a:lvl5pPr marL="1828705" indent="0">
              <a:buNone/>
              <a:defRPr sz="1000"/>
            </a:lvl5pPr>
            <a:lvl6pPr marL="2285877" indent="0">
              <a:buNone/>
              <a:defRPr sz="1000"/>
            </a:lvl6pPr>
            <a:lvl7pPr marL="2743053" indent="0">
              <a:buNone/>
              <a:defRPr sz="1000"/>
            </a:lvl7pPr>
            <a:lvl8pPr marL="3200230" indent="0">
              <a:buNone/>
              <a:defRPr sz="1000"/>
            </a:lvl8pPr>
            <a:lvl9pPr marL="3657407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800552-9BE5-4021-A435-FB11C47DDDD0}" type="datetime1">
              <a:rPr lang="ru-RU" smtClean="0"/>
              <a:pPr>
                <a:defRPr/>
              </a:pPr>
              <a:t>27.02.2023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764AF57-2860-4DD0-9BD3-55C78C025F6F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7217015"/>
      </p:ext>
    </p:extLst>
  </p:cSld>
  <p:clrMapOvr>
    <a:masterClrMapping/>
  </p:clrMapOvr>
  <p:transition spd="med">
    <p:fade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457E81-B8EC-407F-A3A1-A8DE944B2901}" type="datetime1">
              <a:rPr lang="ru-RU" smtClean="0"/>
              <a:pPr>
                <a:defRPr/>
              </a:pPr>
              <a:t>27.02.2023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CF2EFA10-0523-41F5-AA98-9F98F676E1C3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817077"/>
      </p:ext>
    </p:extLst>
  </p:cSld>
  <p:clrMapOvr>
    <a:masterClrMapping/>
  </p:clrMapOvr>
  <p:transition spd="med">
    <p:fade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633218" y="486839"/>
            <a:ext cx="3505198" cy="774911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17618" y="486839"/>
            <a:ext cx="10312402" cy="77491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ADDE70-A624-4F2A-A43B-2C2AE2542F69}" type="datetime1">
              <a:rPr lang="ru-RU" smtClean="0"/>
              <a:pPr>
                <a:defRPr/>
              </a:pPr>
              <a:t>27.02.2023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0588A74-0240-4A8A-AF95-6A2C4C06F1E9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8294349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43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-11261" y="-29632"/>
            <a:ext cx="16258823" cy="321733"/>
            <a:chOff x="-4" y="-14"/>
            <a:chExt cx="5646" cy="149"/>
          </a:xfrm>
        </p:grpSpPr>
        <p:sp>
          <p:nvSpPr>
            <p:cNvPr id="4" name="Rectangle 198"/>
            <p:cNvSpPr>
              <a:spLocks noChangeArrowheads="1"/>
            </p:cNvSpPr>
            <p:nvPr userDrawn="1"/>
          </p:nvSpPr>
          <p:spPr bwMode="auto">
            <a:xfrm>
              <a:off x="-4" y="-14"/>
              <a:ext cx="3" cy="149"/>
            </a:xfrm>
            <a:prstGeom prst="rect">
              <a:avLst/>
            </a:prstGeom>
            <a:solidFill>
              <a:srgbClr val="0029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" name="Rectangle 199"/>
            <p:cNvSpPr>
              <a:spLocks noChangeArrowheads="1"/>
            </p:cNvSpPr>
            <p:nvPr userDrawn="1"/>
          </p:nvSpPr>
          <p:spPr bwMode="auto">
            <a:xfrm>
              <a:off x="-1" y="-14"/>
              <a:ext cx="4" cy="149"/>
            </a:xfrm>
            <a:prstGeom prst="rect">
              <a:avLst/>
            </a:prstGeom>
            <a:solidFill>
              <a:srgbClr val="0229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" name="Rectangle 200"/>
            <p:cNvSpPr>
              <a:spLocks noChangeArrowheads="1"/>
            </p:cNvSpPr>
            <p:nvPr userDrawn="1"/>
          </p:nvSpPr>
          <p:spPr bwMode="auto">
            <a:xfrm>
              <a:off x="3" y="-14"/>
              <a:ext cx="4" cy="149"/>
            </a:xfrm>
            <a:prstGeom prst="rect">
              <a:avLst/>
            </a:prstGeom>
            <a:solidFill>
              <a:srgbClr val="0429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" name="Rectangle 201"/>
            <p:cNvSpPr>
              <a:spLocks noChangeArrowheads="1"/>
            </p:cNvSpPr>
            <p:nvPr userDrawn="1"/>
          </p:nvSpPr>
          <p:spPr bwMode="auto">
            <a:xfrm>
              <a:off x="7" y="-14"/>
              <a:ext cx="3" cy="149"/>
            </a:xfrm>
            <a:prstGeom prst="rect">
              <a:avLst/>
            </a:prstGeom>
            <a:solidFill>
              <a:srgbClr val="06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" name="Rectangle 202"/>
            <p:cNvSpPr>
              <a:spLocks noChangeArrowheads="1"/>
            </p:cNvSpPr>
            <p:nvPr userDrawn="1"/>
          </p:nvSpPr>
          <p:spPr bwMode="auto">
            <a:xfrm>
              <a:off x="10" y="-14"/>
              <a:ext cx="4" cy="149"/>
            </a:xfrm>
            <a:prstGeom prst="rect">
              <a:avLst/>
            </a:prstGeom>
            <a:solidFill>
              <a:srgbClr val="08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" name="Rectangle 203"/>
            <p:cNvSpPr>
              <a:spLocks noChangeArrowheads="1"/>
            </p:cNvSpPr>
            <p:nvPr userDrawn="1"/>
          </p:nvSpPr>
          <p:spPr bwMode="auto">
            <a:xfrm>
              <a:off x="14" y="-14"/>
              <a:ext cx="6" cy="149"/>
            </a:xfrm>
            <a:prstGeom prst="rect">
              <a:avLst/>
            </a:prstGeom>
            <a:solidFill>
              <a:srgbClr val="0A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" name="Rectangle 204"/>
            <p:cNvSpPr>
              <a:spLocks noChangeArrowheads="1"/>
            </p:cNvSpPr>
            <p:nvPr userDrawn="1"/>
          </p:nvSpPr>
          <p:spPr bwMode="auto">
            <a:xfrm>
              <a:off x="20" y="-14"/>
              <a:ext cx="15" cy="149"/>
            </a:xfrm>
            <a:prstGeom prst="rect">
              <a:avLst/>
            </a:prstGeom>
            <a:solidFill>
              <a:srgbClr val="0C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" name="Rectangle 205"/>
            <p:cNvSpPr>
              <a:spLocks noChangeArrowheads="1"/>
            </p:cNvSpPr>
            <p:nvPr userDrawn="1"/>
          </p:nvSpPr>
          <p:spPr bwMode="auto">
            <a:xfrm>
              <a:off x="32" y="-14"/>
              <a:ext cx="11" cy="149"/>
            </a:xfrm>
            <a:prstGeom prst="rect">
              <a:avLst/>
            </a:prstGeom>
            <a:solidFill>
              <a:srgbClr val="0E2B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" name="Rectangle 206"/>
            <p:cNvSpPr>
              <a:spLocks noChangeArrowheads="1"/>
            </p:cNvSpPr>
            <p:nvPr userDrawn="1"/>
          </p:nvSpPr>
          <p:spPr bwMode="auto">
            <a:xfrm>
              <a:off x="43" y="-14"/>
              <a:ext cx="15" cy="149"/>
            </a:xfrm>
            <a:prstGeom prst="rect">
              <a:avLst/>
            </a:prstGeom>
            <a:solidFill>
              <a:srgbClr val="102B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" name="Rectangle 207"/>
            <p:cNvSpPr>
              <a:spLocks noChangeArrowheads="1"/>
            </p:cNvSpPr>
            <p:nvPr userDrawn="1"/>
          </p:nvSpPr>
          <p:spPr bwMode="auto">
            <a:xfrm>
              <a:off x="58" y="-14"/>
              <a:ext cx="18" cy="149"/>
            </a:xfrm>
            <a:prstGeom prst="rect">
              <a:avLst/>
            </a:prstGeom>
            <a:solidFill>
              <a:srgbClr val="122C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" name="Rectangle 208"/>
            <p:cNvSpPr>
              <a:spLocks noChangeArrowheads="1"/>
            </p:cNvSpPr>
            <p:nvPr userDrawn="1"/>
          </p:nvSpPr>
          <p:spPr bwMode="auto">
            <a:xfrm>
              <a:off x="73" y="-14"/>
              <a:ext cx="16" cy="149"/>
            </a:xfrm>
            <a:prstGeom prst="rect">
              <a:avLst/>
            </a:prstGeom>
            <a:solidFill>
              <a:srgbClr val="142D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" name="Rectangle 209"/>
            <p:cNvSpPr>
              <a:spLocks noChangeArrowheads="1"/>
            </p:cNvSpPr>
            <p:nvPr userDrawn="1"/>
          </p:nvSpPr>
          <p:spPr bwMode="auto">
            <a:xfrm>
              <a:off x="89" y="-14"/>
              <a:ext cx="22" cy="149"/>
            </a:xfrm>
            <a:prstGeom prst="rect">
              <a:avLst/>
            </a:prstGeom>
            <a:solidFill>
              <a:srgbClr val="162D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" name="Rectangle 210"/>
            <p:cNvSpPr>
              <a:spLocks noChangeArrowheads="1"/>
            </p:cNvSpPr>
            <p:nvPr userDrawn="1"/>
          </p:nvSpPr>
          <p:spPr bwMode="auto">
            <a:xfrm>
              <a:off x="111" y="-14"/>
              <a:ext cx="28" cy="149"/>
            </a:xfrm>
            <a:prstGeom prst="rect">
              <a:avLst/>
            </a:prstGeom>
            <a:solidFill>
              <a:srgbClr val="182D6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" name="Rectangle 211"/>
            <p:cNvSpPr>
              <a:spLocks noChangeArrowheads="1"/>
            </p:cNvSpPr>
            <p:nvPr userDrawn="1"/>
          </p:nvSpPr>
          <p:spPr bwMode="auto">
            <a:xfrm>
              <a:off x="139" y="-14"/>
              <a:ext cx="25" cy="149"/>
            </a:xfrm>
            <a:prstGeom prst="rect">
              <a:avLst/>
            </a:prstGeom>
            <a:solidFill>
              <a:srgbClr val="1A2F6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8" name="Rectangle 212"/>
            <p:cNvSpPr>
              <a:spLocks noChangeArrowheads="1"/>
            </p:cNvSpPr>
            <p:nvPr userDrawn="1"/>
          </p:nvSpPr>
          <p:spPr bwMode="auto">
            <a:xfrm>
              <a:off x="167" y="-14"/>
              <a:ext cx="24" cy="149"/>
            </a:xfrm>
            <a:prstGeom prst="rect">
              <a:avLst/>
            </a:prstGeom>
            <a:solidFill>
              <a:srgbClr val="1C306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9" name="Rectangle 213"/>
            <p:cNvSpPr>
              <a:spLocks noChangeArrowheads="1"/>
            </p:cNvSpPr>
            <p:nvPr userDrawn="1"/>
          </p:nvSpPr>
          <p:spPr bwMode="auto">
            <a:xfrm>
              <a:off x="188" y="-14"/>
              <a:ext cx="22" cy="149"/>
            </a:xfrm>
            <a:prstGeom prst="rect">
              <a:avLst/>
            </a:prstGeom>
            <a:solidFill>
              <a:srgbClr val="1E326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0" name="Rectangle 214"/>
            <p:cNvSpPr>
              <a:spLocks noChangeArrowheads="1"/>
            </p:cNvSpPr>
            <p:nvPr userDrawn="1"/>
          </p:nvSpPr>
          <p:spPr bwMode="auto">
            <a:xfrm>
              <a:off x="210" y="-14"/>
              <a:ext cx="25" cy="149"/>
            </a:xfrm>
            <a:prstGeom prst="rect">
              <a:avLst/>
            </a:prstGeom>
            <a:solidFill>
              <a:srgbClr val="20326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1" name="Rectangle 215"/>
            <p:cNvSpPr>
              <a:spLocks noChangeArrowheads="1"/>
            </p:cNvSpPr>
            <p:nvPr userDrawn="1"/>
          </p:nvSpPr>
          <p:spPr bwMode="auto">
            <a:xfrm>
              <a:off x="232" y="-14"/>
              <a:ext cx="40" cy="149"/>
            </a:xfrm>
            <a:prstGeom prst="rect">
              <a:avLst/>
            </a:prstGeom>
            <a:solidFill>
              <a:srgbClr val="22336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2" name="Rectangle 216"/>
            <p:cNvSpPr>
              <a:spLocks noChangeArrowheads="1"/>
            </p:cNvSpPr>
            <p:nvPr userDrawn="1"/>
          </p:nvSpPr>
          <p:spPr bwMode="auto">
            <a:xfrm>
              <a:off x="272" y="-14"/>
              <a:ext cx="22" cy="149"/>
            </a:xfrm>
            <a:prstGeom prst="rect">
              <a:avLst/>
            </a:prstGeom>
            <a:solidFill>
              <a:srgbClr val="24356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3" name="Rectangle 217"/>
            <p:cNvSpPr>
              <a:spLocks noChangeArrowheads="1"/>
            </p:cNvSpPr>
            <p:nvPr userDrawn="1"/>
          </p:nvSpPr>
          <p:spPr bwMode="auto">
            <a:xfrm>
              <a:off x="294" y="-14"/>
              <a:ext cx="25" cy="149"/>
            </a:xfrm>
            <a:prstGeom prst="rect">
              <a:avLst/>
            </a:prstGeom>
            <a:solidFill>
              <a:srgbClr val="26366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4" name="Rectangle 218"/>
            <p:cNvSpPr>
              <a:spLocks noChangeArrowheads="1"/>
            </p:cNvSpPr>
            <p:nvPr userDrawn="1"/>
          </p:nvSpPr>
          <p:spPr bwMode="auto">
            <a:xfrm>
              <a:off x="316" y="-14"/>
              <a:ext cx="25" cy="149"/>
            </a:xfrm>
            <a:prstGeom prst="rect">
              <a:avLst/>
            </a:prstGeom>
            <a:solidFill>
              <a:srgbClr val="28376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5" name="Rectangle 219"/>
            <p:cNvSpPr>
              <a:spLocks noChangeArrowheads="1"/>
            </p:cNvSpPr>
            <p:nvPr userDrawn="1"/>
          </p:nvSpPr>
          <p:spPr bwMode="auto">
            <a:xfrm>
              <a:off x="343" y="-14"/>
              <a:ext cx="33" cy="149"/>
            </a:xfrm>
            <a:prstGeom prst="rect">
              <a:avLst/>
            </a:prstGeom>
            <a:solidFill>
              <a:srgbClr val="2A386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6" name="Rectangle 220"/>
            <p:cNvSpPr>
              <a:spLocks noChangeArrowheads="1"/>
            </p:cNvSpPr>
            <p:nvPr userDrawn="1"/>
          </p:nvSpPr>
          <p:spPr bwMode="auto">
            <a:xfrm>
              <a:off x="376" y="-14"/>
              <a:ext cx="25" cy="149"/>
            </a:xfrm>
            <a:prstGeom prst="rect">
              <a:avLst/>
            </a:prstGeom>
            <a:solidFill>
              <a:srgbClr val="2C396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7" name="Rectangle 221"/>
            <p:cNvSpPr>
              <a:spLocks noChangeArrowheads="1"/>
            </p:cNvSpPr>
            <p:nvPr userDrawn="1"/>
          </p:nvSpPr>
          <p:spPr bwMode="auto">
            <a:xfrm>
              <a:off x="403" y="-14"/>
              <a:ext cx="28" cy="149"/>
            </a:xfrm>
            <a:prstGeom prst="rect">
              <a:avLst/>
            </a:prstGeom>
            <a:solidFill>
              <a:srgbClr val="2D3B6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8" name="Rectangle 222"/>
            <p:cNvSpPr>
              <a:spLocks noChangeArrowheads="1"/>
            </p:cNvSpPr>
            <p:nvPr userDrawn="1"/>
          </p:nvSpPr>
          <p:spPr bwMode="auto">
            <a:xfrm>
              <a:off x="431" y="-14"/>
              <a:ext cx="33" cy="149"/>
            </a:xfrm>
            <a:prstGeom prst="rect">
              <a:avLst/>
            </a:prstGeom>
            <a:solidFill>
              <a:srgbClr val="2F3C6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9" name="Rectangle 223"/>
            <p:cNvSpPr>
              <a:spLocks noChangeArrowheads="1"/>
            </p:cNvSpPr>
            <p:nvPr userDrawn="1"/>
          </p:nvSpPr>
          <p:spPr bwMode="auto">
            <a:xfrm>
              <a:off x="464" y="-14"/>
              <a:ext cx="25" cy="149"/>
            </a:xfrm>
            <a:prstGeom prst="rect">
              <a:avLst/>
            </a:prstGeom>
            <a:solidFill>
              <a:srgbClr val="313D6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0" name="Rectangle 224"/>
            <p:cNvSpPr>
              <a:spLocks noChangeArrowheads="1"/>
            </p:cNvSpPr>
            <p:nvPr userDrawn="1"/>
          </p:nvSpPr>
          <p:spPr bwMode="auto">
            <a:xfrm>
              <a:off x="491" y="-14"/>
              <a:ext cx="40" cy="149"/>
            </a:xfrm>
            <a:prstGeom prst="rect">
              <a:avLst/>
            </a:prstGeom>
            <a:solidFill>
              <a:srgbClr val="333F6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1" name="Rectangle 225"/>
            <p:cNvSpPr>
              <a:spLocks noChangeArrowheads="1"/>
            </p:cNvSpPr>
            <p:nvPr userDrawn="1"/>
          </p:nvSpPr>
          <p:spPr bwMode="auto">
            <a:xfrm>
              <a:off x="531" y="-14"/>
              <a:ext cx="25" cy="149"/>
            </a:xfrm>
            <a:prstGeom prst="rect">
              <a:avLst/>
            </a:prstGeom>
            <a:solidFill>
              <a:srgbClr val="35406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2" name="Rectangle 226"/>
            <p:cNvSpPr>
              <a:spLocks noChangeArrowheads="1"/>
            </p:cNvSpPr>
            <p:nvPr userDrawn="1"/>
          </p:nvSpPr>
          <p:spPr bwMode="auto">
            <a:xfrm>
              <a:off x="558" y="-14"/>
              <a:ext cx="27" cy="149"/>
            </a:xfrm>
            <a:prstGeom prst="rect">
              <a:avLst/>
            </a:prstGeom>
            <a:solidFill>
              <a:srgbClr val="37426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3" name="Rectangle 227"/>
            <p:cNvSpPr>
              <a:spLocks noChangeArrowheads="1"/>
            </p:cNvSpPr>
            <p:nvPr userDrawn="1"/>
          </p:nvSpPr>
          <p:spPr bwMode="auto">
            <a:xfrm>
              <a:off x="585" y="-14"/>
              <a:ext cx="23" cy="149"/>
            </a:xfrm>
            <a:prstGeom prst="rect">
              <a:avLst/>
            </a:prstGeom>
            <a:solidFill>
              <a:srgbClr val="38446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4" name="Rectangle 228"/>
            <p:cNvSpPr>
              <a:spLocks noChangeArrowheads="1"/>
            </p:cNvSpPr>
            <p:nvPr userDrawn="1"/>
          </p:nvSpPr>
          <p:spPr bwMode="auto">
            <a:xfrm>
              <a:off x="608" y="-14"/>
              <a:ext cx="38" cy="149"/>
            </a:xfrm>
            <a:prstGeom prst="rect">
              <a:avLst/>
            </a:prstGeom>
            <a:solidFill>
              <a:srgbClr val="3A456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5" name="Rectangle 229"/>
            <p:cNvSpPr>
              <a:spLocks noChangeArrowheads="1"/>
            </p:cNvSpPr>
            <p:nvPr userDrawn="1"/>
          </p:nvSpPr>
          <p:spPr bwMode="auto">
            <a:xfrm>
              <a:off x="646" y="-14"/>
              <a:ext cx="28" cy="149"/>
            </a:xfrm>
            <a:prstGeom prst="rect">
              <a:avLst/>
            </a:prstGeom>
            <a:solidFill>
              <a:srgbClr val="3C476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6" name="Rectangle 230"/>
            <p:cNvSpPr>
              <a:spLocks noChangeArrowheads="1"/>
            </p:cNvSpPr>
            <p:nvPr userDrawn="1"/>
          </p:nvSpPr>
          <p:spPr bwMode="auto">
            <a:xfrm>
              <a:off x="674" y="-14"/>
              <a:ext cx="38" cy="149"/>
            </a:xfrm>
            <a:prstGeom prst="rect">
              <a:avLst/>
            </a:prstGeom>
            <a:solidFill>
              <a:srgbClr val="3E486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7" name="Rectangle 231"/>
            <p:cNvSpPr>
              <a:spLocks noChangeArrowheads="1"/>
            </p:cNvSpPr>
            <p:nvPr userDrawn="1"/>
          </p:nvSpPr>
          <p:spPr bwMode="auto">
            <a:xfrm>
              <a:off x="712" y="-14"/>
              <a:ext cx="25" cy="149"/>
            </a:xfrm>
            <a:prstGeom prst="rect">
              <a:avLst/>
            </a:prstGeom>
            <a:solidFill>
              <a:srgbClr val="404A6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8" name="Rectangle 232"/>
            <p:cNvSpPr>
              <a:spLocks noChangeArrowheads="1"/>
            </p:cNvSpPr>
            <p:nvPr userDrawn="1"/>
          </p:nvSpPr>
          <p:spPr bwMode="auto">
            <a:xfrm>
              <a:off x="740" y="-14"/>
              <a:ext cx="38" cy="149"/>
            </a:xfrm>
            <a:prstGeom prst="rect">
              <a:avLst/>
            </a:prstGeom>
            <a:solidFill>
              <a:srgbClr val="424B6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9" name="Rectangle 233"/>
            <p:cNvSpPr>
              <a:spLocks noChangeArrowheads="1"/>
            </p:cNvSpPr>
            <p:nvPr userDrawn="1"/>
          </p:nvSpPr>
          <p:spPr bwMode="auto">
            <a:xfrm>
              <a:off x="778" y="-14"/>
              <a:ext cx="25" cy="149"/>
            </a:xfrm>
            <a:prstGeom prst="rect">
              <a:avLst/>
            </a:prstGeom>
            <a:solidFill>
              <a:srgbClr val="444D7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0" name="Rectangle 234"/>
            <p:cNvSpPr>
              <a:spLocks noChangeArrowheads="1"/>
            </p:cNvSpPr>
            <p:nvPr userDrawn="1"/>
          </p:nvSpPr>
          <p:spPr bwMode="auto">
            <a:xfrm>
              <a:off x="806" y="-14"/>
              <a:ext cx="33" cy="149"/>
            </a:xfrm>
            <a:prstGeom prst="rect">
              <a:avLst/>
            </a:prstGeom>
            <a:solidFill>
              <a:srgbClr val="464E7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1" name="Rectangle 235"/>
            <p:cNvSpPr>
              <a:spLocks noChangeArrowheads="1"/>
            </p:cNvSpPr>
            <p:nvPr userDrawn="1"/>
          </p:nvSpPr>
          <p:spPr bwMode="auto">
            <a:xfrm>
              <a:off x="839" y="-14"/>
              <a:ext cx="28" cy="149"/>
            </a:xfrm>
            <a:prstGeom prst="rect">
              <a:avLst/>
            </a:prstGeom>
            <a:solidFill>
              <a:srgbClr val="47507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2" name="Rectangle 236"/>
            <p:cNvSpPr>
              <a:spLocks noChangeArrowheads="1"/>
            </p:cNvSpPr>
            <p:nvPr userDrawn="1"/>
          </p:nvSpPr>
          <p:spPr bwMode="auto">
            <a:xfrm>
              <a:off x="867" y="-14"/>
              <a:ext cx="25" cy="149"/>
            </a:xfrm>
            <a:prstGeom prst="rect">
              <a:avLst/>
            </a:prstGeom>
            <a:solidFill>
              <a:srgbClr val="49517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3" name="Rectangle 237"/>
            <p:cNvSpPr>
              <a:spLocks noChangeArrowheads="1"/>
            </p:cNvSpPr>
            <p:nvPr userDrawn="1"/>
          </p:nvSpPr>
          <p:spPr bwMode="auto">
            <a:xfrm>
              <a:off x="895" y="-14"/>
              <a:ext cx="38" cy="149"/>
            </a:xfrm>
            <a:prstGeom prst="rect">
              <a:avLst/>
            </a:prstGeom>
            <a:solidFill>
              <a:srgbClr val="4B537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4" name="Rectangle 238"/>
            <p:cNvSpPr>
              <a:spLocks noChangeArrowheads="1"/>
            </p:cNvSpPr>
            <p:nvPr userDrawn="1"/>
          </p:nvSpPr>
          <p:spPr bwMode="auto">
            <a:xfrm>
              <a:off x="933" y="-14"/>
              <a:ext cx="27" cy="149"/>
            </a:xfrm>
            <a:prstGeom prst="rect">
              <a:avLst/>
            </a:prstGeom>
            <a:solidFill>
              <a:srgbClr val="4D557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5" name="Rectangle 239"/>
            <p:cNvSpPr>
              <a:spLocks noChangeArrowheads="1"/>
            </p:cNvSpPr>
            <p:nvPr userDrawn="1"/>
          </p:nvSpPr>
          <p:spPr bwMode="auto">
            <a:xfrm>
              <a:off x="960" y="-14"/>
              <a:ext cx="30" cy="149"/>
            </a:xfrm>
            <a:prstGeom prst="rect">
              <a:avLst/>
            </a:prstGeom>
            <a:solidFill>
              <a:srgbClr val="4F567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6" name="Rectangle 240"/>
            <p:cNvSpPr>
              <a:spLocks noChangeArrowheads="1"/>
            </p:cNvSpPr>
            <p:nvPr userDrawn="1"/>
          </p:nvSpPr>
          <p:spPr bwMode="auto">
            <a:xfrm>
              <a:off x="993" y="-14"/>
              <a:ext cx="25" cy="149"/>
            </a:xfrm>
            <a:prstGeom prst="rect">
              <a:avLst/>
            </a:prstGeom>
            <a:solidFill>
              <a:srgbClr val="50587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7" name="Rectangle 241"/>
            <p:cNvSpPr>
              <a:spLocks noChangeArrowheads="1"/>
            </p:cNvSpPr>
            <p:nvPr userDrawn="1"/>
          </p:nvSpPr>
          <p:spPr bwMode="auto">
            <a:xfrm>
              <a:off x="1016" y="-14"/>
              <a:ext cx="25" cy="149"/>
            </a:xfrm>
            <a:prstGeom prst="rect">
              <a:avLst/>
            </a:prstGeom>
            <a:solidFill>
              <a:srgbClr val="52597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8" name="Rectangle 242"/>
            <p:cNvSpPr>
              <a:spLocks noChangeArrowheads="1"/>
            </p:cNvSpPr>
            <p:nvPr userDrawn="1"/>
          </p:nvSpPr>
          <p:spPr bwMode="auto">
            <a:xfrm>
              <a:off x="1043" y="-14"/>
              <a:ext cx="39" cy="149"/>
            </a:xfrm>
            <a:prstGeom prst="rect">
              <a:avLst/>
            </a:prstGeom>
            <a:solidFill>
              <a:srgbClr val="545B7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9" name="Rectangle 243"/>
            <p:cNvSpPr>
              <a:spLocks noChangeArrowheads="1"/>
            </p:cNvSpPr>
            <p:nvPr userDrawn="1"/>
          </p:nvSpPr>
          <p:spPr bwMode="auto">
            <a:xfrm>
              <a:off x="1082" y="-14"/>
              <a:ext cx="28" cy="149"/>
            </a:xfrm>
            <a:prstGeom prst="rect">
              <a:avLst/>
            </a:prstGeom>
            <a:solidFill>
              <a:srgbClr val="565C7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0" name="Rectangle 244"/>
            <p:cNvSpPr>
              <a:spLocks noChangeArrowheads="1"/>
            </p:cNvSpPr>
            <p:nvPr userDrawn="1"/>
          </p:nvSpPr>
          <p:spPr bwMode="auto">
            <a:xfrm>
              <a:off x="1110" y="-14"/>
              <a:ext cx="25" cy="149"/>
            </a:xfrm>
            <a:prstGeom prst="rect">
              <a:avLst/>
            </a:prstGeom>
            <a:solidFill>
              <a:srgbClr val="585E7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1" name="Rectangle 245"/>
            <p:cNvSpPr>
              <a:spLocks noChangeArrowheads="1"/>
            </p:cNvSpPr>
            <p:nvPr userDrawn="1"/>
          </p:nvSpPr>
          <p:spPr bwMode="auto">
            <a:xfrm>
              <a:off x="1136" y="-14"/>
              <a:ext cx="25" cy="149"/>
            </a:xfrm>
            <a:prstGeom prst="rect">
              <a:avLst/>
            </a:prstGeom>
            <a:solidFill>
              <a:srgbClr val="59607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2" name="Rectangle 246"/>
            <p:cNvSpPr>
              <a:spLocks noChangeArrowheads="1"/>
            </p:cNvSpPr>
            <p:nvPr userDrawn="1"/>
          </p:nvSpPr>
          <p:spPr bwMode="auto">
            <a:xfrm>
              <a:off x="1159" y="-14"/>
              <a:ext cx="35" cy="149"/>
            </a:xfrm>
            <a:prstGeom prst="rect">
              <a:avLst/>
            </a:prstGeom>
            <a:solidFill>
              <a:srgbClr val="5B617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3" name="Rectangle 247"/>
            <p:cNvSpPr>
              <a:spLocks noChangeArrowheads="1"/>
            </p:cNvSpPr>
            <p:nvPr userDrawn="1"/>
          </p:nvSpPr>
          <p:spPr bwMode="auto">
            <a:xfrm>
              <a:off x="1197" y="-14"/>
              <a:ext cx="28" cy="149"/>
            </a:xfrm>
            <a:prstGeom prst="rect">
              <a:avLst/>
            </a:prstGeom>
            <a:solidFill>
              <a:srgbClr val="5D637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4" name="Rectangle 248"/>
            <p:cNvSpPr>
              <a:spLocks noChangeArrowheads="1"/>
            </p:cNvSpPr>
            <p:nvPr userDrawn="1"/>
          </p:nvSpPr>
          <p:spPr bwMode="auto">
            <a:xfrm>
              <a:off x="1225" y="-14"/>
              <a:ext cx="22" cy="149"/>
            </a:xfrm>
            <a:prstGeom prst="rect">
              <a:avLst/>
            </a:prstGeom>
            <a:solidFill>
              <a:srgbClr val="5E657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5" name="Rectangle 249"/>
            <p:cNvSpPr>
              <a:spLocks noChangeArrowheads="1"/>
            </p:cNvSpPr>
            <p:nvPr userDrawn="1"/>
          </p:nvSpPr>
          <p:spPr bwMode="auto">
            <a:xfrm>
              <a:off x="1247" y="-14"/>
              <a:ext cx="38" cy="149"/>
            </a:xfrm>
            <a:prstGeom prst="rect">
              <a:avLst/>
            </a:prstGeom>
            <a:solidFill>
              <a:srgbClr val="60668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6" name="Rectangle 250"/>
            <p:cNvSpPr>
              <a:spLocks noChangeArrowheads="1"/>
            </p:cNvSpPr>
            <p:nvPr userDrawn="1"/>
          </p:nvSpPr>
          <p:spPr bwMode="auto">
            <a:xfrm>
              <a:off x="1285" y="-14"/>
              <a:ext cx="28" cy="149"/>
            </a:xfrm>
            <a:prstGeom prst="rect">
              <a:avLst/>
            </a:prstGeom>
            <a:solidFill>
              <a:srgbClr val="62688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7" name="Rectangle 251"/>
            <p:cNvSpPr>
              <a:spLocks noChangeArrowheads="1"/>
            </p:cNvSpPr>
            <p:nvPr userDrawn="1"/>
          </p:nvSpPr>
          <p:spPr bwMode="auto">
            <a:xfrm>
              <a:off x="1313" y="-14"/>
              <a:ext cx="22" cy="149"/>
            </a:xfrm>
            <a:prstGeom prst="rect">
              <a:avLst/>
            </a:prstGeom>
            <a:solidFill>
              <a:srgbClr val="64698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8" name="Rectangle 252"/>
            <p:cNvSpPr>
              <a:spLocks noChangeArrowheads="1"/>
            </p:cNvSpPr>
            <p:nvPr userDrawn="1"/>
          </p:nvSpPr>
          <p:spPr bwMode="auto">
            <a:xfrm>
              <a:off x="1335" y="-14"/>
              <a:ext cx="25" cy="149"/>
            </a:xfrm>
            <a:prstGeom prst="rect">
              <a:avLst/>
            </a:prstGeom>
            <a:solidFill>
              <a:srgbClr val="656B8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9" name="Rectangle 253"/>
            <p:cNvSpPr>
              <a:spLocks noChangeArrowheads="1"/>
            </p:cNvSpPr>
            <p:nvPr userDrawn="1"/>
          </p:nvSpPr>
          <p:spPr bwMode="auto">
            <a:xfrm>
              <a:off x="1357" y="-14"/>
              <a:ext cx="39" cy="149"/>
            </a:xfrm>
            <a:prstGeom prst="rect">
              <a:avLst/>
            </a:prstGeom>
            <a:solidFill>
              <a:srgbClr val="676C8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0" name="Rectangle 254"/>
            <p:cNvSpPr>
              <a:spLocks noChangeArrowheads="1"/>
            </p:cNvSpPr>
            <p:nvPr userDrawn="1"/>
          </p:nvSpPr>
          <p:spPr bwMode="auto">
            <a:xfrm>
              <a:off x="1396" y="-14"/>
              <a:ext cx="25" cy="149"/>
            </a:xfrm>
            <a:prstGeom prst="rect">
              <a:avLst/>
            </a:prstGeom>
            <a:solidFill>
              <a:srgbClr val="696E8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1" name="Rectangle 255"/>
            <p:cNvSpPr>
              <a:spLocks noChangeArrowheads="1"/>
            </p:cNvSpPr>
            <p:nvPr userDrawn="1"/>
          </p:nvSpPr>
          <p:spPr bwMode="auto">
            <a:xfrm>
              <a:off x="1424" y="-14"/>
              <a:ext cx="32" cy="149"/>
            </a:xfrm>
            <a:prstGeom prst="rect">
              <a:avLst/>
            </a:prstGeom>
            <a:solidFill>
              <a:srgbClr val="6B6F8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2" name="Rectangle 256"/>
            <p:cNvSpPr>
              <a:spLocks noChangeArrowheads="1"/>
            </p:cNvSpPr>
            <p:nvPr userDrawn="1"/>
          </p:nvSpPr>
          <p:spPr bwMode="auto">
            <a:xfrm>
              <a:off x="1456" y="-14"/>
              <a:ext cx="25" cy="149"/>
            </a:xfrm>
            <a:prstGeom prst="rect">
              <a:avLst/>
            </a:prstGeom>
            <a:solidFill>
              <a:srgbClr val="6C718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3" name="Rectangle 257"/>
            <p:cNvSpPr>
              <a:spLocks noChangeArrowheads="1"/>
            </p:cNvSpPr>
            <p:nvPr userDrawn="1"/>
          </p:nvSpPr>
          <p:spPr bwMode="auto">
            <a:xfrm>
              <a:off x="1484" y="-14"/>
              <a:ext cx="28" cy="149"/>
            </a:xfrm>
            <a:prstGeom prst="rect">
              <a:avLst/>
            </a:prstGeom>
            <a:solidFill>
              <a:srgbClr val="6E738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4" name="Rectangle 258"/>
            <p:cNvSpPr>
              <a:spLocks noChangeArrowheads="1"/>
            </p:cNvSpPr>
            <p:nvPr userDrawn="1"/>
          </p:nvSpPr>
          <p:spPr bwMode="auto">
            <a:xfrm>
              <a:off x="1512" y="-14"/>
              <a:ext cx="32" cy="149"/>
            </a:xfrm>
            <a:prstGeom prst="rect">
              <a:avLst/>
            </a:prstGeom>
            <a:solidFill>
              <a:srgbClr val="70748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5" name="Rectangle 259"/>
            <p:cNvSpPr>
              <a:spLocks noChangeArrowheads="1"/>
            </p:cNvSpPr>
            <p:nvPr userDrawn="1"/>
          </p:nvSpPr>
          <p:spPr bwMode="auto">
            <a:xfrm>
              <a:off x="1544" y="-14"/>
              <a:ext cx="25" cy="149"/>
            </a:xfrm>
            <a:prstGeom prst="rect">
              <a:avLst/>
            </a:prstGeom>
            <a:solidFill>
              <a:srgbClr val="72768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6" name="Rectangle 260"/>
            <p:cNvSpPr>
              <a:spLocks noChangeArrowheads="1"/>
            </p:cNvSpPr>
            <p:nvPr userDrawn="1"/>
          </p:nvSpPr>
          <p:spPr bwMode="auto">
            <a:xfrm>
              <a:off x="1572" y="-14"/>
              <a:ext cx="39" cy="149"/>
            </a:xfrm>
            <a:prstGeom prst="rect">
              <a:avLst/>
            </a:prstGeom>
            <a:solidFill>
              <a:srgbClr val="74788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7" name="Rectangle 261"/>
            <p:cNvSpPr>
              <a:spLocks noChangeArrowheads="1"/>
            </p:cNvSpPr>
            <p:nvPr userDrawn="1"/>
          </p:nvSpPr>
          <p:spPr bwMode="auto">
            <a:xfrm>
              <a:off x="1611" y="-14"/>
              <a:ext cx="22" cy="149"/>
            </a:xfrm>
            <a:prstGeom prst="rect">
              <a:avLst/>
            </a:prstGeom>
            <a:solidFill>
              <a:srgbClr val="757A8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8" name="Rectangle 262"/>
            <p:cNvSpPr>
              <a:spLocks noChangeArrowheads="1"/>
            </p:cNvSpPr>
            <p:nvPr userDrawn="1"/>
          </p:nvSpPr>
          <p:spPr bwMode="auto">
            <a:xfrm>
              <a:off x="1633" y="-14"/>
              <a:ext cx="28" cy="149"/>
            </a:xfrm>
            <a:prstGeom prst="rect">
              <a:avLst/>
            </a:prstGeom>
            <a:solidFill>
              <a:srgbClr val="777B8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9" name="Rectangle 263"/>
            <p:cNvSpPr>
              <a:spLocks noChangeArrowheads="1"/>
            </p:cNvSpPr>
            <p:nvPr userDrawn="1"/>
          </p:nvSpPr>
          <p:spPr bwMode="auto">
            <a:xfrm>
              <a:off x="1661" y="-14"/>
              <a:ext cx="25" cy="149"/>
            </a:xfrm>
            <a:prstGeom prst="rect">
              <a:avLst/>
            </a:prstGeom>
            <a:solidFill>
              <a:srgbClr val="797D9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0" name="Rectangle 264"/>
            <p:cNvSpPr>
              <a:spLocks noChangeArrowheads="1"/>
            </p:cNvSpPr>
            <p:nvPr userDrawn="1"/>
          </p:nvSpPr>
          <p:spPr bwMode="auto">
            <a:xfrm>
              <a:off x="1688" y="-14"/>
              <a:ext cx="25" cy="149"/>
            </a:xfrm>
            <a:prstGeom prst="rect">
              <a:avLst/>
            </a:prstGeom>
            <a:solidFill>
              <a:srgbClr val="7B7E9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1" name="Rectangle 265"/>
            <p:cNvSpPr>
              <a:spLocks noChangeArrowheads="1"/>
            </p:cNvSpPr>
            <p:nvPr userDrawn="1"/>
          </p:nvSpPr>
          <p:spPr bwMode="auto">
            <a:xfrm>
              <a:off x="1710" y="-14"/>
              <a:ext cx="33" cy="149"/>
            </a:xfrm>
            <a:prstGeom prst="rect">
              <a:avLst/>
            </a:prstGeom>
            <a:solidFill>
              <a:srgbClr val="7C809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2" name="Rectangle 266"/>
            <p:cNvSpPr>
              <a:spLocks noChangeArrowheads="1"/>
            </p:cNvSpPr>
            <p:nvPr userDrawn="1"/>
          </p:nvSpPr>
          <p:spPr bwMode="auto">
            <a:xfrm>
              <a:off x="1743" y="-14"/>
              <a:ext cx="25" cy="149"/>
            </a:xfrm>
            <a:prstGeom prst="rect">
              <a:avLst/>
            </a:prstGeom>
            <a:solidFill>
              <a:srgbClr val="7E819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3" name="Rectangle 267"/>
            <p:cNvSpPr>
              <a:spLocks noChangeArrowheads="1"/>
            </p:cNvSpPr>
            <p:nvPr userDrawn="1"/>
          </p:nvSpPr>
          <p:spPr bwMode="auto">
            <a:xfrm>
              <a:off x="1771" y="-14"/>
              <a:ext cx="27" cy="149"/>
            </a:xfrm>
            <a:prstGeom prst="rect">
              <a:avLst/>
            </a:prstGeom>
            <a:solidFill>
              <a:srgbClr val="80839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4" name="Rectangle 268"/>
            <p:cNvSpPr>
              <a:spLocks noChangeArrowheads="1"/>
            </p:cNvSpPr>
            <p:nvPr userDrawn="1"/>
          </p:nvSpPr>
          <p:spPr bwMode="auto">
            <a:xfrm>
              <a:off x="1798" y="-14"/>
              <a:ext cx="31" cy="149"/>
            </a:xfrm>
            <a:prstGeom prst="rect">
              <a:avLst/>
            </a:prstGeom>
            <a:solidFill>
              <a:srgbClr val="81859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5" name="Rectangle 269"/>
            <p:cNvSpPr>
              <a:spLocks noChangeArrowheads="1"/>
            </p:cNvSpPr>
            <p:nvPr userDrawn="1"/>
          </p:nvSpPr>
          <p:spPr bwMode="auto">
            <a:xfrm>
              <a:off x="1832" y="-14"/>
              <a:ext cx="27" cy="149"/>
            </a:xfrm>
            <a:prstGeom prst="rect">
              <a:avLst/>
            </a:prstGeom>
            <a:solidFill>
              <a:srgbClr val="83869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6" name="Rectangle 270"/>
            <p:cNvSpPr>
              <a:spLocks noChangeArrowheads="1"/>
            </p:cNvSpPr>
            <p:nvPr userDrawn="1"/>
          </p:nvSpPr>
          <p:spPr bwMode="auto">
            <a:xfrm>
              <a:off x="1859" y="-14"/>
              <a:ext cx="25" cy="149"/>
            </a:xfrm>
            <a:prstGeom prst="rect">
              <a:avLst/>
            </a:prstGeom>
            <a:solidFill>
              <a:srgbClr val="85889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7" name="Rectangle 271"/>
            <p:cNvSpPr>
              <a:spLocks noChangeArrowheads="1"/>
            </p:cNvSpPr>
            <p:nvPr userDrawn="1"/>
          </p:nvSpPr>
          <p:spPr bwMode="auto">
            <a:xfrm>
              <a:off x="1886" y="-14"/>
              <a:ext cx="25" cy="149"/>
            </a:xfrm>
            <a:prstGeom prst="rect">
              <a:avLst/>
            </a:prstGeom>
            <a:solidFill>
              <a:srgbClr val="868A9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8" name="Rectangle 272"/>
            <p:cNvSpPr>
              <a:spLocks noChangeArrowheads="1"/>
            </p:cNvSpPr>
            <p:nvPr userDrawn="1"/>
          </p:nvSpPr>
          <p:spPr bwMode="auto">
            <a:xfrm>
              <a:off x="1908" y="-14"/>
              <a:ext cx="34" cy="149"/>
            </a:xfrm>
            <a:prstGeom prst="rect">
              <a:avLst/>
            </a:prstGeom>
            <a:solidFill>
              <a:srgbClr val="888B9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9" name="Rectangle 273"/>
            <p:cNvSpPr>
              <a:spLocks noChangeArrowheads="1"/>
            </p:cNvSpPr>
            <p:nvPr userDrawn="1"/>
          </p:nvSpPr>
          <p:spPr bwMode="auto">
            <a:xfrm>
              <a:off x="1942" y="-14"/>
              <a:ext cx="22" cy="149"/>
            </a:xfrm>
            <a:prstGeom prst="rect">
              <a:avLst/>
            </a:prstGeom>
            <a:solidFill>
              <a:srgbClr val="898D9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0" name="Rectangle 274"/>
            <p:cNvSpPr>
              <a:spLocks noChangeArrowheads="1"/>
            </p:cNvSpPr>
            <p:nvPr userDrawn="1"/>
          </p:nvSpPr>
          <p:spPr bwMode="auto">
            <a:xfrm>
              <a:off x="1964" y="-14"/>
              <a:ext cx="27" cy="149"/>
            </a:xfrm>
            <a:prstGeom prst="rect">
              <a:avLst/>
            </a:prstGeom>
            <a:solidFill>
              <a:srgbClr val="8B8E9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1" name="Rectangle 275"/>
            <p:cNvSpPr>
              <a:spLocks noChangeArrowheads="1"/>
            </p:cNvSpPr>
            <p:nvPr userDrawn="1"/>
          </p:nvSpPr>
          <p:spPr bwMode="auto">
            <a:xfrm>
              <a:off x="1991" y="-14"/>
              <a:ext cx="36" cy="149"/>
            </a:xfrm>
            <a:prstGeom prst="rect">
              <a:avLst/>
            </a:prstGeom>
            <a:solidFill>
              <a:srgbClr val="8D909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2" name="Rectangle 276"/>
            <p:cNvSpPr>
              <a:spLocks noChangeArrowheads="1"/>
            </p:cNvSpPr>
            <p:nvPr userDrawn="1"/>
          </p:nvSpPr>
          <p:spPr bwMode="auto">
            <a:xfrm>
              <a:off x="2030" y="-14"/>
              <a:ext cx="25" cy="149"/>
            </a:xfrm>
            <a:prstGeom prst="rect">
              <a:avLst/>
            </a:prstGeom>
            <a:solidFill>
              <a:srgbClr val="8F91A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3" name="Rectangle 277"/>
            <p:cNvSpPr>
              <a:spLocks noChangeArrowheads="1"/>
            </p:cNvSpPr>
            <p:nvPr userDrawn="1"/>
          </p:nvSpPr>
          <p:spPr bwMode="auto">
            <a:xfrm>
              <a:off x="2052" y="-14"/>
              <a:ext cx="25" cy="149"/>
            </a:xfrm>
            <a:prstGeom prst="rect">
              <a:avLst/>
            </a:prstGeom>
            <a:solidFill>
              <a:srgbClr val="9093A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4" name="Rectangle 278"/>
            <p:cNvSpPr>
              <a:spLocks noChangeArrowheads="1"/>
            </p:cNvSpPr>
            <p:nvPr userDrawn="1"/>
          </p:nvSpPr>
          <p:spPr bwMode="auto">
            <a:xfrm>
              <a:off x="2079" y="-14"/>
              <a:ext cx="39" cy="149"/>
            </a:xfrm>
            <a:prstGeom prst="rect">
              <a:avLst/>
            </a:prstGeom>
            <a:solidFill>
              <a:srgbClr val="9295A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5" name="Rectangle 279"/>
            <p:cNvSpPr>
              <a:spLocks noChangeArrowheads="1"/>
            </p:cNvSpPr>
            <p:nvPr userDrawn="1"/>
          </p:nvSpPr>
          <p:spPr bwMode="auto">
            <a:xfrm>
              <a:off x="2118" y="-14"/>
              <a:ext cx="25" cy="149"/>
            </a:xfrm>
            <a:prstGeom prst="rect">
              <a:avLst/>
            </a:prstGeom>
            <a:solidFill>
              <a:srgbClr val="9496A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6" name="Rectangle 280"/>
            <p:cNvSpPr>
              <a:spLocks noChangeArrowheads="1"/>
            </p:cNvSpPr>
            <p:nvPr userDrawn="1"/>
          </p:nvSpPr>
          <p:spPr bwMode="auto">
            <a:xfrm>
              <a:off x="2140" y="-14"/>
              <a:ext cx="22" cy="149"/>
            </a:xfrm>
            <a:prstGeom prst="rect">
              <a:avLst/>
            </a:prstGeom>
            <a:solidFill>
              <a:srgbClr val="9598A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7" name="Rectangle 281"/>
            <p:cNvSpPr>
              <a:spLocks noChangeArrowheads="1"/>
            </p:cNvSpPr>
            <p:nvPr userDrawn="1"/>
          </p:nvSpPr>
          <p:spPr bwMode="auto">
            <a:xfrm>
              <a:off x="2162" y="-14"/>
              <a:ext cx="28" cy="149"/>
            </a:xfrm>
            <a:prstGeom prst="rect">
              <a:avLst/>
            </a:prstGeom>
            <a:solidFill>
              <a:srgbClr val="9699A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8" name="Rectangle 282"/>
            <p:cNvSpPr>
              <a:spLocks noChangeArrowheads="1"/>
            </p:cNvSpPr>
            <p:nvPr userDrawn="1"/>
          </p:nvSpPr>
          <p:spPr bwMode="auto">
            <a:xfrm>
              <a:off x="2190" y="-14"/>
              <a:ext cx="25" cy="149"/>
            </a:xfrm>
            <a:prstGeom prst="rect">
              <a:avLst/>
            </a:prstGeom>
            <a:solidFill>
              <a:srgbClr val="989BA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9" name="Rectangle 283"/>
            <p:cNvSpPr>
              <a:spLocks noChangeArrowheads="1"/>
            </p:cNvSpPr>
            <p:nvPr userDrawn="1"/>
          </p:nvSpPr>
          <p:spPr bwMode="auto">
            <a:xfrm>
              <a:off x="2217" y="-14"/>
              <a:ext cx="25" cy="149"/>
            </a:xfrm>
            <a:prstGeom prst="rect">
              <a:avLst/>
            </a:prstGeom>
            <a:solidFill>
              <a:srgbClr val="9A9CA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0" name="Rectangle 284"/>
            <p:cNvSpPr>
              <a:spLocks noChangeArrowheads="1"/>
            </p:cNvSpPr>
            <p:nvPr userDrawn="1"/>
          </p:nvSpPr>
          <p:spPr bwMode="auto">
            <a:xfrm>
              <a:off x="2240" y="-14"/>
              <a:ext cx="29" cy="149"/>
            </a:xfrm>
            <a:prstGeom prst="rect">
              <a:avLst/>
            </a:prstGeom>
            <a:solidFill>
              <a:srgbClr val="9B9EA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1" name="Rectangle 285"/>
            <p:cNvSpPr>
              <a:spLocks noChangeArrowheads="1"/>
            </p:cNvSpPr>
            <p:nvPr userDrawn="1"/>
          </p:nvSpPr>
          <p:spPr bwMode="auto">
            <a:xfrm>
              <a:off x="2272" y="-14"/>
              <a:ext cx="28" cy="149"/>
            </a:xfrm>
            <a:prstGeom prst="rect">
              <a:avLst/>
            </a:prstGeom>
            <a:solidFill>
              <a:srgbClr val="9D9FA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2" name="Rectangle 286"/>
            <p:cNvSpPr>
              <a:spLocks noChangeArrowheads="1"/>
            </p:cNvSpPr>
            <p:nvPr userDrawn="1"/>
          </p:nvSpPr>
          <p:spPr bwMode="auto">
            <a:xfrm>
              <a:off x="2300" y="-14"/>
              <a:ext cx="38" cy="149"/>
            </a:xfrm>
            <a:prstGeom prst="rect">
              <a:avLst/>
            </a:prstGeom>
            <a:solidFill>
              <a:srgbClr val="9FA1A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3" name="Rectangle 287"/>
            <p:cNvSpPr>
              <a:spLocks noChangeArrowheads="1"/>
            </p:cNvSpPr>
            <p:nvPr userDrawn="1"/>
          </p:nvSpPr>
          <p:spPr bwMode="auto">
            <a:xfrm>
              <a:off x="2338" y="-14"/>
              <a:ext cx="23" cy="149"/>
            </a:xfrm>
            <a:prstGeom prst="rect">
              <a:avLst/>
            </a:prstGeom>
            <a:solidFill>
              <a:srgbClr val="A0A3A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4" name="Rectangle 288"/>
            <p:cNvSpPr>
              <a:spLocks noChangeArrowheads="1"/>
            </p:cNvSpPr>
            <p:nvPr userDrawn="1"/>
          </p:nvSpPr>
          <p:spPr bwMode="auto">
            <a:xfrm>
              <a:off x="2361" y="-14"/>
              <a:ext cx="27" cy="149"/>
            </a:xfrm>
            <a:prstGeom prst="rect">
              <a:avLst/>
            </a:prstGeom>
            <a:solidFill>
              <a:srgbClr val="A2A4A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5" name="Rectangle 289"/>
            <p:cNvSpPr>
              <a:spLocks noChangeArrowheads="1"/>
            </p:cNvSpPr>
            <p:nvPr userDrawn="1"/>
          </p:nvSpPr>
          <p:spPr bwMode="auto">
            <a:xfrm>
              <a:off x="2388" y="-14"/>
              <a:ext cx="45" cy="149"/>
            </a:xfrm>
            <a:prstGeom prst="rect">
              <a:avLst/>
            </a:prstGeom>
            <a:solidFill>
              <a:srgbClr val="A4A6B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6" name="Rectangle 290"/>
            <p:cNvSpPr>
              <a:spLocks noChangeArrowheads="1"/>
            </p:cNvSpPr>
            <p:nvPr userDrawn="1"/>
          </p:nvSpPr>
          <p:spPr bwMode="auto">
            <a:xfrm>
              <a:off x="2433" y="-14"/>
              <a:ext cx="25" cy="149"/>
            </a:xfrm>
            <a:prstGeom prst="rect">
              <a:avLst/>
            </a:prstGeom>
            <a:solidFill>
              <a:srgbClr val="A6A8B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7" name="Rectangle 291"/>
            <p:cNvSpPr>
              <a:spLocks noChangeArrowheads="1"/>
            </p:cNvSpPr>
            <p:nvPr userDrawn="1"/>
          </p:nvSpPr>
          <p:spPr bwMode="auto">
            <a:xfrm>
              <a:off x="2459" y="-14"/>
              <a:ext cx="40" cy="149"/>
            </a:xfrm>
            <a:prstGeom prst="rect">
              <a:avLst/>
            </a:prstGeom>
            <a:solidFill>
              <a:srgbClr val="A8AAB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8" name="Rectangle 292"/>
            <p:cNvSpPr>
              <a:spLocks noChangeArrowheads="1"/>
            </p:cNvSpPr>
            <p:nvPr userDrawn="1"/>
          </p:nvSpPr>
          <p:spPr bwMode="auto">
            <a:xfrm>
              <a:off x="2499" y="-14"/>
              <a:ext cx="44" cy="149"/>
            </a:xfrm>
            <a:prstGeom prst="rect">
              <a:avLst/>
            </a:prstGeom>
            <a:solidFill>
              <a:srgbClr val="AAACB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9" name="Rectangle 293"/>
            <p:cNvSpPr>
              <a:spLocks noChangeArrowheads="1"/>
            </p:cNvSpPr>
            <p:nvPr userDrawn="1"/>
          </p:nvSpPr>
          <p:spPr bwMode="auto">
            <a:xfrm>
              <a:off x="2543" y="-14"/>
              <a:ext cx="38" cy="149"/>
            </a:xfrm>
            <a:prstGeom prst="rect">
              <a:avLst/>
            </a:prstGeom>
            <a:solidFill>
              <a:srgbClr val="ACAEB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0" name="Rectangle 294"/>
            <p:cNvSpPr>
              <a:spLocks noChangeArrowheads="1"/>
            </p:cNvSpPr>
            <p:nvPr userDrawn="1"/>
          </p:nvSpPr>
          <p:spPr bwMode="auto">
            <a:xfrm>
              <a:off x="2581" y="-14"/>
              <a:ext cx="22" cy="149"/>
            </a:xfrm>
            <a:prstGeom prst="rect">
              <a:avLst/>
            </a:prstGeom>
            <a:solidFill>
              <a:srgbClr val="AEAFB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1" name="Rectangle 295"/>
            <p:cNvSpPr>
              <a:spLocks noChangeArrowheads="1"/>
            </p:cNvSpPr>
            <p:nvPr userDrawn="1"/>
          </p:nvSpPr>
          <p:spPr bwMode="auto">
            <a:xfrm>
              <a:off x="2603" y="-14"/>
              <a:ext cx="28" cy="149"/>
            </a:xfrm>
            <a:prstGeom prst="rect">
              <a:avLst/>
            </a:prstGeom>
            <a:solidFill>
              <a:srgbClr val="AFB1B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2" name="Rectangle 296"/>
            <p:cNvSpPr>
              <a:spLocks noChangeArrowheads="1"/>
            </p:cNvSpPr>
            <p:nvPr userDrawn="1"/>
          </p:nvSpPr>
          <p:spPr bwMode="auto">
            <a:xfrm>
              <a:off x="2631" y="-14"/>
              <a:ext cx="43" cy="149"/>
            </a:xfrm>
            <a:prstGeom prst="rect">
              <a:avLst/>
            </a:prstGeom>
            <a:solidFill>
              <a:srgbClr val="B1B3B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3" name="Rectangle 297"/>
            <p:cNvSpPr>
              <a:spLocks noChangeArrowheads="1"/>
            </p:cNvSpPr>
            <p:nvPr userDrawn="1"/>
          </p:nvSpPr>
          <p:spPr bwMode="auto">
            <a:xfrm>
              <a:off x="2674" y="-14"/>
              <a:ext cx="37" cy="149"/>
            </a:xfrm>
            <a:prstGeom prst="rect">
              <a:avLst/>
            </a:prstGeom>
            <a:solidFill>
              <a:srgbClr val="B3B5B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4" name="Rectangle 298"/>
            <p:cNvSpPr>
              <a:spLocks noChangeArrowheads="1"/>
            </p:cNvSpPr>
            <p:nvPr userDrawn="1"/>
          </p:nvSpPr>
          <p:spPr bwMode="auto">
            <a:xfrm>
              <a:off x="2714" y="-14"/>
              <a:ext cx="27" cy="149"/>
            </a:xfrm>
            <a:prstGeom prst="rect">
              <a:avLst/>
            </a:prstGeom>
            <a:solidFill>
              <a:srgbClr val="B5B6B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5" name="Rectangle 299"/>
            <p:cNvSpPr>
              <a:spLocks noChangeArrowheads="1"/>
            </p:cNvSpPr>
            <p:nvPr userDrawn="1"/>
          </p:nvSpPr>
          <p:spPr bwMode="auto">
            <a:xfrm>
              <a:off x="2741" y="-14"/>
              <a:ext cx="25" cy="149"/>
            </a:xfrm>
            <a:prstGeom prst="rect">
              <a:avLst/>
            </a:prstGeom>
            <a:solidFill>
              <a:srgbClr val="B7B8C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6" name="Rectangle 300"/>
            <p:cNvSpPr>
              <a:spLocks noChangeArrowheads="1"/>
            </p:cNvSpPr>
            <p:nvPr userDrawn="1"/>
          </p:nvSpPr>
          <p:spPr bwMode="auto">
            <a:xfrm>
              <a:off x="2769" y="-14"/>
              <a:ext cx="38" cy="149"/>
            </a:xfrm>
            <a:prstGeom prst="rect">
              <a:avLst/>
            </a:prstGeom>
            <a:solidFill>
              <a:srgbClr val="B8BAC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7" name="Rectangle 301"/>
            <p:cNvSpPr>
              <a:spLocks noChangeArrowheads="1"/>
            </p:cNvSpPr>
            <p:nvPr userDrawn="1"/>
          </p:nvSpPr>
          <p:spPr bwMode="auto">
            <a:xfrm>
              <a:off x="2807" y="-14"/>
              <a:ext cx="25" cy="149"/>
            </a:xfrm>
            <a:prstGeom prst="rect">
              <a:avLst/>
            </a:prstGeom>
            <a:solidFill>
              <a:srgbClr val="BABBC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8" name="Rectangle 302"/>
            <p:cNvSpPr>
              <a:spLocks noChangeArrowheads="1"/>
            </p:cNvSpPr>
            <p:nvPr userDrawn="1"/>
          </p:nvSpPr>
          <p:spPr bwMode="auto">
            <a:xfrm>
              <a:off x="2829" y="-14"/>
              <a:ext cx="44" cy="149"/>
            </a:xfrm>
            <a:prstGeom prst="rect">
              <a:avLst/>
            </a:prstGeom>
            <a:solidFill>
              <a:srgbClr val="BBBDC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9" name="Rectangle 303"/>
            <p:cNvSpPr>
              <a:spLocks noChangeArrowheads="1"/>
            </p:cNvSpPr>
            <p:nvPr userDrawn="1"/>
          </p:nvSpPr>
          <p:spPr bwMode="auto">
            <a:xfrm>
              <a:off x="2873" y="-14"/>
              <a:ext cx="36" cy="149"/>
            </a:xfrm>
            <a:prstGeom prst="rect">
              <a:avLst/>
            </a:prstGeom>
            <a:solidFill>
              <a:srgbClr val="BDBFC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0" name="Rectangle 304"/>
            <p:cNvSpPr>
              <a:spLocks noChangeArrowheads="1"/>
            </p:cNvSpPr>
            <p:nvPr userDrawn="1"/>
          </p:nvSpPr>
          <p:spPr bwMode="auto">
            <a:xfrm>
              <a:off x="2912" y="-14"/>
              <a:ext cx="27" cy="149"/>
            </a:xfrm>
            <a:prstGeom prst="rect">
              <a:avLst/>
            </a:prstGeom>
            <a:solidFill>
              <a:srgbClr val="BFC0C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1" name="Rectangle 305"/>
            <p:cNvSpPr>
              <a:spLocks noChangeArrowheads="1"/>
            </p:cNvSpPr>
            <p:nvPr userDrawn="1"/>
          </p:nvSpPr>
          <p:spPr bwMode="auto">
            <a:xfrm>
              <a:off x="2939" y="-14"/>
              <a:ext cx="45" cy="149"/>
            </a:xfrm>
            <a:prstGeom prst="rect">
              <a:avLst/>
            </a:prstGeom>
            <a:solidFill>
              <a:srgbClr val="C1C2C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2" name="Rectangle 306"/>
            <p:cNvSpPr>
              <a:spLocks noChangeArrowheads="1"/>
            </p:cNvSpPr>
            <p:nvPr userDrawn="1"/>
          </p:nvSpPr>
          <p:spPr bwMode="auto">
            <a:xfrm>
              <a:off x="2984" y="-14"/>
              <a:ext cx="44" cy="149"/>
            </a:xfrm>
            <a:prstGeom prst="rect">
              <a:avLst/>
            </a:prstGeom>
            <a:solidFill>
              <a:srgbClr val="C3C4C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3" name="Rectangle 307"/>
            <p:cNvSpPr>
              <a:spLocks noChangeArrowheads="1"/>
            </p:cNvSpPr>
            <p:nvPr userDrawn="1"/>
          </p:nvSpPr>
          <p:spPr bwMode="auto">
            <a:xfrm>
              <a:off x="3028" y="-14"/>
              <a:ext cx="44" cy="149"/>
            </a:xfrm>
            <a:prstGeom prst="rect">
              <a:avLst/>
            </a:prstGeom>
            <a:solidFill>
              <a:srgbClr val="C5C6C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4" name="Rectangle 308"/>
            <p:cNvSpPr>
              <a:spLocks noChangeArrowheads="1"/>
            </p:cNvSpPr>
            <p:nvPr userDrawn="1"/>
          </p:nvSpPr>
          <p:spPr bwMode="auto">
            <a:xfrm>
              <a:off x="3072" y="-14"/>
              <a:ext cx="44" cy="149"/>
            </a:xfrm>
            <a:prstGeom prst="rect">
              <a:avLst/>
            </a:prstGeom>
            <a:solidFill>
              <a:srgbClr val="C7C8C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5" name="Rectangle 309"/>
            <p:cNvSpPr>
              <a:spLocks noChangeArrowheads="1"/>
            </p:cNvSpPr>
            <p:nvPr userDrawn="1"/>
          </p:nvSpPr>
          <p:spPr bwMode="auto">
            <a:xfrm>
              <a:off x="3116" y="-14"/>
              <a:ext cx="41" cy="149"/>
            </a:xfrm>
            <a:prstGeom prst="rect">
              <a:avLst/>
            </a:prstGeom>
            <a:solidFill>
              <a:srgbClr val="C9CAD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6" name="Rectangle 310"/>
            <p:cNvSpPr>
              <a:spLocks noChangeArrowheads="1"/>
            </p:cNvSpPr>
            <p:nvPr userDrawn="1"/>
          </p:nvSpPr>
          <p:spPr bwMode="auto">
            <a:xfrm>
              <a:off x="3160" y="-14"/>
              <a:ext cx="44" cy="149"/>
            </a:xfrm>
            <a:prstGeom prst="rect">
              <a:avLst/>
            </a:prstGeom>
            <a:solidFill>
              <a:srgbClr val="CBCCD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7" name="Rectangle 311"/>
            <p:cNvSpPr>
              <a:spLocks noChangeArrowheads="1"/>
            </p:cNvSpPr>
            <p:nvPr userDrawn="1"/>
          </p:nvSpPr>
          <p:spPr bwMode="auto">
            <a:xfrm>
              <a:off x="3204" y="-14"/>
              <a:ext cx="45" cy="149"/>
            </a:xfrm>
            <a:prstGeom prst="rect">
              <a:avLst/>
            </a:prstGeom>
            <a:solidFill>
              <a:srgbClr val="CDCED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8" name="Rectangle 312"/>
            <p:cNvSpPr>
              <a:spLocks noChangeArrowheads="1"/>
            </p:cNvSpPr>
            <p:nvPr userDrawn="1"/>
          </p:nvSpPr>
          <p:spPr bwMode="auto">
            <a:xfrm>
              <a:off x="3249" y="-14"/>
              <a:ext cx="44" cy="149"/>
            </a:xfrm>
            <a:prstGeom prst="rect">
              <a:avLst/>
            </a:prstGeom>
            <a:solidFill>
              <a:srgbClr val="CECFD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9" name="Rectangle 313"/>
            <p:cNvSpPr>
              <a:spLocks noChangeArrowheads="1"/>
            </p:cNvSpPr>
            <p:nvPr userDrawn="1"/>
          </p:nvSpPr>
          <p:spPr bwMode="auto">
            <a:xfrm>
              <a:off x="3293" y="-14"/>
              <a:ext cx="44" cy="149"/>
            </a:xfrm>
            <a:prstGeom prst="rect">
              <a:avLst/>
            </a:prstGeom>
            <a:solidFill>
              <a:srgbClr val="D0D1D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0" name="Rectangle 314"/>
            <p:cNvSpPr>
              <a:spLocks noChangeArrowheads="1"/>
            </p:cNvSpPr>
            <p:nvPr userDrawn="1"/>
          </p:nvSpPr>
          <p:spPr bwMode="auto">
            <a:xfrm>
              <a:off x="3337" y="-14"/>
              <a:ext cx="44" cy="149"/>
            </a:xfrm>
            <a:prstGeom prst="rect">
              <a:avLst/>
            </a:prstGeom>
            <a:solidFill>
              <a:srgbClr val="D2D3D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1" name="Rectangle 315"/>
            <p:cNvSpPr>
              <a:spLocks noChangeArrowheads="1"/>
            </p:cNvSpPr>
            <p:nvPr userDrawn="1"/>
          </p:nvSpPr>
          <p:spPr bwMode="auto">
            <a:xfrm>
              <a:off x="3381" y="-14"/>
              <a:ext cx="43" cy="149"/>
            </a:xfrm>
            <a:prstGeom prst="rect">
              <a:avLst/>
            </a:prstGeom>
            <a:solidFill>
              <a:srgbClr val="D4D5D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2" name="Rectangle 316"/>
            <p:cNvSpPr>
              <a:spLocks noChangeArrowheads="1"/>
            </p:cNvSpPr>
            <p:nvPr userDrawn="1"/>
          </p:nvSpPr>
          <p:spPr bwMode="auto">
            <a:xfrm>
              <a:off x="3424" y="-14"/>
              <a:ext cx="44" cy="149"/>
            </a:xfrm>
            <a:prstGeom prst="rect">
              <a:avLst/>
            </a:prstGeom>
            <a:solidFill>
              <a:srgbClr val="D6D6D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3" name="Rectangle 317"/>
            <p:cNvSpPr>
              <a:spLocks noChangeArrowheads="1"/>
            </p:cNvSpPr>
            <p:nvPr userDrawn="1"/>
          </p:nvSpPr>
          <p:spPr bwMode="auto">
            <a:xfrm>
              <a:off x="3468" y="-14"/>
              <a:ext cx="45" cy="149"/>
            </a:xfrm>
            <a:prstGeom prst="rect">
              <a:avLst/>
            </a:prstGeom>
            <a:solidFill>
              <a:srgbClr val="D7D8D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4" name="Rectangle 318"/>
            <p:cNvSpPr>
              <a:spLocks noChangeArrowheads="1"/>
            </p:cNvSpPr>
            <p:nvPr userDrawn="1"/>
          </p:nvSpPr>
          <p:spPr bwMode="auto">
            <a:xfrm>
              <a:off x="3513" y="-14"/>
              <a:ext cx="66" cy="149"/>
            </a:xfrm>
            <a:prstGeom prst="rect">
              <a:avLst/>
            </a:prstGeom>
            <a:solidFill>
              <a:srgbClr val="D9DAD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5" name="Rectangle 319"/>
            <p:cNvSpPr>
              <a:spLocks noChangeArrowheads="1"/>
            </p:cNvSpPr>
            <p:nvPr userDrawn="1"/>
          </p:nvSpPr>
          <p:spPr bwMode="auto">
            <a:xfrm>
              <a:off x="3579" y="-14"/>
              <a:ext cx="44" cy="149"/>
            </a:xfrm>
            <a:prstGeom prst="rect">
              <a:avLst/>
            </a:prstGeom>
            <a:solidFill>
              <a:srgbClr val="DBDCE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6" name="Rectangle 320"/>
            <p:cNvSpPr>
              <a:spLocks noChangeArrowheads="1"/>
            </p:cNvSpPr>
            <p:nvPr userDrawn="1"/>
          </p:nvSpPr>
          <p:spPr bwMode="auto">
            <a:xfrm>
              <a:off x="3623" y="-14"/>
              <a:ext cx="66" cy="149"/>
            </a:xfrm>
            <a:prstGeom prst="rect">
              <a:avLst/>
            </a:prstGeom>
            <a:solidFill>
              <a:srgbClr val="DDDEE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7" name="Rectangle 321"/>
            <p:cNvSpPr>
              <a:spLocks noChangeArrowheads="1"/>
            </p:cNvSpPr>
            <p:nvPr userDrawn="1"/>
          </p:nvSpPr>
          <p:spPr bwMode="auto">
            <a:xfrm>
              <a:off x="3689" y="-14"/>
              <a:ext cx="44" cy="149"/>
            </a:xfrm>
            <a:prstGeom prst="rect">
              <a:avLst/>
            </a:prstGeom>
            <a:solidFill>
              <a:srgbClr val="DFE0E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8" name="Rectangle 322"/>
            <p:cNvSpPr>
              <a:spLocks noChangeArrowheads="1"/>
            </p:cNvSpPr>
            <p:nvPr userDrawn="1"/>
          </p:nvSpPr>
          <p:spPr bwMode="auto">
            <a:xfrm>
              <a:off x="3733" y="-14"/>
              <a:ext cx="44" cy="149"/>
            </a:xfrm>
            <a:prstGeom prst="rect">
              <a:avLst/>
            </a:prstGeom>
            <a:solidFill>
              <a:srgbClr val="E1E1E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9" name="Rectangle 323"/>
            <p:cNvSpPr>
              <a:spLocks noChangeArrowheads="1"/>
            </p:cNvSpPr>
            <p:nvPr userDrawn="1"/>
          </p:nvSpPr>
          <p:spPr bwMode="auto">
            <a:xfrm>
              <a:off x="3777" y="-14"/>
              <a:ext cx="45" cy="149"/>
            </a:xfrm>
            <a:prstGeom prst="rect">
              <a:avLst/>
            </a:prstGeom>
            <a:solidFill>
              <a:srgbClr val="E2E2E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0" name="Rectangle 324"/>
            <p:cNvSpPr>
              <a:spLocks noChangeArrowheads="1"/>
            </p:cNvSpPr>
            <p:nvPr userDrawn="1"/>
          </p:nvSpPr>
          <p:spPr bwMode="auto">
            <a:xfrm>
              <a:off x="3822" y="-14"/>
              <a:ext cx="44" cy="149"/>
            </a:xfrm>
            <a:prstGeom prst="rect">
              <a:avLst/>
            </a:prstGeom>
            <a:solidFill>
              <a:srgbClr val="E3E4E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1" name="Rectangle 325"/>
            <p:cNvSpPr>
              <a:spLocks noChangeArrowheads="1"/>
            </p:cNvSpPr>
            <p:nvPr userDrawn="1"/>
          </p:nvSpPr>
          <p:spPr bwMode="auto">
            <a:xfrm>
              <a:off x="3866" y="-14"/>
              <a:ext cx="66" cy="149"/>
            </a:xfrm>
            <a:prstGeom prst="rect">
              <a:avLst/>
            </a:prstGeom>
            <a:solidFill>
              <a:srgbClr val="E5E5E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2" name="Rectangle 326"/>
            <p:cNvSpPr>
              <a:spLocks noChangeArrowheads="1"/>
            </p:cNvSpPr>
            <p:nvPr userDrawn="1"/>
          </p:nvSpPr>
          <p:spPr bwMode="auto">
            <a:xfrm>
              <a:off x="3932" y="-14"/>
              <a:ext cx="44" cy="149"/>
            </a:xfrm>
            <a:prstGeom prst="rect">
              <a:avLst/>
            </a:prstGeom>
            <a:solidFill>
              <a:srgbClr val="E6E7E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3" name="Rectangle 327"/>
            <p:cNvSpPr>
              <a:spLocks noChangeArrowheads="1"/>
            </p:cNvSpPr>
            <p:nvPr userDrawn="1"/>
          </p:nvSpPr>
          <p:spPr bwMode="auto">
            <a:xfrm>
              <a:off x="3976" y="-14"/>
              <a:ext cx="66" cy="149"/>
            </a:xfrm>
            <a:prstGeom prst="rect">
              <a:avLst/>
            </a:prstGeom>
            <a:solidFill>
              <a:srgbClr val="E8E8E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4" name="Rectangle 328"/>
            <p:cNvSpPr>
              <a:spLocks noChangeArrowheads="1"/>
            </p:cNvSpPr>
            <p:nvPr userDrawn="1"/>
          </p:nvSpPr>
          <p:spPr bwMode="auto">
            <a:xfrm>
              <a:off x="4042" y="-14"/>
              <a:ext cx="70" cy="149"/>
            </a:xfrm>
            <a:prstGeom prst="rect">
              <a:avLst/>
            </a:prstGeom>
            <a:solidFill>
              <a:srgbClr val="EAEAE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5" name="Rectangle 329"/>
            <p:cNvSpPr>
              <a:spLocks noChangeArrowheads="1"/>
            </p:cNvSpPr>
            <p:nvPr userDrawn="1"/>
          </p:nvSpPr>
          <p:spPr bwMode="auto">
            <a:xfrm>
              <a:off x="4109" y="-14"/>
              <a:ext cx="65" cy="149"/>
            </a:xfrm>
            <a:prstGeom prst="rect">
              <a:avLst/>
            </a:prstGeom>
            <a:solidFill>
              <a:srgbClr val="EBECE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6" name="Rectangle 330"/>
            <p:cNvSpPr>
              <a:spLocks noChangeArrowheads="1"/>
            </p:cNvSpPr>
            <p:nvPr userDrawn="1"/>
          </p:nvSpPr>
          <p:spPr bwMode="auto">
            <a:xfrm>
              <a:off x="4174" y="-14"/>
              <a:ext cx="66" cy="149"/>
            </a:xfrm>
            <a:prstGeom prst="rect">
              <a:avLst/>
            </a:prstGeom>
            <a:solidFill>
              <a:srgbClr val="EDEDE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7" name="Rectangle 331"/>
            <p:cNvSpPr>
              <a:spLocks noChangeArrowheads="1"/>
            </p:cNvSpPr>
            <p:nvPr userDrawn="1"/>
          </p:nvSpPr>
          <p:spPr bwMode="auto">
            <a:xfrm>
              <a:off x="4240" y="-14"/>
              <a:ext cx="69" cy="149"/>
            </a:xfrm>
            <a:prstGeom prst="rect">
              <a:avLst/>
            </a:prstGeom>
            <a:solidFill>
              <a:srgbClr val="EEEFF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8" name="Rectangle 332"/>
            <p:cNvSpPr>
              <a:spLocks noChangeArrowheads="1"/>
            </p:cNvSpPr>
            <p:nvPr userDrawn="1"/>
          </p:nvSpPr>
          <p:spPr bwMode="auto">
            <a:xfrm>
              <a:off x="4306" y="-14"/>
              <a:ext cx="89" cy="149"/>
            </a:xfrm>
            <a:prstGeom prst="rect">
              <a:avLst/>
            </a:prstGeom>
            <a:solidFill>
              <a:srgbClr val="F0F0F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9" name="Rectangle 333"/>
            <p:cNvSpPr>
              <a:spLocks noChangeArrowheads="1"/>
            </p:cNvSpPr>
            <p:nvPr userDrawn="1"/>
          </p:nvSpPr>
          <p:spPr bwMode="auto">
            <a:xfrm>
              <a:off x="4395" y="-14"/>
              <a:ext cx="85" cy="149"/>
            </a:xfrm>
            <a:prstGeom prst="rect">
              <a:avLst/>
            </a:prstGeom>
            <a:solidFill>
              <a:srgbClr val="F2F2F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0" name="Rectangle 334"/>
            <p:cNvSpPr>
              <a:spLocks noChangeArrowheads="1"/>
            </p:cNvSpPr>
            <p:nvPr userDrawn="1"/>
          </p:nvSpPr>
          <p:spPr bwMode="auto">
            <a:xfrm>
              <a:off x="4483" y="-14"/>
              <a:ext cx="69" cy="149"/>
            </a:xfrm>
            <a:prstGeom prst="rect">
              <a:avLst/>
            </a:prstGeom>
            <a:solidFill>
              <a:srgbClr val="F3F3F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1" name="Rectangle 335"/>
            <p:cNvSpPr>
              <a:spLocks noChangeArrowheads="1"/>
            </p:cNvSpPr>
            <p:nvPr userDrawn="1"/>
          </p:nvSpPr>
          <p:spPr bwMode="auto">
            <a:xfrm>
              <a:off x="4549" y="-14"/>
              <a:ext cx="89" cy="149"/>
            </a:xfrm>
            <a:prstGeom prst="rect">
              <a:avLst/>
            </a:prstGeom>
            <a:solidFill>
              <a:srgbClr val="F4F5F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2" name="Rectangle 336"/>
            <p:cNvSpPr>
              <a:spLocks noChangeArrowheads="1"/>
            </p:cNvSpPr>
            <p:nvPr userDrawn="1"/>
          </p:nvSpPr>
          <p:spPr bwMode="auto">
            <a:xfrm>
              <a:off x="4638" y="-14"/>
              <a:ext cx="110" cy="149"/>
            </a:xfrm>
            <a:prstGeom prst="rect">
              <a:avLst/>
            </a:prstGeom>
            <a:solidFill>
              <a:srgbClr val="F6F6F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3" name="Rectangle 337"/>
            <p:cNvSpPr>
              <a:spLocks noChangeArrowheads="1"/>
            </p:cNvSpPr>
            <p:nvPr userDrawn="1"/>
          </p:nvSpPr>
          <p:spPr bwMode="auto">
            <a:xfrm>
              <a:off x="4748" y="-14"/>
              <a:ext cx="88" cy="149"/>
            </a:xfrm>
            <a:prstGeom prst="rect">
              <a:avLst/>
            </a:prstGeom>
            <a:solidFill>
              <a:srgbClr val="F7F8F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4" name="Rectangle 338"/>
            <p:cNvSpPr>
              <a:spLocks noChangeArrowheads="1"/>
            </p:cNvSpPr>
            <p:nvPr userDrawn="1"/>
          </p:nvSpPr>
          <p:spPr bwMode="auto">
            <a:xfrm>
              <a:off x="4836" y="-14"/>
              <a:ext cx="129" cy="149"/>
            </a:xfrm>
            <a:prstGeom prst="rect">
              <a:avLst/>
            </a:prstGeom>
            <a:solidFill>
              <a:srgbClr val="F9F9F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5" name="Rectangle 339"/>
            <p:cNvSpPr>
              <a:spLocks noChangeArrowheads="1"/>
            </p:cNvSpPr>
            <p:nvPr userDrawn="1"/>
          </p:nvSpPr>
          <p:spPr bwMode="auto">
            <a:xfrm>
              <a:off x="4968" y="-14"/>
              <a:ext cx="154" cy="149"/>
            </a:xfrm>
            <a:prstGeom prst="rect">
              <a:avLst/>
            </a:prstGeom>
            <a:solidFill>
              <a:srgbClr val="FAFAF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6" name="Rectangle 340"/>
            <p:cNvSpPr>
              <a:spLocks noChangeArrowheads="1"/>
            </p:cNvSpPr>
            <p:nvPr userDrawn="1"/>
          </p:nvSpPr>
          <p:spPr bwMode="auto">
            <a:xfrm>
              <a:off x="5122" y="-14"/>
              <a:ext cx="221" cy="149"/>
            </a:xfrm>
            <a:prstGeom prst="rect">
              <a:avLst/>
            </a:prstGeom>
            <a:solidFill>
              <a:srgbClr val="FCFCF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7" name="Rectangle 341"/>
            <p:cNvSpPr>
              <a:spLocks noChangeArrowheads="1"/>
            </p:cNvSpPr>
            <p:nvPr userDrawn="1"/>
          </p:nvSpPr>
          <p:spPr bwMode="auto">
            <a:xfrm>
              <a:off x="5343" y="-14"/>
              <a:ext cx="199" cy="149"/>
            </a:xfrm>
            <a:prstGeom prst="rect">
              <a:avLst/>
            </a:prstGeom>
            <a:solidFill>
              <a:srgbClr val="FDFDF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8" name="Rectangle 342"/>
            <p:cNvSpPr>
              <a:spLocks noChangeArrowheads="1"/>
            </p:cNvSpPr>
            <p:nvPr userDrawn="1"/>
          </p:nvSpPr>
          <p:spPr bwMode="auto">
            <a:xfrm>
              <a:off x="5542" y="-14"/>
              <a:ext cx="100" cy="14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149" name="Freeform 353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11616269" y="-27513"/>
            <a:ext cx="4642558" cy="319617"/>
          </a:xfrm>
          <a:custGeom>
            <a:avLst/>
            <a:gdLst>
              <a:gd name="T0" fmla="*/ 0 w 1612"/>
              <a:gd name="T1" fmla="*/ 0 h 164"/>
              <a:gd name="T2" fmla="*/ 2147483646 w 1612"/>
              <a:gd name="T3" fmla="*/ 2147483646 h 164"/>
              <a:gd name="T4" fmla="*/ 2147483646 w 1612"/>
              <a:gd name="T5" fmla="*/ 2147483646 h 164"/>
              <a:gd name="T6" fmla="*/ 2147483646 w 1612"/>
              <a:gd name="T7" fmla="*/ 0 h 164"/>
              <a:gd name="T8" fmla="*/ 0 w 1612"/>
              <a:gd name="T9" fmla="*/ 0 h 1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12"/>
              <a:gd name="T16" fmla="*/ 0 h 164"/>
              <a:gd name="T17" fmla="*/ 1612 w 1612"/>
              <a:gd name="T18" fmla="*/ 164 h 1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12" h="164">
                <a:moveTo>
                  <a:pt x="0" y="0"/>
                </a:moveTo>
                <a:lnTo>
                  <a:pt x="95" y="164"/>
                </a:lnTo>
                <a:lnTo>
                  <a:pt x="1612" y="164"/>
                </a:lnTo>
                <a:lnTo>
                  <a:pt x="1612" y="0"/>
                </a:lnTo>
                <a:lnTo>
                  <a:pt x="0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lIns="123451" tIns="61724" rIns="123451" bIns="61724"/>
          <a:lstStyle/>
          <a:p>
            <a:pPr>
              <a:defRPr/>
            </a:pPr>
            <a:endParaRPr lang="ru-RU"/>
          </a:p>
        </p:txBody>
      </p:sp>
      <p:sp>
        <p:nvSpPr>
          <p:cNvPr id="150" name="AutoShape 196"/>
          <p:cNvSpPr>
            <a:spLocks noChangeAspect="1" noChangeArrowheads="1" noTextEdit="1"/>
          </p:cNvSpPr>
          <p:nvPr>
            <p:custDataLst>
              <p:tags r:id="rId4"/>
            </p:custDataLst>
          </p:nvPr>
        </p:nvSpPr>
        <p:spPr bwMode="auto">
          <a:xfrm>
            <a:off x="-11260" y="-35955"/>
            <a:ext cx="16309623" cy="345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452" tIns="60729" rIns="121452" bIns="60729"/>
          <a:lstStyle/>
          <a:p>
            <a:pPr>
              <a:defRPr/>
            </a:pPr>
            <a:endParaRPr lang="ru-RU"/>
          </a:p>
        </p:txBody>
      </p:sp>
      <p:grpSp>
        <p:nvGrpSpPr>
          <p:cNvPr id="151" name="Group 355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8475" y="8822298"/>
            <a:ext cx="16250356" cy="351367"/>
            <a:chOff x="3" y="4085"/>
            <a:chExt cx="5643" cy="163"/>
          </a:xfrm>
        </p:grpSpPr>
        <p:sp>
          <p:nvSpPr>
            <p:cNvPr id="152" name="Rectangle 36"/>
            <p:cNvSpPr>
              <a:spLocks noChangeArrowheads="1"/>
            </p:cNvSpPr>
            <p:nvPr userDrawn="1">
              <p:custDataLst>
                <p:tags r:id="rId11"/>
              </p:custDataLst>
            </p:nvPr>
          </p:nvSpPr>
          <p:spPr bwMode="auto">
            <a:xfrm flipH="1">
              <a:off x="3" y="4087"/>
              <a:ext cx="5636" cy="161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2203" tIns="46098" rIns="92203" bIns="46098" anchor="ctr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3" name="Freeform 354"/>
            <p:cNvSpPr>
              <a:spLocks/>
            </p:cNvSpPr>
            <p:nvPr userDrawn="1"/>
          </p:nvSpPr>
          <p:spPr bwMode="auto">
            <a:xfrm flipV="1">
              <a:off x="4034" y="4085"/>
              <a:ext cx="1612" cy="163"/>
            </a:xfrm>
            <a:custGeom>
              <a:avLst/>
              <a:gdLst>
                <a:gd name="T0" fmla="*/ 0 w 1612"/>
                <a:gd name="T1" fmla="*/ 0 h 164"/>
                <a:gd name="T2" fmla="*/ 95 w 1612"/>
                <a:gd name="T3" fmla="*/ 131 h 164"/>
                <a:gd name="T4" fmla="*/ 1612 w 1612"/>
                <a:gd name="T5" fmla="*/ 131 h 164"/>
                <a:gd name="T6" fmla="*/ 1612 w 1612"/>
                <a:gd name="T7" fmla="*/ 0 h 164"/>
                <a:gd name="T8" fmla="*/ 0 w 1612"/>
                <a:gd name="T9" fmla="*/ 0 h 1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12"/>
                <a:gd name="T16" fmla="*/ 0 h 164"/>
                <a:gd name="T17" fmla="*/ 1612 w 1612"/>
                <a:gd name="T18" fmla="*/ 164 h 1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12" h="164">
                  <a:moveTo>
                    <a:pt x="0" y="0"/>
                  </a:moveTo>
                  <a:lnTo>
                    <a:pt x="95" y="164"/>
                  </a:lnTo>
                  <a:lnTo>
                    <a:pt x="1612" y="164"/>
                  </a:lnTo>
                  <a:lnTo>
                    <a:pt x="161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 rot="10800000" lIns="92939" tIns="46470" rIns="92939" bIns="46470"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154" name="McK Slide Elements"/>
          <p:cNvGrpSpPr>
            <a:grpSpLocks/>
          </p:cNvGrpSpPr>
          <p:nvPr/>
        </p:nvGrpSpPr>
        <p:grpSpPr bwMode="auto">
          <a:xfrm>
            <a:off x="222971" y="723905"/>
            <a:ext cx="15632290" cy="8384117"/>
            <a:chOff x="77" y="335"/>
            <a:chExt cx="5429" cy="3882"/>
          </a:xfrm>
        </p:grpSpPr>
        <p:sp>
          <p:nvSpPr>
            <p:cNvPr id="155" name="McK Measure" hidden="1"/>
            <p:cNvSpPr txBox="1">
              <a:spLocks noChangeArrowheads="1"/>
            </p:cNvSpPr>
            <p:nvPr userDrawn="1"/>
          </p:nvSpPr>
          <p:spPr bwMode="auto">
            <a:xfrm>
              <a:off x="77" y="335"/>
              <a:ext cx="5429" cy="15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>
              <a:spAutoFit/>
            </a:bodyPr>
            <a:lstStyle>
              <a:lvl1pPr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2100" dirty="0">
                  <a:solidFill>
                    <a:srgbClr val="000000"/>
                  </a:solidFill>
                  <a:cs typeface="Arial" charset="0"/>
                </a:rPr>
                <a:t>Unit of measure</a:t>
              </a:r>
            </a:p>
          </p:txBody>
        </p:sp>
        <p:sp>
          <p:nvSpPr>
            <p:cNvPr id="156" name="McK Footnote" hidden="1"/>
            <p:cNvSpPr txBox="1">
              <a:spLocks noChangeArrowheads="1"/>
            </p:cNvSpPr>
            <p:nvPr userDrawn="1"/>
          </p:nvSpPr>
          <p:spPr bwMode="auto">
            <a:xfrm>
              <a:off x="79" y="3966"/>
              <a:ext cx="5145" cy="251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 anchor="b">
              <a:spAutoFit/>
            </a:bodyPr>
            <a:lstStyle>
              <a:lvl1pPr marL="822325" indent="-822325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</a:t>
              </a:r>
              <a:r>
                <a:rPr lang="en-US" sz="1600" dirty="0">
                  <a:solidFill>
                    <a:srgbClr val="000000"/>
                  </a:solidFill>
                  <a:cs typeface="Arial" charset="0"/>
                </a:rPr>
                <a:t>*</a:t>
              </a: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Сноска</a:t>
              </a:r>
              <a:endParaRPr lang="en-US" sz="1600" dirty="0">
                <a:solidFill>
                  <a:srgbClr val="000000"/>
                </a:solidFill>
                <a:cs typeface="Arial" charset="0"/>
              </a:endParaRPr>
            </a:p>
            <a:p>
              <a:pPr eaLnBrk="1" hangingPunct="1">
                <a:spcBef>
                  <a:spcPct val="20000"/>
                </a:spcBef>
                <a:defRPr/>
              </a:pP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Источник</a:t>
              </a:r>
              <a:r>
                <a:rPr lang="en-US" sz="1600" dirty="0">
                  <a:solidFill>
                    <a:srgbClr val="000000"/>
                  </a:solidFill>
                  <a:cs typeface="Arial" charset="0"/>
                </a:rPr>
                <a:t>:</a:t>
              </a: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Источник</a:t>
              </a:r>
              <a:endParaRPr lang="en-US" sz="1600" dirty="0">
                <a:solidFill>
                  <a:srgbClr val="000000"/>
                </a:solidFill>
                <a:cs typeface="Arial" charset="0"/>
              </a:endParaRPr>
            </a:p>
          </p:txBody>
        </p:sp>
      </p:grpSp>
      <p:sp>
        <p:nvSpPr>
          <p:cNvPr id="157" name="Working Draft" hidden="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 rot="5400000">
            <a:off x="14973069" y="3688158"/>
            <a:ext cx="2314736" cy="123111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defTabSz="9334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800" dirty="0">
                <a:solidFill>
                  <a:srgbClr val="000000"/>
                </a:solidFill>
                <a:cs typeface="Arial" charset="0"/>
              </a:rPr>
              <a:t>Working Draft - Last Modified 09/06/2006 21:40:09</a:t>
            </a:r>
          </a:p>
        </p:txBody>
      </p:sp>
      <p:sp>
        <p:nvSpPr>
          <p:cNvPr id="158" name="Printed" hidden="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 rot="5400000">
            <a:off x="15476386" y="5738149"/>
            <a:ext cx="1308050" cy="123111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defTabSz="9334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800" dirty="0">
                <a:solidFill>
                  <a:srgbClr val="000000"/>
                </a:solidFill>
                <a:cs typeface="Arial" charset="0"/>
              </a:rPr>
              <a:t>Printed 08/06/2006 17:52:59</a:t>
            </a:r>
          </a:p>
        </p:txBody>
      </p:sp>
      <p:graphicFrame>
        <p:nvGraphicFramePr>
          <p:cNvPr id="159" name="AutoShape 218"/>
          <p:cNvGraphicFramePr>
            <a:graphicFrameLocks/>
          </p:cNvGraphicFramePr>
          <p:nvPr>
            <p:custDataLst>
              <p:tags r:id="rId8"/>
            </p:custDataLst>
          </p:nvPr>
        </p:nvGraphicFramePr>
        <p:xfrm>
          <a:off x="2852" y="5"/>
          <a:ext cx="287867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2881" name="think-cell Slide" r:id="rId13" imgW="0" imgH="0" progId="">
                  <p:embed/>
                </p:oleObj>
              </mc:Choice>
              <mc:Fallback>
                <p:oleObj name="think-cell Slide" r:id="rId13" imgW="0" imgH="0" progId="">
                  <p:embed/>
                  <p:pic>
                    <p:nvPicPr>
                      <p:cNvPr id="0" name="AutoShape 709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2" y="5"/>
                        <a:ext cx="287867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217423" y="313267"/>
            <a:ext cx="15637932" cy="167481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60" name="pg num"/>
          <p:cNvSpPr>
            <a:spLocks noGrp="1" noChangeArrowheads="1"/>
          </p:cNvSpPr>
          <p:nvPr>
            <p:ph type="sldNum" sz="quarter" idx="10"/>
            <p:custDataLst>
              <p:tags r:id="rId9"/>
            </p:custDataLst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  <a:cs typeface="Arial" charset="0"/>
              </a:defRPr>
            </a:lvl1pPr>
          </a:lstStyle>
          <a:p>
            <a:pPr>
              <a:defRPr/>
            </a:pPr>
            <a:fld id="{1527C588-7E09-463F-95C3-AC330A12A25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61" name="doc id"/>
          <p:cNvSpPr>
            <a:spLocks noGrp="1" noChangeArrowheads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43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-11261" y="-29632"/>
            <a:ext cx="16258823" cy="321733"/>
            <a:chOff x="-4" y="-14"/>
            <a:chExt cx="5646" cy="149"/>
          </a:xfrm>
        </p:grpSpPr>
        <p:sp>
          <p:nvSpPr>
            <p:cNvPr id="4" name="Rectangle 198"/>
            <p:cNvSpPr>
              <a:spLocks noChangeArrowheads="1"/>
            </p:cNvSpPr>
            <p:nvPr userDrawn="1"/>
          </p:nvSpPr>
          <p:spPr bwMode="auto">
            <a:xfrm>
              <a:off x="-4" y="-14"/>
              <a:ext cx="3" cy="149"/>
            </a:xfrm>
            <a:prstGeom prst="rect">
              <a:avLst/>
            </a:prstGeom>
            <a:solidFill>
              <a:srgbClr val="0029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" name="Rectangle 199"/>
            <p:cNvSpPr>
              <a:spLocks noChangeArrowheads="1"/>
            </p:cNvSpPr>
            <p:nvPr userDrawn="1"/>
          </p:nvSpPr>
          <p:spPr bwMode="auto">
            <a:xfrm>
              <a:off x="-1" y="-14"/>
              <a:ext cx="4" cy="149"/>
            </a:xfrm>
            <a:prstGeom prst="rect">
              <a:avLst/>
            </a:prstGeom>
            <a:solidFill>
              <a:srgbClr val="0229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" name="Rectangle 200"/>
            <p:cNvSpPr>
              <a:spLocks noChangeArrowheads="1"/>
            </p:cNvSpPr>
            <p:nvPr userDrawn="1"/>
          </p:nvSpPr>
          <p:spPr bwMode="auto">
            <a:xfrm>
              <a:off x="3" y="-14"/>
              <a:ext cx="4" cy="149"/>
            </a:xfrm>
            <a:prstGeom prst="rect">
              <a:avLst/>
            </a:prstGeom>
            <a:solidFill>
              <a:srgbClr val="0429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" name="Rectangle 201"/>
            <p:cNvSpPr>
              <a:spLocks noChangeArrowheads="1"/>
            </p:cNvSpPr>
            <p:nvPr userDrawn="1"/>
          </p:nvSpPr>
          <p:spPr bwMode="auto">
            <a:xfrm>
              <a:off x="7" y="-14"/>
              <a:ext cx="3" cy="149"/>
            </a:xfrm>
            <a:prstGeom prst="rect">
              <a:avLst/>
            </a:prstGeom>
            <a:solidFill>
              <a:srgbClr val="06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" name="Rectangle 202"/>
            <p:cNvSpPr>
              <a:spLocks noChangeArrowheads="1"/>
            </p:cNvSpPr>
            <p:nvPr userDrawn="1"/>
          </p:nvSpPr>
          <p:spPr bwMode="auto">
            <a:xfrm>
              <a:off x="10" y="-14"/>
              <a:ext cx="4" cy="149"/>
            </a:xfrm>
            <a:prstGeom prst="rect">
              <a:avLst/>
            </a:prstGeom>
            <a:solidFill>
              <a:srgbClr val="08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" name="Rectangle 203"/>
            <p:cNvSpPr>
              <a:spLocks noChangeArrowheads="1"/>
            </p:cNvSpPr>
            <p:nvPr userDrawn="1"/>
          </p:nvSpPr>
          <p:spPr bwMode="auto">
            <a:xfrm>
              <a:off x="14" y="-14"/>
              <a:ext cx="6" cy="149"/>
            </a:xfrm>
            <a:prstGeom prst="rect">
              <a:avLst/>
            </a:prstGeom>
            <a:solidFill>
              <a:srgbClr val="0A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" name="Rectangle 204"/>
            <p:cNvSpPr>
              <a:spLocks noChangeArrowheads="1"/>
            </p:cNvSpPr>
            <p:nvPr userDrawn="1"/>
          </p:nvSpPr>
          <p:spPr bwMode="auto">
            <a:xfrm>
              <a:off x="20" y="-14"/>
              <a:ext cx="15" cy="149"/>
            </a:xfrm>
            <a:prstGeom prst="rect">
              <a:avLst/>
            </a:prstGeom>
            <a:solidFill>
              <a:srgbClr val="0C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" name="Rectangle 205"/>
            <p:cNvSpPr>
              <a:spLocks noChangeArrowheads="1"/>
            </p:cNvSpPr>
            <p:nvPr userDrawn="1"/>
          </p:nvSpPr>
          <p:spPr bwMode="auto">
            <a:xfrm>
              <a:off x="32" y="-14"/>
              <a:ext cx="11" cy="149"/>
            </a:xfrm>
            <a:prstGeom prst="rect">
              <a:avLst/>
            </a:prstGeom>
            <a:solidFill>
              <a:srgbClr val="0E2B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" name="Rectangle 206"/>
            <p:cNvSpPr>
              <a:spLocks noChangeArrowheads="1"/>
            </p:cNvSpPr>
            <p:nvPr userDrawn="1"/>
          </p:nvSpPr>
          <p:spPr bwMode="auto">
            <a:xfrm>
              <a:off x="43" y="-14"/>
              <a:ext cx="15" cy="149"/>
            </a:xfrm>
            <a:prstGeom prst="rect">
              <a:avLst/>
            </a:prstGeom>
            <a:solidFill>
              <a:srgbClr val="102B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" name="Rectangle 207"/>
            <p:cNvSpPr>
              <a:spLocks noChangeArrowheads="1"/>
            </p:cNvSpPr>
            <p:nvPr userDrawn="1"/>
          </p:nvSpPr>
          <p:spPr bwMode="auto">
            <a:xfrm>
              <a:off x="58" y="-14"/>
              <a:ext cx="18" cy="149"/>
            </a:xfrm>
            <a:prstGeom prst="rect">
              <a:avLst/>
            </a:prstGeom>
            <a:solidFill>
              <a:srgbClr val="122C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" name="Rectangle 208"/>
            <p:cNvSpPr>
              <a:spLocks noChangeArrowheads="1"/>
            </p:cNvSpPr>
            <p:nvPr userDrawn="1"/>
          </p:nvSpPr>
          <p:spPr bwMode="auto">
            <a:xfrm>
              <a:off x="73" y="-14"/>
              <a:ext cx="16" cy="149"/>
            </a:xfrm>
            <a:prstGeom prst="rect">
              <a:avLst/>
            </a:prstGeom>
            <a:solidFill>
              <a:srgbClr val="142D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" name="Rectangle 209"/>
            <p:cNvSpPr>
              <a:spLocks noChangeArrowheads="1"/>
            </p:cNvSpPr>
            <p:nvPr userDrawn="1"/>
          </p:nvSpPr>
          <p:spPr bwMode="auto">
            <a:xfrm>
              <a:off x="89" y="-14"/>
              <a:ext cx="22" cy="149"/>
            </a:xfrm>
            <a:prstGeom prst="rect">
              <a:avLst/>
            </a:prstGeom>
            <a:solidFill>
              <a:srgbClr val="162D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" name="Rectangle 210"/>
            <p:cNvSpPr>
              <a:spLocks noChangeArrowheads="1"/>
            </p:cNvSpPr>
            <p:nvPr userDrawn="1"/>
          </p:nvSpPr>
          <p:spPr bwMode="auto">
            <a:xfrm>
              <a:off x="111" y="-14"/>
              <a:ext cx="28" cy="149"/>
            </a:xfrm>
            <a:prstGeom prst="rect">
              <a:avLst/>
            </a:prstGeom>
            <a:solidFill>
              <a:srgbClr val="182D6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" name="Rectangle 211"/>
            <p:cNvSpPr>
              <a:spLocks noChangeArrowheads="1"/>
            </p:cNvSpPr>
            <p:nvPr userDrawn="1"/>
          </p:nvSpPr>
          <p:spPr bwMode="auto">
            <a:xfrm>
              <a:off x="139" y="-14"/>
              <a:ext cx="25" cy="149"/>
            </a:xfrm>
            <a:prstGeom prst="rect">
              <a:avLst/>
            </a:prstGeom>
            <a:solidFill>
              <a:srgbClr val="1A2F6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8" name="Rectangle 212"/>
            <p:cNvSpPr>
              <a:spLocks noChangeArrowheads="1"/>
            </p:cNvSpPr>
            <p:nvPr userDrawn="1"/>
          </p:nvSpPr>
          <p:spPr bwMode="auto">
            <a:xfrm>
              <a:off x="167" y="-14"/>
              <a:ext cx="24" cy="149"/>
            </a:xfrm>
            <a:prstGeom prst="rect">
              <a:avLst/>
            </a:prstGeom>
            <a:solidFill>
              <a:srgbClr val="1C306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9" name="Rectangle 213"/>
            <p:cNvSpPr>
              <a:spLocks noChangeArrowheads="1"/>
            </p:cNvSpPr>
            <p:nvPr userDrawn="1"/>
          </p:nvSpPr>
          <p:spPr bwMode="auto">
            <a:xfrm>
              <a:off x="188" y="-14"/>
              <a:ext cx="22" cy="149"/>
            </a:xfrm>
            <a:prstGeom prst="rect">
              <a:avLst/>
            </a:prstGeom>
            <a:solidFill>
              <a:srgbClr val="1E326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0" name="Rectangle 214"/>
            <p:cNvSpPr>
              <a:spLocks noChangeArrowheads="1"/>
            </p:cNvSpPr>
            <p:nvPr userDrawn="1"/>
          </p:nvSpPr>
          <p:spPr bwMode="auto">
            <a:xfrm>
              <a:off x="210" y="-14"/>
              <a:ext cx="25" cy="149"/>
            </a:xfrm>
            <a:prstGeom prst="rect">
              <a:avLst/>
            </a:prstGeom>
            <a:solidFill>
              <a:srgbClr val="20326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1" name="Rectangle 215"/>
            <p:cNvSpPr>
              <a:spLocks noChangeArrowheads="1"/>
            </p:cNvSpPr>
            <p:nvPr userDrawn="1"/>
          </p:nvSpPr>
          <p:spPr bwMode="auto">
            <a:xfrm>
              <a:off x="232" y="-14"/>
              <a:ext cx="40" cy="149"/>
            </a:xfrm>
            <a:prstGeom prst="rect">
              <a:avLst/>
            </a:prstGeom>
            <a:solidFill>
              <a:srgbClr val="22336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2" name="Rectangle 216"/>
            <p:cNvSpPr>
              <a:spLocks noChangeArrowheads="1"/>
            </p:cNvSpPr>
            <p:nvPr userDrawn="1"/>
          </p:nvSpPr>
          <p:spPr bwMode="auto">
            <a:xfrm>
              <a:off x="272" y="-14"/>
              <a:ext cx="22" cy="149"/>
            </a:xfrm>
            <a:prstGeom prst="rect">
              <a:avLst/>
            </a:prstGeom>
            <a:solidFill>
              <a:srgbClr val="24356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3" name="Rectangle 217"/>
            <p:cNvSpPr>
              <a:spLocks noChangeArrowheads="1"/>
            </p:cNvSpPr>
            <p:nvPr userDrawn="1"/>
          </p:nvSpPr>
          <p:spPr bwMode="auto">
            <a:xfrm>
              <a:off x="294" y="-14"/>
              <a:ext cx="25" cy="149"/>
            </a:xfrm>
            <a:prstGeom prst="rect">
              <a:avLst/>
            </a:prstGeom>
            <a:solidFill>
              <a:srgbClr val="26366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4" name="Rectangle 218"/>
            <p:cNvSpPr>
              <a:spLocks noChangeArrowheads="1"/>
            </p:cNvSpPr>
            <p:nvPr userDrawn="1"/>
          </p:nvSpPr>
          <p:spPr bwMode="auto">
            <a:xfrm>
              <a:off x="316" y="-14"/>
              <a:ext cx="25" cy="149"/>
            </a:xfrm>
            <a:prstGeom prst="rect">
              <a:avLst/>
            </a:prstGeom>
            <a:solidFill>
              <a:srgbClr val="28376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5" name="Rectangle 219"/>
            <p:cNvSpPr>
              <a:spLocks noChangeArrowheads="1"/>
            </p:cNvSpPr>
            <p:nvPr userDrawn="1"/>
          </p:nvSpPr>
          <p:spPr bwMode="auto">
            <a:xfrm>
              <a:off x="343" y="-14"/>
              <a:ext cx="33" cy="149"/>
            </a:xfrm>
            <a:prstGeom prst="rect">
              <a:avLst/>
            </a:prstGeom>
            <a:solidFill>
              <a:srgbClr val="2A386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6" name="Rectangle 220"/>
            <p:cNvSpPr>
              <a:spLocks noChangeArrowheads="1"/>
            </p:cNvSpPr>
            <p:nvPr userDrawn="1"/>
          </p:nvSpPr>
          <p:spPr bwMode="auto">
            <a:xfrm>
              <a:off x="376" y="-14"/>
              <a:ext cx="25" cy="149"/>
            </a:xfrm>
            <a:prstGeom prst="rect">
              <a:avLst/>
            </a:prstGeom>
            <a:solidFill>
              <a:srgbClr val="2C396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7" name="Rectangle 221"/>
            <p:cNvSpPr>
              <a:spLocks noChangeArrowheads="1"/>
            </p:cNvSpPr>
            <p:nvPr userDrawn="1"/>
          </p:nvSpPr>
          <p:spPr bwMode="auto">
            <a:xfrm>
              <a:off x="403" y="-14"/>
              <a:ext cx="28" cy="149"/>
            </a:xfrm>
            <a:prstGeom prst="rect">
              <a:avLst/>
            </a:prstGeom>
            <a:solidFill>
              <a:srgbClr val="2D3B6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8" name="Rectangle 222"/>
            <p:cNvSpPr>
              <a:spLocks noChangeArrowheads="1"/>
            </p:cNvSpPr>
            <p:nvPr userDrawn="1"/>
          </p:nvSpPr>
          <p:spPr bwMode="auto">
            <a:xfrm>
              <a:off x="431" y="-14"/>
              <a:ext cx="33" cy="149"/>
            </a:xfrm>
            <a:prstGeom prst="rect">
              <a:avLst/>
            </a:prstGeom>
            <a:solidFill>
              <a:srgbClr val="2F3C6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9" name="Rectangle 223"/>
            <p:cNvSpPr>
              <a:spLocks noChangeArrowheads="1"/>
            </p:cNvSpPr>
            <p:nvPr userDrawn="1"/>
          </p:nvSpPr>
          <p:spPr bwMode="auto">
            <a:xfrm>
              <a:off x="464" y="-14"/>
              <a:ext cx="25" cy="149"/>
            </a:xfrm>
            <a:prstGeom prst="rect">
              <a:avLst/>
            </a:prstGeom>
            <a:solidFill>
              <a:srgbClr val="313D6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0" name="Rectangle 224"/>
            <p:cNvSpPr>
              <a:spLocks noChangeArrowheads="1"/>
            </p:cNvSpPr>
            <p:nvPr userDrawn="1"/>
          </p:nvSpPr>
          <p:spPr bwMode="auto">
            <a:xfrm>
              <a:off x="491" y="-14"/>
              <a:ext cx="40" cy="149"/>
            </a:xfrm>
            <a:prstGeom prst="rect">
              <a:avLst/>
            </a:prstGeom>
            <a:solidFill>
              <a:srgbClr val="333F6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1" name="Rectangle 225"/>
            <p:cNvSpPr>
              <a:spLocks noChangeArrowheads="1"/>
            </p:cNvSpPr>
            <p:nvPr userDrawn="1"/>
          </p:nvSpPr>
          <p:spPr bwMode="auto">
            <a:xfrm>
              <a:off x="531" y="-14"/>
              <a:ext cx="25" cy="149"/>
            </a:xfrm>
            <a:prstGeom prst="rect">
              <a:avLst/>
            </a:prstGeom>
            <a:solidFill>
              <a:srgbClr val="35406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2" name="Rectangle 226"/>
            <p:cNvSpPr>
              <a:spLocks noChangeArrowheads="1"/>
            </p:cNvSpPr>
            <p:nvPr userDrawn="1"/>
          </p:nvSpPr>
          <p:spPr bwMode="auto">
            <a:xfrm>
              <a:off x="558" y="-14"/>
              <a:ext cx="27" cy="149"/>
            </a:xfrm>
            <a:prstGeom prst="rect">
              <a:avLst/>
            </a:prstGeom>
            <a:solidFill>
              <a:srgbClr val="37426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3" name="Rectangle 227"/>
            <p:cNvSpPr>
              <a:spLocks noChangeArrowheads="1"/>
            </p:cNvSpPr>
            <p:nvPr userDrawn="1"/>
          </p:nvSpPr>
          <p:spPr bwMode="auto">
            <a:xfrm>
              <a:off x="585" y="-14"/>
              <a:ext cx="23" cy="149"/>
            </a:xfrm>
            <a:prstGeom prst="rect">
              <a:avLst/>
            </a:prstGeom>
            <a:solidFill>
              <a:srgbClr val="38446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4" name="Rectangle 228"/>
            <p:cNvSpPr>
              <a:spLocks noChangeArrowheads="1"/>
            </p:cNvSpPr>
            <p:nvPr userDrawn="1"/>
          </p:nvSpPr>
          <p:spPr bwMode="auto">
            <a:xfrm>
              <a:off x="608" y="-14"/>
              <a:ext cx="38" cy="149"/>
            </a:xfrm>
            <a:prstGeom prst="rect">
              <a:avLst/>
            </a:prstGeom>
            <a:solidFill>
              <a:srgbClr val="3A456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5" name="Rectangle 229"/>
            <p:cNvSpPr>
              <a:spLocks noChangeArrowheads="1"/>
            </p:cNvSpPr>
            <p:nvPr userDrawn="1"/>
          </p:nvSpPr>
          <p:spPr bwMode="auto">
            <a:xfrm>
              <a:off x="646" y="-14"/>
              <a:ext cx="28" cy="149"/>
            </a:xfrm>
            <a:prstGeom prst="rect">
              <a:avLst/>
            </a:prstGeom>
            <a:solidFill>
              <a:srgbClr val="3C476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6" name="Rectangle 230"/>
            <p:cNvSpPr>
              <a:spLocks noChangeArrowheads="1"/>
            </p:cNvSpPr>
            <p:nvPr userDrawn="1"/>
          </p:nvSpPr>
          <p:spPr bwMode="auto">
            <a:xfrm>
              <a:off x="674" y="-14"/>
              <a:ext cx="38" cy="149"/>
            </a:xfrm>
            <a:prstGeom prst="rect">
              <a:avLst/>
            </a:prstGeom>
            <a:solidFill>
              <a:srgbClr val="3E486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7" name="Rectangle 231"/>
            <p:cNvSpPr>
              <a:spLocks noChangeArrowheads="1"/>
            </p:cNvSpPr>
            <p:nvPr userDrawn="1"/>
          </p:nvSpPr>
          <p:spPr bwMode="auto">
            <a:xfrm>
              <a:off x="712" y="-14"/>
              <a:ext cx="25" cy="149"/>
            </a:xfrm>
            <a:prstGeom prst="rect">
              <a:avLst/>
            </a:prstGeom>
            <a:solidFill>
              <a:srgbClr val="404A6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8" name="Rectangle 232"/>
            <p:cNvSpPr>
              <a:spLocks noChangeArrowheads="1"/>
            </p:cNvSpPr>
            <p:nvPr userDrawn="1"/>
          </p:nvSpPr>
          <p:spPr bwMode="auto">
            <a:xfrm>
              <a:off x="740" y="-14"/>
              <a:ext cx="38" cy="149"/>
            </a:xfrm>
            <a:prstGeom prst="rect">
              <a:avLst/>
            </a:prstGeom>
            <a:solidFill>
              <a:srgbClr val="424B6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9" name="Rectangle 233"/>
            <p:cNvSpPr>
              <a:spLocks noChangeArrowheads="1"/>
            </p:cNvSpPr>
            <p:nvPr userDrawn="1"/>
          </p:nvSpPr>
          <p:spPr bwMode="auto">
            <a:xfrm>
              <a:off x="778" y="-14"/>
              <a:ext cx="25" cy="149"/>
            </a:xfrm>
            <a:prstGeom prst="rect">
              <a:avLst/>
            </a:prstGeom>
            <a:solidFill>
              <a:srgbClr val="444D7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0" name="Rectangle 234"/>
            <p:cNvSpPr>
              <a:spLocks noChangeArrowheads="1"/>
            </p:cNvSpPr>
            <p:nvPr userDrawn="1"/>
          </p:nvSpPr>
          <p:spPr bwMode="auto">
            <a:xfrm>
              <a:off x="806" y="-14"/>
              <a:ext cx="33" cy="149"/>
            </a:xfrm>
            <a:prstGeom prst="rect">
              <a:avLst/>
            </a:prstGeom>
            <a:solidFill>
              <a:srgbClr val="464E7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1" name="Rectangle 235"/>
            <p:cNvSpPr>
              <a:spLocks noChangeArrowheads="1"/>
            </p:cNvSpPr>
            <p:nvPr userDrawn="1"/>
          </p:nvSpPr>
          <p:spPr bwMode="auto">
            <a:xfrm>
              <a:off x="839" y="-14"/>
              <a:ext cx="28" cy="149"/>
            </a:xfrm>
            <a:prstGeom prst="rect">
              <a:avLst/>
            </a:prstGeom>
            <a:solidFill>
              <a:srgbClr val="47507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2" name="Rectangle 236"/>
            <p:cNvSpPr>
              <a:spLocks noChangeArrowheads="1"/>
            </p:cNvSpPr>
            <p:nvPr userDrawn="1"/>
          </p:nvSpPr>
          <p:spPr bwMode="auto">
            <a:xfrm>
              <a:off x="867" y="-14"/>
              <a:ext cx="25" cy="149"/>
            </a:xfrm>
            <a:prstGeom prst="rect">
              <a:avLst/>
            </a:prstGeom>
            <a:solidFill>
              <a:srgbClr val="49517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3" name="Rectangle 237"/>
            <p:cNvSpPr>
              <a:spLocks noChangeArrowheads="1"/>
            </p:cNvSpPr>
            <p:nvPr userDrawn="1"/>
          </p:nvSpPr>
          <p:spPr bwMode="auto">
            <a:xfrm>
              <a:off x="895" y="-14"/>
              <a:ext cx="38" cy="149"/>
            </a:xfrm>
            <a:prstGeom prst="rect">
              <a:avLst/>
            </a:prstGeom>
            <a:solidFill>
              <a:srgbClr val="4B537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4" name="Rectangle 238"/>
            <p:cNvSpPr>
              <a:spLocks noChangeArrowheads="1"/>
            </p:cNvSpPr>
            <p:nvPr userDrawn="1"/>
          </p:nvSpPr>
          <p:spPr bwMode="auto">
            <a:xfrm>
              <a:off x="933" y="-14"/>
              <a:ext cx="27" cy="149"/>
            </a:xfrm>
            <a:prstGeom prst="rect">
              <a:avLst/>
            </a:prstGeom>
            <a:solidFill>
              <a:srgbClr val="4D557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5" name="Rectangle 239"/>
            <p:cNvSpPr>
              <a:spLocks noChangeArrowheads="1"/>
            </p:cNvSpPr>
            <p:nvPr userDrawn="1"/>
          </p:nvSpPr>
          <p:spPr bwMode="auto">
            <a:xfrm>
              <a:off x="960" y="-14"/>
              <a:ext cx="30" cy="149"/>
            </a:xfrm>
            <a:prstGeom prst="rect">
              <a:avLst/>
            </a:prstGeom>
            <a:solidFill>
              <a:srgbClr val="4F567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6" name="Rectangle 240"/>
            <p:cNvSpPr>
              <a:spLocks noChangeArrowheads="1"/>
            </p:cNvSpPr>
            <p:nvPr userDrawn="1"/>
          </p:nvSpPr>
          <p:spPr bwMode="auto">
            <a:xfrm>
              <a:off x="993" y="-14"/>
              <a:ext cx="25" cy="149"/>
            </a:xfrm>
            <a:prstGeom prst="rect">
              <a:avLst/>
            </a:prstGeom>
            <a:solidFill>
              <a:srgbClr val="50587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7" name="Rectangle 241"/>
            <p:cNvSpPr>
              <a:spLocks noChangeArrowheads="1"/>
            </p:cNvSpPr>
            <p:nvPr userDrawn="1"/>
          </p:nvSpPr>
          <p:spPr bwMode="auto">
            <a:xfrm>
              <a:off x="1016" y="-14"/>
              <a:ext cx="25" cy="149"/>
            </a:xfrm>
            <a:prstGeom prst="rect">
              <a:avLst/>
            </a:prstGeom>
            <a:solidFill>
              <a:srgbClr val="52597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8" name="Rectangle 242"/>
            <p:cNvSpPr>
              <a:spLocks noChangeArrowheads="1"/>
            </p:cNvSpPr>
            <p:nvPr userDrawn="1"/>
          </p:nvSpPr>
          <p:spPr bwMode="auto">
            <a:xfrm>
              <a:off x="1043" y="-14"/>
              <a:ext cx="39" cy="149"/>
            </a:xfrm>
            <a:prstGeom prst="rect">
              <a:avLst/>
            </a:prstGeom>
            <a:solidFill>
              <a:srgbClr val="545B7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9" name="Rectangle 243"/>
            <p:cNvSpPr>
              <a:spLocks noChangeArrowheads="1"/>
            </p:cNvSpPr>
            <p:nvPr userDrawn="1"/>
          </p:nvSpPr>
          <p:spPr bwMode="auto">
            <a:xfrm>
              <a:off x="1082" y="-14"/>
              <a:ext cx="28" cy="149"/>
            </a:xfrm>
            <a:prstGeom prst="rect">
              <a:avLst/>
            </a:prstGeom>
            <a:solidFill>
              <a:srgbClr val="565C7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0" name="Rectangle 244"/>
            <p:cNvSpPr>
              <a:spLocks noChangeArrowheads="1"/>
            </p:cNvSpPr>
            <p:nvPr userDrawn="1"/>
          </p:nvSpPr>
          <p:spPr bwMode="auto">
            <a:xfrm>
              <a:off x="1110" y="-14"/>
              <a:ext cx="25" cy="149"/>
            </a:xfrm>
            <a:prstGeom prst="rect">
              <a:avLst/>
            </a:prstGeom>
            <a:solidFill>
              <a:srgbClr val="585E7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1" name="Rectangle 245"/>
            <p:cNvSpPr>
              <a:spLocks noChangeArrowheads="1"/>
            </p:cNvSpPr>
            <p:nvPr userDrawn="1"/>
          </p:nvSpPr>
          <p:spPr bwMode="auto">
            <a:xfrm>
              <a:off x="1136" y="-14"/>
              <a:ext cx="25" cy="149"/>
            </a:xfrm>
            <a:prstGeom prst="rect">
              <a:avLst/>
            </a:prstGeom>
            <a:solidFill>
              <a:srgbClr val="59607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2" name="Rectangle 246"/>
            <p:cNvSpPr>
              <a:spLocks noChangeArrowheads="1"/>
            </p:cNvSpPr>
            <p:nvPr userDrawn="1"/>
          </p:nvSpPr>
          <p:spPr bwMode="auto">
            <a:xfrm>
              <a:off x="1159" y="-14"/>
              <a:ext cx="35" cy="149"/>
            </a:xfrm>
            <a:prstGeom prst="rect">
              <a:avLst/>
            </a:prstGeom>
            <a:solidFill>
              <a:srgbClr val="5B617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3" name="Rectangle 247"/>
            <p:cNvSpPr>
              <a:spLocks noChangeArrowheads="1"/>
            </p:cNvSpPr>
            <p:nvPr userDrawn="1"/>
          </p:nvSpPr>
          <p:spPr bwMode="auto">
            <a:xfrm>
              <a:off x="1197" y="-14"/>
              <a:ext cx="28" cy="149"/>
            </a:xfrm>
            <a:prstGeom prst="rect">
              <a:avLst/>
            </a:prstGeom>
            <a:solidFill>
              <a:srgbClr val="5D637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4" name="Rectangle 248"/>
            <p:cNvSpPr>
              <a:spLocks noChangeArrowheads="1"/>
            </p:cNvSpPr>
            <p:nvPr userDrawn="1"/>
          </p:nvSpPr>
          <p:spPr bwMode="auto">
            <a:xfrm>
              <a:off x="1225" y="-14"/>
              <a:ext cx="22" cy="149"/>
            </a:xfrm>
            <a:prstGeom prst="rect">
              <a:avLst/>
            </a:prstGeom>
            <a:solidFill>
              <a:srgbClr val="5E657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5" name="Rectangle 249"/>
            <p:cNvSpPr>
              <a:spLocks noChangeArrowheads="1"/>
            </p:cNvSpPr>
            <p:nvPr userDrawn="1"/>
          </p:nvSpPr>
          <p:spPr bwMode="auto">
            <a:xfrm>
              <a:off x="1247" y="-14"/>
              <a:ext cx="38" cy="149"/>
            </a:xfrm>
            <a:prstGeom prst="rect">
              <a:avLst/>
            </a:prstGeom>
            <a:solidFill>
              <a:srgbClr val="60668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6" name="Rectangle 250"/>
            <p:cNvSpPr>
              <a:spLocks noChangeArrowheads="1"/>
            </p:cNvSpPr>
            <p:nvPr userDrawn="1"/>
          </p:nvSpPr>
          <p:spPr bwMode="auto">
            <a:xfrm>
              <a:off x="1285" y="-14"/>
              <a:ext cx="28" cy="149"/>
            </a:xfrm>
            <a:prstGeom prst="rect">
              <a:avLst/>
            </a:prstGeom>
            <a:solidFill>
              <a:srgbClr val="62688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7" name="Rectangle 251"/>
            <p:cNvSpPr>
              <a:spLocks noChangeArrowheads="1"/>
            </p:cNvSpPr>
            <p:nvPr userDrawn="1"/>
          </p:nvSpPr>
          <p:spPr bwMode="auto">
            <a:xfrm>
              <a:off x="1313" y="-14"/>
              <a:ext cx="22" cy="149"/>
            </a:xfrm>
            <a:prstGeom prst="rect">
              <a:avLst/>
            </a:prstGeom>
            <a:solidFill>
              <a:srgbClr val="64698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8" name="Rectangle 252"/>
            <p:cNvSpPr>
              <a:spLocks noChangeArrowheads="1"/>
            </p:cNvSpPr>
            <p:nvPr userDrawn="1"/>
          </p:nvSpPr>
          <p:spPr bwMode="auto">
            <a:xfrm>
              <a:off x="1335" y="-14"/>
              <a:ext cx="25" cy="149"/>
            </a:xfrm>
            <a:prstGeom prst="rect">
              <a:avLst/>
            </a:prstGeom>
            <a:solidFill>
              <a:srgbClr val="656B8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9" name="Rectangle 253"/>
            <p:cNvSpPr>
              <a:spLocks noChangeArrowheads="1"/>
            </p:cNvSpPr>
            <p:nvPr userDrawn="1"/>
          </p:nvSpPr>
          <p:spPr bwMode="auto">
            <a:xfrm>
              <a:off x="1357" y="-14"/>
              <a:ext cx="39" cy="149"/>
            </a:xfrm>
            <a:prstGeom prst="rect">
              <a:avLst/>
            </a:prstGeom>
            <a:solidFill>
              <a:srgbClr val="676C8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0" name="Rectangle 254"/>
            <p:cNvSpPr>
              <a:spLocks noChangeArrowheads="1"/>
            </p:cNvSpPr>
            <p:nvPr userDrawn="1"/>
          </p:nvSpPr>
          <p:spPr bwMode="auto">
            <a:xfrm>
              <a:off x="1396" y="-14"/>
              <a:ext cx="25" cy="149"/>
            </a:xfrm>
            <a:prstGeom prst="rect">
              <a:avLst/>
            </a:prstGeom>
            <a:solidFill>
              <a:srgbClr val="696E8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1" name="Rectangle 255"/>
            <p:cNvSpPr>
              <a:spLocks noChangeArrowheads="1"/>
            </p:cNvSpPr>
            <p:nvPr userDrawn="1"/>
          </p:nvSpPr>
          <p:spPr bwMode="auto">
            <a:xfrm>
              <a:off x="1424" y="-14"/>
              <a:ext cx="32" cy="149"/>
            </a:xfrm>
            <a:prstGeom prst="rect">
              <a:avLst/>
            </a:prstGeom>
            <a:solidFill>
              <a:srgbClr val="6B6F8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2" name="Rectangle 256"/>
            <p:cNvSpPr>
              <a:spLocks noChangeArrowheads="1"/>
            </p:cNvSpPr>
            <p:nvPr userDrawn="1"/>
          </p:nvSpPr>
          <p:spPr bwMode="auto">
            <a:xfrm>
              <a:off x="1456" y="-14"/>
              <a:ext cx="25" cy="149"/>
            </a:xfrm>
            <a:prstGeom prst="rect">
              <a:avLst/>
            </a:prstGeom>
            <a:solidFill>
              <a:srgbClr val="6C718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3" name="Rectangle 257"/>
            <p:cNvSpPr>
              <a:spLocks noChangeArrowheads="1"/>
            </p:cNvSpPr>
            <p:nvPr userDrawn="1"/>
          </p:nvSpPr>
          <p:spPr bwMode="auto">
            <a:xfrm>
              <a:off x="1484" y="-14"/>
              <a:ext cx="28" cy="149"/>
            </a:xfrm>
            <a:prstGeom prst="rect">
              <a:avLst/>
            </a:prstGeom>
            <a:solidFill>
              <a:srgbClr val="6E738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4" name="Rectangle 258"/>
            <p:cNvSpPr>
              <a:spLocks noChangeArrowheads="1"/>
            </p:cNvSpPr>
            <p:nvPr userDrawn="1"/>
          </p:nvSpPr>
          <p:spPr bwMode="auto">
            <a:xfrm>
              <a:off x="1512" y="-14"/>
              <a:ext cx="32" cy="149"/>
            </a:xfrm>
            <a:prstGeom prst="rect">
              <a:avLst/>
            </a:prstGeom>
            <a:solidFill>
              <a:srgbClr val="70748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5" name="Rectangle 259"/>
            <p:cNvSpPr>
              <a:spLocks noChangeArrowheads="1"/>
            </p:cNvSpPr>
            <p:nvPr userDrawn="1"/>
          </p:nvSpPr>
          <p:spPr bwMode="auto">
            <a:xfrm>
              <a:off x="1544" y="-14"/>
              <a:ext cx="25" cy="149"/>
            </a:xfrm>
            <a:prstGeom prst="rect">
              <a:avLst/>
            </a:prstGeom>
            <a:solidFill>
              <a:srgbClr val="72768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6" name="Rectangle 260"/>
            <p:cNvSpPr>
              <a:spLocks noChangeArrowheads="1"/>
            </p:cNvSpPr>
            <p:nvPr userDrawn="1"/>
          </p:nvSpPr>
          <p:spPr bwMode="auto">
            <a:xfrm>
              <a:off x="1572" y="-14"/>
              <a:ext cx="39" cy="149"/>
            </a:xfrm>
            <a:prstGeom prst="rect">
              <a:avLst/>
            </a:prstGeom>
            <a:solidFill>
              <a:srgbClr val="74788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7" name="Rectangle 261"/>
            <p:cNvSpPr>
              <a:spLocks noChangeArrowheads="1"/>
            </p:cNvSpPr>
            <p:nvPr userDrawn="1"/>
          </p:nvSpPr>
          <p:spPr bwMode="auto">
            <a:xfrm>
              <a:off x="1611" y="-14"/>
              <a:ext cx="22" cy="149"/>
            </a:xfrm>
            <a:prstGeom prst="rect">
              <a:avLst/>
            </a:prstGeom>
            <a:solidFill>
              <a:srgbClr val="757A8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8" name="Rectangle 262"/>
            <p:cNvSpPr>
              <a:spLocks noChangeArrowheads="1"/>
            </p:cNvSpPr>
            <p:nvPr userDrawn="1"/>
          </p:nvSpPr>
          <p:spPr bwMode="auto">
            <a:xfrm>
              <a:off x="1633" y="-14"/>
              <a:ext cx="28" cy="149"/>
            </a:xfrm>
            <a:prstGeom prst="rect">
              <a:avLst/>
            </a:prstGeom>
            <a:solidFill>
              <a:srgbClr val="777B8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9" name="Rectangle 263"/>
            <p:cNvSpPr>
              <a:spLocks noChangeArrowheads="1"/>
            </p:cNvSpPr>
            <p:nvPr userDrawn="1"/>
          </p:nvSpPr>
          <p:spPr bwMode="auto">
            <a:xfrm>
              <a:off x="1661" y="-14"/>
              <a:ext cx="25" cy="149"/>
            </a:xfrm>
            <a:prstGeom prst="rect">
              <a:avLst/>
            </a:prstGeom>
            <a:solidFill>
              <a:srgbClr val="797D9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0" name="Rectangle 264"/>
            <p:cNvSpPr>
              <a:spLocks noChangeArrowheads="1"/>
            </p:cNvSpPr>
            <p:nvPr userDrawn="1"/>
          </p:nvSpPr>
          <p:spPr bwMode="auto">
            <a:xfrm>
              <a:off x="1688" y="-14"/>
              <a:ext cx="25" cy="149"/>
            </a:xfrm>
            <a:prstGeom prst="rect">
              <a:avLst/>
            </a:prstGeom>
            <a:solidFill>
              <a:srgbClr val="7B7E9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1" name="Rectangle 265"/>
            <p:cNvSpPr>
              <a:spLocks noChangeArrowheads="1"/>
            </p:cNvSpPr>
            <p:nvPr userDrawn="1"/>
          </p:nvSpPr>
          <p:spPr bwMode="auto">
            <a:xfrm>
              <a:off x="1710" y="-14"/>
              <a:ext cx="33" cy="149"/>
            </a:xfrm>
            <a:prstGeom prst="rect">
              <a:avLst/>
            </a:prstGeom>
            <a:solidFill>
              <a:srgbClr val="7C809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2" name="Rectangle 266"/>
            <p:cNvSpPr>
              <a:spLocks noChangeArrowheads="1"/>
            </p:cNvSpPr>
            <p:nvPr userDrawn="1"/>
          </p:nvSpPr>
          <p:spPr bwMode="auto">
            <a:xfrm>
              <a:off x="1743" y="-14"/>
              <a:ext cx="25" cy="149"/>
            </a:xfrm>
            <a:prstGeom prst="rect">
              <a:avLst/>
            </a:prstGeom>
            <a:solidFill>
              <a:srgbClr val="7E819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3" name="Rectangle 267"/>
            <p:cNvSpPr>
              <a:spLocks noChangeArrowheads="1"/>
            </p:cNvSpPr>
            <p:nvPr userDrawn="1"/>
          </p:nvSpPr>
          <p:spPr bwMode="auto">
            <a:xfrm>
              <a:off x="1771" y="-14"/>
              <a:ext cx="27" cy="149"/>
            </a:xfrm>
            <a:prstGeom prst="rect">
              <a:avLst/>
            </a:prstGeom>
            <a:solidFill>
              <a:srgbClr val="80839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4" name="Rectangle 268"/>
            <p:cNvSpPr>
              <a:spLocks noChangeArrowheads="1"/>
            </p:cNvSpPr>
            <p:nvPr userDrawn="1"/>
          </p:nvSpPr>
          <p:spPr bwMode="auto">
            <a:xfrm>
              <a:off x="1798" y="-14"/>
              <a:ext cx="31" cy="149"/>
            </a:xfrm>
            <a:prstGeom prst="rect">
              <a:avLst/>
            </a:prstGeom>
            <a:solidFill>
              <a:srgbClr val="81859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5" name="Rectangle 269"/>
            <p:cNvSpPr>
              <a:spLocks noChangeArrowheads="1"/>
            </p:cNvSpPr>
            <p:nvPr userDrawn="1"/>
          </p:nvSpPr>
          <p:spPr bwMode="auto">
            <a:xfrm>
              <a:off x="1832" y="-14"/>
              <a:ext cx="27" cy="149"/>
            </a:xfrm>
            <a:prstGeom prst="rect">
              <a:avLst/>
            </a:prstGeom>
            <a:solidFill>
              <a:srgbClr val="83869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6" name="Rectangle 270"/>
            <p:cNvSpPr>
              <a:spLocks noChangeArrowheads="1"/>
            </p:cNvSpPr>
            <p:nvPr userDrawn="1"/>
          </p:nvSpPr>
          <p:spPr bwMode="auto">
            <a:xfrm>
              <a:off x="1859" y="-14"/>
              <a:ext cx="25" cy="149"/>
            </a:xfrm>
            <a:prstGeom prst="rect">
              <a:avLst/>
            </a:prstGeom>
            <a:solidFill>
              <a:srgbClr val="85889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7" name="Rectangle 271"/>
            <p:cNvSpPr>
              <a:spLocks noChangeArrowheads="1"/>
            </p:cNvSpPr>
            <p:nvPr userDrawn="1"/>
          </p:nvSpPr>
          <p:spPr bwMode="auto">
            <a:xfrm>
              <a:off x="1886" y="-14"/>
              <a:ext cx="25" cy="149"/>
            </a:xfrm>
            <a:prstGeom prst="rect">
              <a:avLst/>
            </a:prstGeom>
            <a:solidFill>
              <a:srgbClr val="868A9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8" name="Rectangle 272"/>
            <p:cNvSpPr>
              <a:spLocks noChangeArrowheads="1"/>
            </p:cNvSpPr>
            <p:nvPr userDrawn="1"/>
          </p:nvSpPr>
          <p:spPr bwMode="auto">
            <a:xfrm>
              <a:off x="1908" y="-14"/>
              <a:ext cx="34" cy="149"/>
            </a:xfrm>
            <a:prstGeom prst="rect">
              <a:avLst/>
            </a:prstGeom>
            <a:solidFill>
              <a:srgbClr val="888B9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9" name="Rectangle 273"/>
            <p:cNvSpPr>
              <a:spLocks noChangeArrowheads="1"/>
            </p:cNvSpPr>
            <p:nvPr userDrawn="1"/>
          </p:nvSpPr>
          <p:spPr bwMode="auto">
            <a:xfrm>
              <a:off x="1942" y="-14"/>
              <a:ext cx="22" cy="149"/>
            </a:xfrm>
            <a:prstGeom prst="rect">
              <a:avLst/>
            </a:prstGeom>
            <a:solidFill>
              <a:srgbClr val="898D9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0" name="Rectangle 274"/>
            <p:cNvSpPr>
              <a:spLocks noChangeArrowheads="1"/>
            </p:cNvSpPr>
            <p:nvPr userDrawn="1"/>
          </p:nvSpPr>
          <p:spPr bwMode="auto">
            <a:xfrm>
              <a:off x="1964" y="-14"/>
              <a:ext cx="27" cy="149"/>
            </a:xfrm>
            <a:prstGeom prst="rect">
              <a:avLst/>
            </a:prstGeom>
            <a:solidFill>
              <a:srgbClr val="8B8E9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1" name="Rectangle 275"/>
            <p:cNvSpPr>
              <a:spLocks noChangeArrowheads="1"/>
            </p:cNvSpPr>
            <p:nvPr userDrawn="1"/>
          </p:nvSpPr>
          <p:spPr bwMode="auto">
            <a:xfrm>
              <a:off x="1991" y="-14"/>
              <a:ext cx="36" cy="149"/>
            </a:xfrm>
            <a:prstGeom prst="rect">
              <a:avLst/>
            </a:prstGeom>
            <a:solidFill>
              <a:srgbClr val="8D909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2" name="Rectangle 276"/>
            <p:cNvSpPr>
              <a:spLocks noChangeArrowheads="1"/>
            </p:cNvSpPr>
            <p:nvPr userDrawn="1"/>
          </p:nvSpPr>
          <p:spPr bwMode="auto">
            <a:xfrm>
              <a:off x="2030" y="-14"/>
              <a:ext cx="25" cy="149"/>
            </a:xfrm>
            <a:prstGeom prst="rect">
              <a:avLst/>
            </a:prstGeom>
            <a:solidFill>
              <a:srgbClr val="8F91A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3" name="Rectangle 277"/>
            <p:cNvSpPr>
              <a:spLocks noChangeArrowheads="1"/>
            </p:cNvSpPr>
            <p:nvPr userDrawn="1"/>
          </p:nvSpPr>
          <p:spPr bwMode="auto">
            <a:xfrm>
              <a:off x="2052" y="-14"/>
              <a:ext cx="25" cy="149"/>
            </a:xfrm>
            <a:prstGeom prst="rect">
              <a:avLst/>
            </a:prstGeom>
            <a:solidFill>
              <a:srgbClr val="9093A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4" name="Rectangle 278"/>
            <p:cNvSpPr>
              <a:spLocks noChangeArrowheads="1"/>
            </p:cNvSpPr>
            <p:nvPr userDrawn="1"/>
          </p:nvSpPr>
          <p:spPr bwMode="auto">
            <a:xfrm>
              <a:off x="2079" y="-14"/>
              <a:ext cx="39" cy="149"/>
            </a:xfrm>
            <a:prstGeom prst="rect">
              <a:avLst/>
            </a:prstGeom>
            <a:solidFill>
              <a:srgbClr val="9295A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5" name="Rectangle 279"/>
            <p:cNvSpPr>
              <a:spLocks noChangeArrowheads="1"/>
            </p:cNvSpPr>
            <p:nvPr userDrawn="1"/>
          </p:nvSpPr>
          <p:spPr bwMode="auto">
            <a:xfrm>
              <a:off x="2118" y="-14"/>
              <a:ext cx="25" cy="149"/>
            </a:xfrm>
            <a:prstGeom prst="rect">
              <a:avLst/>
            </a:prstGeom>
            <a:solidFill>
              <a:srgbClr val="9496A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6" name="Rectangle 280"/>
            <p:cNvSpPr>
              <a:spLocks noChangeArrowheads="1"/>
            </p:cNvSpPr>
            <p:nvPr userDrawn="1"/>
          </p:nvSpPr>
          <p:spPr bwMode="auto">
            <a:xfrm>
              <a:off x="2140" y="-14"/>
              <a:ext cx="22" cy="149"/>
            </a:xfrm>
            <a:prstGeom prst="rect">
              <a:avLst/>
            </a:prstGeom>
            <a:solidFill>
              <a:srgbClr val="9598A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7" name="Rectangle 281"/>
            <p:cNvSpPr>
              <a:spLocks noChangeArrowheads="1"/>
            </p:cNvSpPr>
            <p:nvPr userDrawn="1"/>
          </p:nvSpPr>
          <p:spPr bwMode="auto">
            <a:xfrm>
              <a:off x="2162" y="-14"/>
              <a:ext cx="28" cy="149"/>
            </a:xfrm>
            <a:prstGeom prst="rect">
              <a:avLst/>
            </a:prstGeom>
            <a:solidFill>
              <a:srgbClr val="9699A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8" name="Rectangle 282"/>
            <p:cNvSpPr>
              <a:spLocks noChangeArrowheads="1"/>
            </p:cNvSpPr>
            <p:nvPr userDrawn="1"/>
          </p:nvSpPr>
          <p:spPr bwMode="auto">
            <a:xfrm>
              <a:off x="2190" y="-14"/>
              <a:ext cx="25" cy="149"/>
            </a:xfrm>
            <a:prstGeom prst="rect">
              <a:avLst/>
            </a:prstGeom>
            <a:solidFill>
              <a:srgbClr val="989BA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9" name="Rectangle 283"/>
            <p:cNvSpPr>
              <a:spLocks noChangeArrowheads="1"/>
            </p:cNvSpPr>
            <p:nvPr userDrawn="1"/>
          </p:nvSpPr>
          <p:spPr bwMode="auto">
            <a:xfrm>
              <a:off x="2217" y="-14"/>
              <a:ext cx="25" cy="149"/>
            </a:xfrm>
            <a:prstGeom prst="rect">
              <a:avLst/>
            </a:prstGeom>
            <a:solidFill>
              <a:srgbClr val="9A9CA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0" name="Rectangle 284"/>
            <p:cNvSpPr>
              <a:spLocks noChangeArrowheads="1"/>
            </p:cNvSpPr>
            <p:nvPr userDrawn="1"/>
          </p:nvSpPr>
          <p:spPr bwMode="auto">
            <a:xfrm>
              <a:off x="2240" y="-14"/>
              <a:ext cx="29" cy="149"/>
            </a:xfrm>
            <a:prstGeom prst="rect">
              <a:avLst/>
            </a:prstGeom>
            <a:solidFill>
              <a:srgbClr val="9B9EA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1" name="Rectangle 285"/>
            <p:cNvSpPr>
              <a:spLocks noChangeArrowheads="1"/>
            </p:cNvSpPr>
            <p:nvPr userDrawn="1"/>
          </p:nvSpPr>
          <p:spPr bwMode="auto">
            <a:xfrm>
              <a:off x="2272" y="-14"/>
              <a:ext cx="28" cy="149"/>
            </a:xfrm>
            <a:prstGeom prst="rect">
              <a:avLst/>
            </a:prstGeom>
            <a:solidFill>
              <a:srgbClr val="9D9FA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2" name="Rectangle 286"/>
            <p:cNvSpPr>
              <a:spLocks noChangeArrowheads="1"/>
            </p:cNvSpPr>
            <p:nvPr userDrawn="1"/>
          </p:nvSpPr>
          <p:spPr bwMode="auto">
            <a:xfrm>
              <a:off x="2300" y="-14"/>
              <a:ext cx="38" cy="149"/>
            </a:xfrm>
            <a:prstGeom prst="rect">
              <a:avLst/>
            </a:prstGeom>
            <a:solidFill>
              <a:srgbClr val="9FA1A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3" name="Rectangle 287"/>
            <p:cNvSpPr>
              <a:spLocks noChangeArrowheads="1"/>
            </p:cNvSpPr>
            <p:nvPr userDrawn="1"/>
          </p:nvSpPr>
          <p:spPr bwMode="auto">
            <a:xfrm>
              <a:off x="2338" y="-14"/>
              <a:ext cx="23" cy="149"/>
            </a:xfrm>
            <a:prstGeom prst="rect">
              <a:avLst/>
            </a:prstGeom>
            <a:solidFill>
              <a:srgbClr val="A0A3A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4" name="Rectangle 288"/>
            <p:cNvSpPr>
              <a:spLocks noChangeArrowheads="1"/>
            </p:cNvSpPr>
            <p:nvPr userDrawn="1"/>
          </p:nvSpPr>
          <p:spPr bwMode="auto">
            <a:xfrm>
              <a:off x="2361" y="-14"/>
              <a:ext cx="27" cy="149"/>
            </a:xfrm>
            <a:prstGeom prst="rect">
              <a:avLst/>
            </a:prstGeom>
            <a:solidFill>
              <a:srgbClr val="A2A4A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5" name="Rectangle 289"/>
            <p:cNvSpPr>
              <a:spLocks noChangeArrowheads="1"/>
            </p:cNvSpPr>
            <p:nvPr userDrawn="1"/>
          </p:nvSpPr>
          <p:spPr bwMode="auto">
            <a:xfrm>
              <a:off x="2388" y="-14"/>
              <a:ext cx="45" cy="149"/>
            </a:xfrm>
            <a:prstGeom prst="rect">
              <a:avLst/>
            </a:prstGeom>
            <a:solidFill>
              <a:srgbClr val="A4A6B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6" name="Rectangle 290"/>
            <p:cNvSpPr>
              <a:spLocks noChangeArrowheads="1"/>
            </p:cNvSpPr>
            <p:nvPr userDrawn="1"/>
          </p:nvSpPr>
          <p:spPr bwMode="auto">
            <a:xfrm>
              <a:off x="2433" y="-14"/>
              <a:ext cx="25" cy="149"/>
            </a:xfrm>
            <a:prstGeom prst="rect">
              <a:avLst/>
            </a:prstGeom>
            <a:solidFill>
              <a:srgbClr val="A6A8B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7" name="Rectangle 291"/>
            <p:cNvSpPr>
              <a:spLocks noChangeArrowheads="1"/>
            </p:cNvSpPr>
            <p:nvPr userDrawn="1"/>
          </p:nvSpPr>
          <p:spPr bwMode="auto">
            <a:xfrm>
              <a:off x="2459" y="-14"/>
              <a:ext cx="40" cy="149"/>
            </a:xfrm>
            <a:prstGeom prst="rect">
              <a:avLst/>
            </a:prstGeom>
            <a:solidFill>
              <a:srgbClr val="A8AAB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8" name="Rectangle 292"/>
            <p:cNvSpPr>
              <a:spLocks noChangeArrowheads="1"/>
            </p:cNvSpPr>
            <p:nvPr userDrawn="1"/>
          </p:nvSpPr>
          <p:spPr bwMode="auto">
            <a:xfrm>
              <a:off x="2499" y="-14"/>
              <a:ext cx="44" cy="149"/>
            </a:xfrm>
            <a:prstGeom prst="rect">
              <a:avLst/>
            </a:prstGeom>
            <a:solidFill>
              <a:srgbClr val="AAACB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9" name="Rectangle 293"/>
            <p:cNvSpPr>
              <a:spLocks noChangeArrowheads="1"/>
            </p:cNvSpPr>
            <p:nvPr userDrawn="1"/>
          </p:nvSpPr>
          <p:spPr bwMode="auto">
            <a:xfrm>
              <a:off x="2543" y="-14"/>
              <a:ext cx="38" cy="149"/>
            </a:xfrm>
            <a:prstGeom prst="rect">
              <a:avLst/>
            </a:prstGeom>
            <a:solidFill>
              <a:srgbClr val="ACAEB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0" name="Rectangle 294"/>
            <p:cNvSpPr>
              <a:spLocks noChangeArrowheads="1"/>
            </p:cNvSpPr>
            <p:nvPr userDrawn="1"/>
          </p:nvSpPr>
          <p:spPr bwMode="auto">
            <a:xfrm>
              <a:off x="2581" y="-14"/>
              <a:ext cx="22" cy="149"/>
            </a:xfrm>
            <a:prstGeom prst="rect">
              <a:avLst/>
            </a:prstGeom>
            <a:solidFill>
              <a:srgbClr val="AEAFB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1" name="Rectangle 295"/>
            <p:cNvSpPr>
              <a:spLocks noChangeArrowheads="1"/>
            </p:cNvSpPr>
            <p:nvPr userDrawn="1"/>
          </p:nvSpPr>
          <p:spPr bwMode="auto">
            <a:xfrm>
              <a:off x="2603" y="-14"/>
              <a:ext cx="28" cy="149"/>
            </a:xfrm>
            <a:prstGeom prst="rect">
              <a:avLst/>
            </a:prstGeom>
            <a:solidFill>
              <a:srgbClr val="AFB1B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2" name="Rectangle 296"/>
            <p:cNvSpPr>
              <a:spLocks noChangeArrowheads="1"/>
            </p:cNvSpPr>
            <p:nvPr userDrawn="1"/>
          </p:nvSpPr>
          <p:spPr bwMode="auto">
            <a:xfrm>
              <a:off x="2631" y="-14"/>
              <a:ext cx="43" cy="149"/>
            </a:xfrm>
            <a:prstGeom prst="rect">
              <a:avLst/>
            </a:prstGeom>
            <a:solidFill>
              <a:srgbClr val="B1B3B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3" name="Rectangle 297"/>
            <p:cNvSpPr>
              <a:spLocks noChangeArrowheads="1"/>
            </p:cNvSpPr>
            <p:nvPr userDrawn="1"/>
          </p:nvSpPr>
          <p:spPr bwMode="auto">
            <a:xfrm>
              <a:off x="2674" y="-14"/>
              <a:ext cx="37" cy="149"/>
            </a:xfrm>
            <a:prstGeom prst="rect">
              <a:avLst/>
            </a:prstGeom>
            <a:solidFill>
              <a:srgbClr val="B3B5B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4" name="Rectangle 298"/>
            <p:cNvSpPr>
              <a:spLocks noChangeArrowheads="1"/>
            </p:cNvSpPr>
            <p:nvPr userDrawn="1"/>
          </p:nvSpPr>
          <p:spPr bwMode="auto">
            <a:xfrm>
              <a:off x="2714" y="-14"/>
              <a:ext cx="27" cy="149"/>
            </a:xfrm>
            <a:prstGeom prst="rect">
              <a:avLst/>
            </a:prstGeom>
            <a:solidFill>
              <a:srgbClr val="B5B6B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5" name="Rectangle 299"/>
            <p:cNvSpPr>
              <a:spLocks noChangeArrowheads="1"/>
            </p:cNvSpPr>
            <p:nvPr userDrawn="1"/>
          </p:nvSpPr>
          <p:spPr bwMode="auto">
            <a:xfrm>
              <a:off x="2741" y="-14"/>
              <a:ext cx="25" cy="149"/>
            </a:xfrm>
            <a:prstGeom prst="rect">
              <a:avLst/>
            </a:prstGeom>
            <a:solidFill>
              <a:srgbClr val="B7B8C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6" name="Rectangle 300"/>
            <p:cNvSpPr>
              <a:spLocks noChangeArrowheads="1"/>
            </p:cNvSpPr>
            <p:nvPr userDrawn="1"/>
          </p:nvSpPr>
          <p:spPr bwMode="auto">
            <a:xfrm>
              <a:off x="2769" y="-14"/>
              <a:ext cx="38" cy="149"/>
            </a:xfrm>
            <a:prstGeom prst="rect">
              <a:avLst/>
            </a:prstGeom>
            <a:solidFill>
              <a:srgbClr val="B8BAC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7" name="Rectangle 301"/>
            <p:cNvSpPr>
              <a:spLocks noChangeArrowheads="1"/>
            </p:cNvSpPr>
            <p:nvPr userDrawn="1"/>
          </p:nvSpPr>
          <p:spPr bwMode="auto">
            <a:xfrm>
              <a:off x="2807" y="-14"/>
              <a:ext cx="25" cy="149"/>
            </a:xfrm>
            <a:prstGeom prst="rect">
              <a:avLst/>
            </a:prstGeom>
            <a:solidFill>
              <a:srgbClr val="BABBC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8" name="Rectangle 302"/>
            <p:cNvSpPr>
              <a:spLocks noChangeArrowheads="1"/>
            </p:cNvSpPr>
            <p:nvPr userDrawn="1"/>
          </p:nvSpPr>
          <p:spPr bwMode="auto">
            <a:xfrm>
              <a:off x="2829" y="-14"/>
              <a:ext cx="44" cy="149"/>
            </a:xfrm>
            <a:prstGeom prst="rect">
              <a:avLst/>
            </a:prstGeom>
            <a:solidFill>
              <a:srgbClr val="BBBDC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9" name="Rectangle 303"/>
            <p:cNvSpPr>
              <a:spLocks noChangeArrowheads="1"/>
            </p:cNvSpPr>
            <p:nvPr userDrawn="1"/>
          </p:nvSpPr>
          <p:spPr bwMode="auto">
            <a:xfrm>
              <a:off x="2873" y="-14"/>
              <a:ext cx="36" cy="149"/>
            </a:xfrm>
            <a:prstGeom prst="rect">
              <a:avLst/>
            </a:prstGeom>
            <a:solidFill>
              <a:srgbClr val="BDBFC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0" name="Rectangle 304"/>
            <p:cNvSpPr>
              <a:spLocks noChangeArrowheads="1"/>
            </p:cNvSpPr>
            <p:nvPr userDrawn="1"/>
          </p:nvSpPr>
          <p:spPr bwMode="auto">
            <a:xfrm>
              <a:off x="2912" y="-14"/>
              <a:ext cx="27" cy="149"/>
            </a:xfrm>
            <a:prstGeom prst="rect">
              <a:avLst/>
            </a:prstGeom>
            <a:solidFill>
              <a:srgbClr val="BFC0C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1" name="Rectangle 305"/>
            <p:cNvSpPr>
              <a:spLocks noChangeArrowheads="1"/>
            </p:cNvSpPr>
            <p:nvPr userDrawn="1"/>
          </p:nvSpPr>
          <p:spPr bwMode="auto">
            <a:xfrm>
              <a:off x="2939" y="-14"/>
              <a:ext cx="45" cy="149"/>
            </a:xfrm>
            <a:prstGeom prst="rect">
              <a:avLst/>
            </a:prstGeom>
            <a:solidFill>
              <a:srgbClr val="C1C2C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2" name="Rectangle 306"/>
            <p:cNvSpPr>
              <a:spLocks noChangeArrowheads="1"/>
            </p:cNvSpPr>
            <p:nvPr userDrawn="1"/>
          </p:nvSpPr>
          <p:spPr bwMode="auto">
            <a:xfrm>
              <a:off x="2984" y="-14"/>
              <a:ext cx="44" cy="149"/>
            </a:xfrm>
            <a:prstGeom prst="rect">
              <a:avLst/>
            </a:prstGeom>
            <a:solidFill>
              <a:srgbClr val="C3C4C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3" name="Rectangle 307"/>
            <p:cNvSpPr>
              <a:spLocks noChangeArrowheads="1"/>
            </p:cNvSpPr>
            <p:nvPr userDrawn="1"/>
          </p:nvSpPr>
          <p:spPr bwMode="auto">
            <a:xfrm>
              <a:off x="3028" y="-14"/>
              <a:ext cx="44" cy="149"/>
            </a:xfrm>
            <a:prstGeom prst="rect">
              <a:avLst/>
            </a:prstGeom>
            <a:solidFill>
              <a:srgbClr val="C5C6C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4" name="Rectangle 308"/>
            <p:cNvSpPr>
              <a:spLocks noChangeArrowheads="1"/>
            </p:cNvSpPr>
            <p:nvPr userDrawn="1"/>
          </p:nvSpPr>
          <p:spPr bwMode="auto">
            <a:xfrm>
              <a:off x="3072" y="-14"/>
              <a:ext cx="44" cy="149"/>
            </a:xfrm>
            <a:prstGeom prst="rect">
              <a:avLst/>
            </a:prstGeom>
            <a:solidFill>
              <a:srgbClr val="C7C8C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5" name="Rectangle 309"/>
            <p:cNvSpPr>
              <a:spLocks noChangeArrowheads="1"/>
            </p:cNvSpPr>
            <p:nvPr userDrawn="1"/>
          </p:nvSpPr>
          <p:spPr bwMode="auto">
            <a:xfrm>
              <a:off x="3116" y="-14"/>
              <a:ext cx="41" cy="149"/>
            </a:xfrm>
            <a:prstGeom prst="rect">
              <a:avLst/>
            </a:prstGeom>
            <a:solidFill>
              <a:srgbClr val="C9CAD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6" name="Rectangle 310"/>
            <p:cNvSpPr>
              <a:spLocks noChangeArrowheads="1"/>
            </p:cNvSpPr>
            <p:nvPr userDrawn="1"/>
          </p:nvSpPr>
          <p:spPr bwMode="auto">
            <a:xfrm>
              <a:off x="3160" y="-14"/>
              <a:ext cx="44" cy="149"/>
            </a:xfrm>
            <a:prstGeom prst="rect">
              <a:avLst/>
            </a:prstGeom>
            <a:solidFill>
              <a:srgbClr val="CBCCD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7" name="Rectangle 311"/>
            <p:cNvSpPr>
              <a:spLocks noChangeArrowheads="1"/>
            </p:cNvSpPr>
            <p:nvPr userDrawn="1"/>
          </p:nvSpPr>
          <p:spPr bwMode="auto">
            <a:xfrm>
              <a:off x="3204" y="-14"/>
              <a:ext cx="45" cy="149"/>
            </a:xfrm>
            <a:prstGeom prst="rect">
              <a:avLst/>
            </a:prstGeom>
            <a:solidFill>
              <a:srgbClr val="CDCED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8" name="Rectangle 312"/>
            <p:cNvSpPr>
              <a:spLocks noChangeArrowheads="1"/>
            </p:cNvSpPr>
            <p:nvPr userDrawn="1"/>
          </p:nvSpPr>
          <p:spPr bwMode="auto">
            <a:xfrm>
              <a:off x="3249" y="-14"/>
              <a:ext cx="44" cy="149"/>
            </a:xfrm>
            <a:prstGeom prst="rect">
              <a:avLst/>
            </a:prstGeom>
            <a:solidFill>
              <a:srgbClr val="CECFD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9" name="Rectangle 313"/>
            <p:cNvSpPr>
              <a:spLocks noChangeArrowheads="1"/>
            </p:cNvSpPr>
            <p:nvPr userDrawn="1"/>
          </p:nvSpPr>
          <p:spPr bwMode="auto">
            <a:xfrm>
              <a:off x="3293" y="-14"/>
              <a:ext cx="44" cy="149"/>
            </a:xfrm>
            <a:prstGeom prst="rect">
              <a:avLst/>
            </a:prstGeom>
            <a:solidFill>
              <a:srgbClr val="D0D1D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0" name="Rectangle 314"/>
            <p:cNvSpPr>
              <a:spLocks noChangeArrowheads="1"/>
            </p:cNvSpPr>
            <p:nvPr userDrawn="1"/>
          </p:nvSpPr>
          <p:spPr bwMode="auto">
            <a:xfrm>
              <a:off x="3337" y="-14"/>
              <a:ext cx="44" cy="149"/>
            </a:xfrm>
            <a:prstGeom prst="rect">
              <a:avLst/>
            </a:prstGeom>
            <a:solidFill>
              <a:srgbClr val="D2D3D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1" name="Rectangle 315"/>
            <p:cNvSpPr>
              <a:spLocks noChangeArrowheads="1"/>
            </p:cNvSpPr>
            <p:nvPr userDrawn="1"/>
          </p:nvSpPr>
          <p:spPr bwMode="auto">
            <a:xfrm>
              <a:off x="3381" y="-14"/>
              <a:ext cx="43" cy="149"/>
            </a:xfrm>
            <a:prstGeom prst="rect">
              <a:avLst/>
            </a:prstGeom>
            <a:solidFill>
              <a:srgbClr val="D4D5D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2" name="Rectangle 316"/>
            <p:cNvSpPr>
              <a:spLocks noChangeArrowheads="1"/>
            </p:cNvSpPr>
            <p:nvPr userDrawn="1"/>
          </p:nvSpPr>
          <p:spPr bwMode="auto">
            <a:xfrm>
              <a:off x="3424" y="-14"/>
              <a:ext cx="44" cy="149"/>
            </a:xfrm>
            <a:prstGeom prst="rect">
              <a:avLst/>
            </a:prstGeom>
            <a:solidFill>
              <a:srgbClr val="D6D6D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3" name="Rectangle 317"/>
            <p:cNvSpPr>
              <a:spLocks noChangeArrowheads="1"/>
            </p:cNvSpPr>
            <p:nvPr userDrawn="1"/>
          </p:nvSpPr>
          <p:spPr bwMode="auto">
            <a:xfrm>
              <a:off x="3468" y="-14"/>
              <a:ext cx="45" cy="149"/>
            </a:xfrm>
            <a:prstGeom prst="rect">
              <a:avLst/>
            </a:prstGeom>
            <a:solidFill>
              <a:srgbClr val="D7D8D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4" name="Rectangle 318"/>
            <p:cNvSpPr>
              <a:spLocks noChangeArrowheads="1"/>
            </p:cNvSpPr>
            <p:nvPr userDrawn="1"/>
          </p:nvSpPr>
          <p:spPr bwMode="auto">
            <a:xfrm>
              <a:off x="3513" y="-14"/>
              <a:ext cx="66" cy="149"/>
            </a:xfrm>
            <a:prstGeom prst="rect">
              <a:avLst/>
            </a:prstGeom>
            <a:solidFill>
              <a:srgbClr val="D9DAD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5" name="Rectangle 319"/>
            <p:cNvSpPr>
              <a:spLocks noChangeArrowheads="1"/>
            </p:cNvSpPr>
            <p:nvPr userDrawn="1"/>
          </p:nvSpPr>
          <p:spPr bwMode="auto">
            <a:xfrm>
              <a:off x="3579" y="-14"/>
              <a:ext cx="44" cy="149"/>
            </a:xfrm>
            <a:prstGeom prst="rect">
              <a:avLst/>
            </a:prstGeom>
            <a:solidFill>
              <a:srgbClr val="DBDCE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6" name="Rectangle 320"/>
            <p:cNvSpPr>
              <a:spLocks noChangeArrowheads="1"/>
            </p:cNvSpPr>
            <p:nvPr userDrawn="1"/>
          </p:nvSpPr>
          <p:spPr bwMode="auto">
            <a:xfrm>
              <a:off x="3623" y="-14"/>
              <a:ext cx="66" cy="149"/>
            </a:xfrm>
            <a:prstGeom prst="rect">
              <a:avLst/>
            </a:prstGeom>
            <a:solidFill>
              <a:srgbClr val="DDDEE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7" name="Rectangle 321"/>
            <p:cNvSpPr>
              <a:spLocks noChangeArrowheads="1"/>
            </p:cNvSpPr>
            <p:nvPr userDrawn="1"/>
          </p:nvSpPr>
          <p:spPr bwMode="auto">
            <a:xfrm>
              <a:off x="3689" y="-14"/>
              <a:ext cx="44" cy="149"/>
            </a:xfrm>
            <a:prstGeom prst="rect">
              <a:avLst/>
            </a:prstGeom>
            <a:solidFill>
              <a:srgbClr val="DFE0E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8" name="Rectangle 322"/>
            <p:cNvSpPr>
              <a:spLocks noChangeArrowheads="1"/>
            </p:cNvSpPr>
            <p:nvPr userDrawn="1"/>
          </p:nvSpPr>
          <p:spPr bwMode="auto">
            <a:xfrm>
              <a:off x="3733" y="-14"/>
              <a:ext cx="44" cy="149"/>
            </a:xfrm>
            <a:prstGeom prst="rect">
              <a:avLst/>
            </a:prstGeom>
            <a:solidFill>
              <a:srgbClr val="E1E1E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9" name="Rectangle 323"/>
            <p:cNvSpPr>
              <a:spLocks noChangeArrowheads="1"/>
            </p:cNvSpPr>
            <p:nvPr userDrawn="1"/>
          </p:nvSpPr>
          <p:spPr bwMode="auto">
            <a:xfrm>
              <a:off x="3777" y="-14"/>
              <a:ext cx="45" cy="149"/>
            </a:xfrm>
            <a:prstGeom prst="rect">
              <a:avLst/>
            </a:prstGeom>
            <a:solidFill>
              <a:srgbClr val="E2E2E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0" name="Rectangle 324"/>
            <p:cNvSpPr>
              <a:spLocks noChangeArrowheads="1"/>
            </p:cNvSpPr>
            <p:nvPr userDrawn="1"/>
          </p:nvSpPr>
          <p:spPr bwMode="auto">
            <a:xfrm>
              <a:off x="3822" y="-14"/>
              <a:ext cx="44" cy="149"/>
            </a:xfrm>
            <a:prstGeom prst="rect">
              <a:avLst/>
            </a:prstGeom>
            <a:solidFill>
              <a:srgbClr val="E3E4E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1" name="Rectangle 325"/>
            <p:cNvSpPr>
              <a:spLocks noChangeArrowheads="1"/>
            </p:cNvSpPr>
            <p:nvPr userDrawn="1"/>
          </p:nvSpPr>
          <p:spPr bwMode="auto">
            <a:xfrm>
              <a:off x="3866" y="-14"/>
              <a:ext cx="66" cy="149"/>
            </a:xfrm>
            <a:prstGeom prst="rect">
              <a:avLst/>
            </a:prstGeom>
            <a:solidFill>
              <a:srgbClr val="E5E5E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2" name="Rectangle 326"/>
            <p:cNvSpPr>
              <a:spLocks noChangeArrowheads="1"/>
            </p:cNvSpPr>
            <p:nvPr userDrawn="1"/>
          </p:nvSpPr>
          <p:spPr bwMode="auto">
            <a:xfrm>
              <a:off x="3932" y="-14"/>
              <a:ext cx="44" cy="149"/>
            </a:xfrm>
            <a:prstGeom prst="rect">
              <a:avLst/>
            </a:prstGeom>
            <a:solidFill>
              <a:srgbClr val="E6E7E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3" name="Rectangle 327"/>
            <p:cNvSpPr>
              <a:spLocks noChangeArrowheads="1"/>
            </p:cNvSpPr>
            <p:nvPr userDrawn="1"/>
          </p:nvSpPr>
          <p:spPr bwMode="auto">
            <a:xfrm>
              <a:off x="3976" y="-14"/>
              <a:ext cx="66" cy="149"/>
            </a:xfrm>
            <a:prstGeom prst="rect">
              <a:avLst/>
            </a:prstGeom>
            <a:solidFill>
              <a:srgbClr val="E8E8E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4" name="Rectangle 328"/>
            <p:cNvSpPr>
              <a:spLocks noChangeArrowheads="1"/>
            </p:cNvSpPr>
            <p:nvPr userDrawn="1"/>
          </p:nvSpPr>
          <p:spPr bwMode="auto">
            <a:xfrm>
              <a:off x="4042" y="-14"/>
              <a:ext cx="70" cy="149"/>
            </a:xfrm>
            <a:prstGeom prst="rect">
              <a:avLst/>
            </a:prstGeom>
            <a:solidFill>
              <a:srgbClr val="EAEAE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5" name="Rectangle 329"/>
            <p:cNvSpPr>
              <a:spLocks noChangeArrowheads="1"/>
            </p:cNvSpPr>
            <p:nvPr userDrawn="1"/>
          </p:nvSpPr>
          <p:spPr bwMode="auto">
            <a:xfrm>
              <a:off x="4109" y="-14"/>
              <a:ext cx="65" cy="149"/>
            </a:xfrm>
            <a:prstGeom prst="rect">
              <a:avLst/>
            </a:prstGeom>
            <a:solidFill>
              <a:srgbClr val="EBECE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6" name="Rectangle 330"/>
            <p:cNvSpPr>
              <a:spLocks noChangeArrowheads="1"/>
            </p:cNvSpPr>
            <p:nvPr userDrawn="1"/>
          </p:nvSpPr>
          <p:spPr bwMode="auto">
            <a:xfrm>
              <a:off x="4174" y="-14"/>
              <a:ext cx="66" cy="149"/>
            </a:xfrm>
            <a:prstGeom prst="rect">
              <a:avLst/>
            </a:prstGeom>
            <a:solidFill>
              <a:srgbClr val="EDEDE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7" name="Rectangle 331"/>
            <p:cNvSpPr>
              <a:spLocks noChangeArrowheads="1"/>
            </p:cNvSpPr>
            <p:nvPr userDrawn="1"/>
          </p:nvSpPr>
          <p:spPr bwMode="auto">
            <a:xfrm>
              <a:off x="4240" y="-14"/>
              <a:ext cx="69" cy="149"/>
            </a:xfrm>
            <a:prstGeom prst="rect">
              <a:avLst/>
            </a:prstGeom>
            <a:solidFill>
              <a:srgbClr val="EEEFF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8" name="Rectangle 332"/>
            <p:cNvSpPr>
              <a:spLocks noChangeArrowheads="1"/>
            </p:cNvSpPr>
            <p:nvPr userDrawn="1"/>
          </p:nvSpPr>
          <p:spPr bwMode="auto">
            <a:xfrm>
              <a:off x="4306" y="-14"/>
              <a:ext cx="89" cy="149"/>
            </a:xfrm>
            <a:prstGeom prst="rect">
              <a:avLst/>
            </a:prstGeom>
            <a:solidFill>
              <a:srgbClr val="F0F0F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9" name="Rectangle 333"/>
            <p:cNvSpPr>
              <a:spLocks noChangeArrowheads="1"/>
            </p:cNvSpPr>
            <p:nvPr userDrawn="1"/>
          </p:nvSpPr>
          <p:spPr bwMode="auto">
            <a:xfrm>
              <a:off x="4395" y="-14"/>
              <a:ext cx="85" cy="149"/>
            </a:xfrm>
            <a:prstGeom prst="rect">
              <a:avLst/>
            </a:prstGeom>
            <a:solidFill>
              <a:srgbClr val="F2F2F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0" name="Rectangle 334"/>
            <p:cNvSpPr>
              <a:spLocks noChangeArrowheads="1"/>
            </p:cNvSpPr>
            <p:nvPr userDrawn="1"/>
          </p:nvSpPr>
          <p:spPr bwMode="auto">
            <a:xfrm>
              <a:off x="4483" y="-14"/>
              <a:ext cx="69" cy="149"/>
            </a:xfrm>
            <a:prstGeom prst="rect">
              <a:avLst/>
            </a:prstGeom>
            <a:solidFill>
              <a:srgbClr val="F3F3F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1" name="Rectangle 335"/>
            <p:cNvSpPr>
              <a:spLocks noChangeArrowheads="1"/>
            </p:cNvSpPr>
            <p:nvPr userDrawn="1"/>
          </p:nvSpPr>
          <p:spPr bwMode="auto">
            <a:xfrm>
              <a:off x="4549" y="-14"/>
              <a:ext cx="89" cy="149"/>
            </a:xfrm>
            <a:prstGeom prst="rect">
              <a:avLst/>
            </a:prstGeom>
            <a:solidFill>
              <a:srgbClr val="F4F5F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2" name="Rectangle 336"/>
            <p:cNvSpPr>
              <a:spLocks noChangeArrowheads="1"/>
            </p:cNvSpPr>
            <p:nvPr userDrawn="1"/>
          </p:nvSpPr>
          <p:spPr bwMode="auto">
            <a:xfrm>
              <a:off x="4638" y="-14"/>
              <a:ext cx="110" cy="149"/>
            </a:xfrm>
            <a:prstGeom prst="rect">
              <a:avLst/>
            </a:prstGeom>
            <a:solidFill>
              <a:srgbClr val="F6F6F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3" name="Rectangle 337"/>
            <p:cNvSpPr>
              <a:spLocks noChangeArrowheads="1"/>
            </p:cNvSpPr>
            <p:nvPr userDrawn="1"/>
          </p:nvSpPr>
          <p:spPr bwMode="auto">
            <a:xfrm>
              <a:off x="4748" y="-14"/>
              <a:ext cx="88" cy="149"/>
            </a:xfrm>
            <a:prstGeom prst="rect">
              <a:avLst/>
            </a:prstGeom>
            <a:solidFill>
              <a:srgbClr val="F7F8F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4" name="Rectangle 338"/>
            <p:cNvSpPr>
              <a:spLocks noChangeArrowheads="1"/>
            </p:cNvSpPr>
            <p:nvPr userDrawn="1"/>
          </p:nvSpPr>
          <p:spPr bwMode="auto">
            <a:xfrm>
              <a:off x="4836" y="-14"/>
              <a:ext cx="129" cy="149"/>
            </a:xfrm>
            <a:prstGeom prst="rect">
              <a:avLst/>
            </a:prstGeom>
            <a:solidFill>
              <a:srgbClr val="F9F9F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5" name="Rectangle 339"/>
            <p:cNvSpPr>
              <a:spLocks noChangeArrowheads="1"/>
            </p:cNvSpPr>
            <p:nvPr userDrawn="1"/>
          </p:nvSpPr>
          <p:spPr bwMode="auto">
            <a:xfrm>
              <a:off x="4968" y="-14"/>
              <a:ext cx="154" cy="149"/>
            </a:xfrm>
            <a:prstGeom prst="rect">
              <a:avLst/>
            </a:prstGeom>
            <a:solidFill>
              <a:srgbClr val="FAFAF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6" name="Rectangle 340"/>
            <p:cNvSpPr>
              <a:spLocks noChangeArrowheads="1"/>
            </p:cNvSpPr>
            <p:nvPr userDrawn="1"/>
          </p:nvSpPr>
          <p:spPr bwMode="auto">
            <a:xfrm>
              <a:off x="5122" y="-14"/>
              <a:ext cx="221" cy="149"/>
            </a:xfrm>
            <a:prstGeom prst="rect">
              <a:avLst/>
            </a:prstGeom>
            <a:solidFill>
              <a:srgbClr val="FCFCF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7" name="Rectangle 341"/>
            <p:cNvSpPr>
              <a:spLocks noChangeArrowheads="1"/>
            </p:cNvSpPr>
            <p:nvPr userDrawn="1"/>
          </p:nvSpPr>
          <p:spPr bwMode="auto">
            <a:xfrm>
              <a:off x="5343" y="-14"/>
              <a:ext cx="199" cy="149"/>
            </a:xfrm>
            <a:prstGeom prst="rect">
              <a:avLst/>
            </a:prstGeom>
            <a:solidFill>
              <a:srgbClr val="FDFDF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8" name="Rectangle 342"/>
            <p:cNvSpPr>
              <a:spLocks noChangeArrowheads="1"/>
            </p:cNvSpPr>
            <p:nvPr userDrawn="1"/>
          </p:nvSpPr>
          <p:spPr bwMode="auto">
            <a:xfrm>
              <a:off x="5542" y="-14"/>
              <a:ext cx="100" cy="14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149" name="Freeform 353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11616269" y="-27513"/>
            <a:ext cx="4642558" cy="319617"/>
          </a:xfrm>
          <a:custGeom>
            <a:avLst/>
            <a:gdLst>
              <a:gd name="T0" fmla="*/ 0 w 1612"/>
              <a:gd name="T1" fmla="*/ 0 h 164"/>
              <a:gd name="T2" fmla="*/ 2147483646 w 1612"/>
              <a:gd name="T3" fmla="*/ 2147483646 h 164"/>
              <a:gd name="T4" fmla="*/ 2147483646 w 1612"/>
              <a:gd name="T5" fmla="*/ 2147483646 h 164"/>
              <a:gd name="T6" fmla="*/ 2147483646 w 1612"/>
              <a:gd name="T7" fmla="*/ 0 h 164"/>
              <a:gd name="T8" fmla="*/ 0 w 1612"/>
              <a:gd name="T9" fmla="*/ 0 h 1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12"/>
              <a:gd name="T16" fmla="*/ 0 h 164"/>
              <a:gd name="T17" fmla="*/ 1612 w 1612"/>
              <a:gd name="T18" fmla="*/ 164 h 1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12" h="164">
                <a:moveTo>
                  <a:pt x="0" y="0"/>
                </a:moveTo>
                <a:lnTo>
                  <a:pt x="95" y="164"/>
                </a:lnTo>
                <a:lnTo>
                  <a:pt x="1612" y="164"/>
                </a:lnTo>
                <a:lnTo>
                  <a:pt x="1612" y="0"/>
                </a:lnTo>
                <a:lnTo>
                  <a:pt x="0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lIns="123451" tIns="61724" rIns="123451" bIns="61724"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150" name="AutoShape 196"/>
          <p:cNvSpPr>
            <a:spLocks noChangeAspect="1" noChangeArrowheads="1" noTextEdit="1"/>
          </p:cNvSpPr>
          <p:nvPr>
            <p:custDataLst>
              <p:tags r:id="rId4"/>
            </p:custDataLst>
          </p:nvPr>
        </p:nvSpPr>
        <p:spPr bwMode="auto">
          <a:xfrm>
            <a:off x="-11260" y="-35955"/>
            <a:ext cx="16309623" cy="345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452" tIns="60729" rIns="121452" bIns="60729"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grpSp>
        <p:nvGrpSpPr>
          <p:cNvPr id="151" name="Group 355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8475" y="8822298"/>
            <a:ext cx="16250356" cy="351367"/>
            <a:chOff x="3" y="4085"/>
            <a:chExt cx="5643" cy="163"/>
          </a:xfrm>
        </p:grpSpPr>
        <p:sp>
          <p:nvSpPr>
            <p:cNvPr id="152" name="Rectangle 36"/>
            <p:cNvSpPr>
              <a:spLocks noChangeArrowheads="1"/>
            </p:cNvSpPr>
            <p:nvPr userDrawn="1">
              <p:custDataLst>
                <p:tags r:id="rId11"/>
              </p:custDataLst>
            </p:nvPr>
          </p:nvSpPr>
          <p:spPr bwMode="auto">
            <a:xfrm flipH="1">
              <a:off x="3" y="4087"/>
              <a:ext cx="5636" cy="161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2203" tIns="46098" rIns="92203" bIns="46098" anchor="ctr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3" name="Freeform 354"/>
            <p:cNvSpPr>
              <a:spLocks/>
            </p:cNvSpPr>
            <p:nvPr userDrawn="1"/>
          </p:nvSpPr>
          <p:spPr bwMode="auto">
            <a:xfrm flipV="1">
              <a:off x="4034" y="4085"/>
              <a:ext cx="1612" cy="163"/>
            </a:xfrm>
            <a:custGeom>
              <a:avLst/>
              <a:gdLst>
                <a:gd name="T0" fmla="*/ 0 w 1612"/>
                <a:gd name="T1" fmla="*/ 0 h 164"/>
                <a:gd name="T2" fmla="*/ 95 w 1612"/>
                <a:gd name="T3" fmla="*/ 131 h 164"/>
                <a:gd name="T4" fmla="*/ 1612 w 1612"/>
                <a:gd name="T5" fmla="*/ 131 h 164"/>
                <a:gd name="T6" fmla="*/ 1612 w 1612"/>
                <a:gd name="T7" fmla="*/ 0 h 164"/>
                <a:gd name="T8" fmla="*/ 0 w 1612"/>
                <a:gd name="T9" fmla="*/ 0 h 1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12"/>
                <a:gd name="T16" fmla="*/ 0 h 164"/>
                <a:gd name="T17" fmla="*/ 1612 w 1612"/>
                <a:gd name="T18" fmla="*/ 164 h 1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12" h="164">
                  <a:moveTo>
                    <a:pt x="0" y="0"/>
                  </a:moveTo>
                  <a:lnTo>
                    <a:pt x="95" y="164"/>
                  </a:lnTo>
                  <a:lnTo>
                    <a:pt x="1612" y="164"/>
                  </a:lnTo>
                  <a:lnTo>
                    <a:pt x="161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 rot="10800000" lIns="92939" tIns="46470" rIns="92939" bIns="46470"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</p:grpSp>
      <p:grpSp>
        <p:nvGrpSpPr>
          <p:cNvPr id="154" name="McK Slide Elements"/>
          <p:cNvGrpSpPr>
            <a:grpSpLocks/>
          </p:cNvGrpSpPr>
          <p:nvPr/>
        </p:nvGrpSpPr>
        <p:grpSpPr bwMode="auto">
          <a:xfrm>
            <a:off x="222971" y="723905"/>
            <a:ext cx="15632290" cy="8384117"/>
            <a:chOff x="77" y="335"/>
            <a:chExt cx="5429" cy="3882"/>
          </a:xfrm>
        </p:grpSpPr>
        <p:sp>
          <p:nvSpPr>
            <p:cNvPr id="155" name="McK Measure" hidden="1"/>
            <p:cNvSpPr txBox="1">
              <a:spLocks noChangeArrowheads="1"/>
            </p:cNvSpPr>
            <p:nvPr userDrawn="1"/>
          </p:nvSpPr>
          <p:spPr bwMode="auto">
            <a:xfrm>
              <a:off x="77" y="335"/>
              <a:ext cx="5429" cy="15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>
              <a:spAutoFit/>
            </a:bodyPr>
            <a:lstStyle>
              <a:lvl1pPr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2100" dirty="0">
                  <a:solidFill>
                    <a:srgbClr val="000000"/>
                  </a:solidFill>
                  <a:cs typeface="Arial" charset="0"/>
                </a:rPr>
                <a:t>Unit of measure</a:t>
              </a:r>
            </a:p>
          </p:txBody>
        </p:sp>
        <p:sp>
          <p:nvSpPr>
            <p:cNvPr id="156" name="McK Footnote" hidden="1"/>
            <p:cNvSpPr txBox="1">
              <a:spLocks noChangeArrowheads="1"/>
            </p:cNvSpPr>
            <p:nvPr userDrawn="1"/>
          </p:nvSpPr>
          <p:spPr bwMode="auto">
            <a:xfrm>
              <a:off x="79" y="3966"/>
              <a:ext cx="5145" cy="251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 anchor="b">
              <a:spAutoFit/>
            </a:bodyPr>
            <a:lstStyle>
              <a:lvl1pPr marL="822325" indent="-822325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</a:t>
              </a:r>
              <a:r>
                <a:rPr lang="en-US" sz="1600" dirty="0">
                  <a:solidFill>
                    <a:srgbClr val="000000"/>
                  </a:solidFill>
                  <a:cs typeface="Arial" charset="0"/>
                </a:rPr>
                <a:t>*</a:t>
              </a: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Сноска</a:t>
              </a:r>
              <a:endParaRPr lang="en-US" sz="1600" dirty="0">
                <a:solidFill>
                  <a:srgbClr val="000000"/>
                </a:solidFill>
                <a:cs typeface="Arial" charset="0"/>
              </a:endParaRPr>
            </a:p>
            <a:p>
              <a:pPr eaLnBrk="1" hangingPunct="1">
                <a:spcBef>
                  <a:spcPct val="20000"/>
                </a:spcBef>
                <a:defRPr/>
              </a:pP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Источник</a:t>
              </a:r>
              <a:r>
                <a:rPr lang="en-US" sz="1600" dirty="0">
                  <a:solidFill>
                    <a:srgbClr val="000000"/>
                  </a:solidFill>
                  <a:cs typeface="Arial" charset="0"/>
                </a:rPr>
                <a:t>:</a:t>
              </a: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Источник</a:t>
              </a:r>
              <a:endParaRPr lang="en-US" sz="1600" dirty="0">
                <a:solidFill>
                  <a:srgbClr val="000000"/>
                </a:solidFill>
                <a:cs typeface="Arial" charset="0"/>
              </a:endParaRPr>
            </a:p>
          </p:txBody>
        </p:sp>
      </p:grpSp>
      <p:sp>
        <p:nvSpPr>
          <p:cNvPr id="157" name="Working Draft" hidden="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 rot="5400000">
            <a:off x="14973069" y="3688158"/>
            <a:ext cx="2314736" cy="123111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defTabSz="9334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800" dirty="0">
                <a:solidFill>
                  <a:srgbClr val="000000"/>
                </a:solidFill>
                <a:cs typeface="Arial" charset="0"/>
              </a:rPr>
              <a:t>Working Draft - Last Modified 09/06/2006 21:40:09</a:t>
            </a:r>
          </a:p>
        </p:txBody>
      </p:sp>
      <p:sp>
        <p:nvSpPr>
          <p:cNvPr id="158" name="Printed" hidden="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 rot="5400000">
            <a:off x="15476386" y="5738149"/>
            <a:ext cx="1308050" cy="123111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defTabSz="9334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800" dirty="0">
                <a:solidFill>
                  <a:srgbClr val="000000"/>
                </a:solidFill>
                <a:cs typeface="Arial" charset="0"/>
              </a:rPr>
              <a:t>Printed 08/06/2006 17:52:59</a:t>
            </a:r>
          </a:p>
        </p:txBody>
      </p:sp>
      <p:graphicFrame>
        <p:nvGraphicFramePr>
          <p:cNvPr id="159" name="AutoShape 218"/>
          <p:cNvGraphicFramePr>
            <a:graphicFrameLocks/>
          </p:cNvGraphicFramePr>
          <p:nvPr>
            <p:custDataLst>
              <p:tags r:id="rId8"/>
            </p:custDataLst>
          </p:nvPr>
        </p:nvGraphicFramePr>
        <p:xfrm>
          <a:off x="2852" y="5"/>
          <a:ext cx="287867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0145" name="think-cell Slide" r:id="rId13" imgW="0" imgH="0" progId="">
                  <p:embed/>
                </p:oleObj>
              </mc:Choice>
              <mc:Fallback>
                <p:oleObj name="think-cell Slide" r:id="rId13" imgW="0" imgH="0" progId="">
                  <p:embed/>
                  <p:pic>
                    <p:nvPicPr>
                      <p:cNvPr id="0" name="AutoShape 565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2" y="5"/>
                        <a:ext cx="287867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217423" y="313267"/>
            <a:ext cx="15637932" cy="167481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60" name="pg num"/>
          <p:cNvSpPr>
            <a:spLocks noGrp="1" noChangeArrowheads="1"/>
          </p:cNvSpPr>
          <p:nvPr>
            <p:ph type="sldNum" sz="quarter" idx="10"/>
            <p:custDataLst>
              <p:tags r:id="rId9"/>
            </p:custDataLst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  <a:cs typeface="Arial" charset="0"/>
              </a:defRPr>
            </a:lvl1pPr>
          </a:lstStyle>
          <a:p>
            <a:pPr>
              <a:defRPr/>
            </a:pPr>
            <a:fld id="{1527C588-7E09-463F-95C3-AC330A12A25C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161" name="doc id"/>
          <p:cNvSpPr>
            <a:spLocks noGrp="1" noChangeArrowheads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6293014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32023" y="1496508"/>
            <a:ext cx="12192000" cy="318346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32023" y="4802723"/>
            <a:ext cx="12192000" cy="220768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77" indent="0" algn="ctr">
              <a:buNone/>
              <a:defRPr sz="2100"/>
            </a:lvl2pPr>
            <a:lvl3pPr marL="914351" indent="0" algn="ctr">
              <a:buNone/>
              <a:defRPr sz="1700"/>
            </a:lvl3pPr>
            <a:lvl4pPr marL="1371529" indent="0" algn="ctr">
              <a:buNone/>
              <a:defRPr sz="1600"/>
            </a:lvl4pPr>
            <a:lvl5pPr marL="1828706" indent="0" algn="ctr">
              <a:buNone/>
              <a:defRPr sz="1600"/>
            </a:lvl5pPr>
            <a:lvl6pPr marL="2285880" indent="0" algn="ctr">
              <a:buNone/>
              <a:defRPr sz="1600"/>
            </a:lvl6pPr>
            <a:lvl7pPr marL="2743056" indent="0" algn="ctr">
              <a:buNone/>
              <a:defRPr sz="1600"/>
            </a:lvl7pPr>
            <a:lvl8pPr marL="3200233" indent="0" algn="ctr">
              <a:buNone/>
              <a:defRPr sz="1600"/>
            </a:lvl8pPr>
            <a:lvl9pPr marL="3657411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7F7BCB-84E0-4891-B6E7-8E0A3DDEDE66}" type="datetime1">
              <a:rPr lang="ru-RU" smtClean="0"/>
              <a:pPr>
                <a:defRPr/>
              </a:pPr>
              <a:t>27.02.2023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5F68319-7308-4D37-9938-8374D839DE54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3509733"/>
      </p:ext>
    </p:extLst>
  </p:cSld>
  <p:clrMapOvr>
    <a:masterClrMapping/>
  </p:clrMapOvr>
  <p:transition spd="med">
    <p:fade/>
  </p:transition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CE80EF-47B6-49D3-AA6C-B5D2C07B603A}" type="datetime1">
              <a:rPr lang="ru-RU" smtClean="0"/>
              <a:pPr>
                <a:defRPr/>
              </a:pPr>
              <a:t>27.02.2023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F70863F-9805-43E9-890F-C62D72729587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1545703"/>
      </p:ext>
    </p:extLst>
  </p:cSld>
  <p:clrMapOvr>
    <a:masterClrMapping/>
  </p:clrMapOvr>
  <p:transition spd="med">
    <p:fade/>
  </p:transition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9140" y="2279671"/>
            <a:ext cx="14020800" cy="3803649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09140" y="6119336"/>
            <a:ext cx="14020800" cy="2000249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7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1435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3715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5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3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D31F48-8E44-46F2-B76F-051AE0E0F950}" type="datetime1">
              <a:rPr lang="ru-RU" smtClean="0"/>
              <a:pPr>
                <a:defRPr/>
              </a:pPr>
              <a:t>27.02.2023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0BDCED2-C850-4068-B2FC-8E656722CFA4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1478039"/>
      </p:ext>
    </p:extLst>
  </p:cSld>
  <p:clrMapOvr>
    <a:masterClrMapping/>
  </p:clrMapOvr>
  <p:transition spd="med">
    <p:fade/>
  </p:transition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17602" y="2434167"/>
            <a:ext cx="6908800" cy="5801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229625" y="2434167"/>
            <a:ext cx="6908800" cy="5801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AC9C58-3A10-4DA6-AF79-BD1BE23A3DF4}" type="datetime1">
              <a:rPr lang="ru-RU" smtClean="0"/>
              <a:pPr>
                <a:defRPr/>
              </a:pPr>
              <a:t>27.02.2023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E2A80D8-8507-41E2-BA76-EE2296AC7924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7937749"/>
      </p:ext>
    </p:extLst>
  </p:cSld>
  <p:clrMapOvr>
    <a:masterClrMapping/>
  </p:clrMapOvr>
  <p:transition spd="med">
    <p:fade/>
  </p:transition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9744" y="486849"/>
            <a:ext cx="14020800" cy="176741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19746" y="2241561"/>
            <a:ext cx="6877049" cy="10985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100" b="1"/>
            </a:lvl2pPr>
            <a:lvl3pPr marL="914351" indent="0">
              <a:buNone/>
              <a:defRPr sz="1700" b="1"/>
            </a:lvl3pPr>
            <a:lvl4pPr marL="1371529" indent="0">
              <a:buNone/>
              <a:defRPr sz="1600" b="1"/>
            </a:lvl4pPr>
            <a:lvl5pPr marL="1828706" indent="0">
              <a:buNone/>
              <a:defRPr sz="1600" b="1"/>
            </a:lvl5pPr>
            <a:lvl6pPr marL="2285880" indent="0">
              <a:buNone/>
              <a:defRPr sz="1600" b="1"/>
            </a:lvl6pPr>
            <a:lvl7pPr marL="2743056" indent="0">
              <a:buNone/>
              <a:defRPr sz="1600" b="1"/>
            </a:lvl7pPr>
            <a:lvl8pPr marL="3200233" indent="0">
              <a:buNone/>
              <a:defRPr sz="1600" b="1"/>
            </a:lvl8pPr>
            <a:lvl9pPr marL="3657411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119746" y="3340100"/>
            <a:ext cx="6877049" cy="4912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8229658" y="2241561"/>
            <a:ext cx="6910917" cy="10985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100" b="1"/>
            </a:lvl2pPr>
            <a:lvl3pPr marL="914351" indent="0">
              <a:buNone/>
              <a:defRPr sz="1700" b="1"/>
            </a:lvl3pPr>
            <a:lvl4pPr marL="1371529" indent="0">
              <a:buNone/>
              <a:defRPr sz="1600" b="1"/>
            </a:lvl4pPr>
            <a:lvl5pPr marL="1828706" indent="0">
              <a:buNone/>
              <a:defRPr sz="1600" b="1"/>
            </a:lvl5pPr>
            <a:lvl6pPr marL="2285880" indent="0">
              <a:buNone/>
              <a:defRPr sz="1600" b="1"/>
            </a:lvl6pPr>
            <a:lvl7pPr marL="2743056" indent="0">
              <a:buNone/>
              <a:defRPr sz="1600" b="1"/>
            </a:lvl7pPr>
            <a:lvl8pPr marL="3200233" indent="0">
              <a:buNone/>
              <a:defRPr sz="1600" b="1"/>
            </a:lvl8pPr>
            <a:lvl9pPr marL="3657411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8229658" y="3340100"/>
            <a:ext cx="6910917" cy="4912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529AD8-A377-4837-9510-A351D62E3100}" type="datetime1">
              <a:rPr lang="ru-RU" smtClean="0"/>
              <a:pPr>
                <a:defRPr/>
              </a:pPr>
              <a:t>27.02.2023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9721CDC-070C-4785-953B-0A83EF3188B9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2608439"/>
      </p:ext>
    </p:extLst>
  </p:cSld>
  <p:clrMapOvr>
    <a:masterClrMapping/>
  </p:clrMapOvr>
  <p:transition spd="med">
    <p:fade/>
  </p:transition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AB8BF2-D534-402D-B7BE-3D436720F232}" type="datetime1">
              <a:rPr lang="ru-RU" smtClean="0"/>
              <a:pPr>
                <a:defRPr/>
              </a:pPr>
              <a:t>27.02.2023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B7E4D7E-E5C2-43FE-9CC7-C6A010FB669D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9951160"/>
      </p:ext>
    </p:extLst>
  </p:cSld>
  <p:clrMapOvr>
    <a:masterClrMapping/>
  </p:clrMapOvr>
  <p:transition spd="med">
    <p:fade/>
  </p:transition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0DF14E-6C51-494B-A576-985E95048A7C}" type="datetime1">
              <a:rPr lang="ru-RU" smtClean="0"/>
              <a:pPr>
                <a:defRPr/>
              </a:pPr>
              <a:t>27.02.2023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480813" y="8475164"/>
            <a:ext cx="4625625" cy="486833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8AAC45A1-0930-4202-A38A-B6511A278AAB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728606"/>
      </p:ext>
    </p:extLst>
  </p:cSld>
  <p:clrMapOvr>
    <a:masterClrMapping/>
  </p:clrMapOvr>
  <p:transition spd="med">
    <p:fade/>
  </p:transition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9732" y="609600"/>
            <a:ext cx="5242985" cy="2133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10965" y="1316585"/>
            <a:ext cx="8229602" cy="6498167"/>
          </a:xfrm>
        </p:spPr>
        <p:txBody>
          <a:bodyPr/>
          <a:lstStyle>
            <a:lvl1pPr>
              <a:defRPr sz="32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19732" y="2743203"/>
            <a:ext cx="5242985" cy="5082117"/>
          </a:xfrm>
        </p:spPr>
        <p:txBody>
          <a:bodyPr/>
          <a:lstStyle>
            <a:lvl1pPr marL="0" indent="0">
              <a:buNone/>
              <a:defRPr sz="1600"/>
            </a:lvl1pPr>
            <a:lvl2pPr marL="457177" indent="0">
              <a:buNone/>
              <a:defRPr sz="1400"/>
            </a:lvl2pPr>
            <a:lvl3pPr marL="914351" indent="0">
              <a:buNone/>
              <a:defRPr sz="1300"/>
            </a:lvl3pPr>
            <a:lvl4pPr marL="1371529" indent="0">
              <a:buNone/>
              <a:defRPr sz="1000"/>
            </a:lvl4pPr>
            <a:lvl5pPr marL="1828706" indent="0">
              <a:buNone/>
              <a:defRPr sz="1000"/>
            </a:lvl5pPr>
            <a:lvl6pPr marL="2285880" indent="0">
              <a:buNone/>
              <a:defRPr sz="1000"/>
            </a:lvl6pPr>
            <a:lvl7pPr marL="2743056" indent="0">
              <a:buNone/>
              <a:defRPr sz="1000"/>
            </a:lvl7pPr>
            <a:lvl8pPr marL="3200233" indent="0">
              <a:buNone/>
              <a:defRPr sz="1000"/>
            </a:lvl8pPr>
            <a:lvl9pPr marL="3657411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CE6C78-BB99-4D3A-90ED-CFDCD07E6F16}" type="datetime1">
              <a:rPr lang="ru-RU" smtClean="0"/>
              <a:pPr>
                <a:defRPr/>
              </a:pPr>
              <a:t>27.02.2023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62F540C-1435-46A0-AD8F-05A107B1C056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4476590"/>
      </p:ext>
    </p:extLst>
  </p:cSld>
  <p:clrMapOvr>
    <a:masterClrMapping/>
  </p:clrMapOvr>
  <p:transition spd="med">
    <p:fade/>
  </p:transition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9732" y="609600"/>
            <a:ext cx="5242985" cy="2133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910965" y="1316585"/>
            <a:ext cx="8229602" cy="6498167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77" indent="0">
              <a:buNone/>
              <a:defRPr sz="2900"/>
            </a:lvl2pPr>
            <a:lvl3pPr marL="914351" indent="0">
              <a:buNone/>
              <a:defRPr sz="2400"/>
            </a:lvl3pPr>
            <a:lvl4pPr marL="1371529" indent="0">
              <a:buNone/>
              <a:defRPr sz="2100"/>
            </a:lvl4pPr>
            <a:lvl5pPr marL="1828706" indent="0">
              <a:buNone/>
              <a:defRPr sz="2100"/>
            </a:lvl5pPr>
            <a:lvl6pPr marL="2285880" indent="0">
              <a:buNone/>
              <a:defRPr sz="2100"/>
            </a:lvl6pPr>
            <a:lvl7pPr marL="2743056" indent="0">
              <a:buNone/>
              <a:defRPr sz="2100"/>
            </a:lvl7pPr>
            <a:lvl8pPr marL="3200233" indent="0">
              <a:buNone/>
              <a:defRPr sz="2100"/>
            </a:lvl8pPr>
            <a:lvl9pPr marL="3657411" indent="0">
              <a:buNone/>
              <a:defRPr sz="2100"/>
            </a:lvl9pPr>
          </a:lstStyle>
          <a:p>
            <a:pPr lv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19732" y="2743203"/>
            <a:ext cx="5242985" cy="5082117"/>
          </a:xfrm>
        </p:spPr>
        <p:txBody>
          <a:bodyPr/>
          <a:lstStyle>
            <a:lvl1pPr marL="0" indent="0">
              <a:buNone/>
              <a:defRPr sz="1600"/>
            </a:lvl1pPr>
            <a:lvl2pPr marL="457177" indent="0">
              <a:buNone/>
              <a:defRPr sz="1400"/>
            </a:lvl2pPr>
            <a:lvl3pPr marL="914351" indent="0">
              <a:buNone/>
              <a:defRPr sz="1300"/>
            </a:lvl3pPr>
            <a:lvl4pPr marL="1371529" indent="0">
              <a:buNone/>
              <a:defRPr sz="1000"/>
            </a:lvl4pPr>
            <a:lvl5pPr marL="1828706" indent="0">
              <a:buNone/>
              <a:defRPr sz="1000"/>
            </a:lvl5pPr>
            <a:lvl6pPr marL="2285880" indent="0">
              <a:buNone/>
              <a:defRPr sz="1000"/>
            </a:lvl6pPr>
            <a:lvl7pPr marL="2743056" indent="0">
              <a:buNone/>
              <a:defRPr sz="1000"/>
            </a:lvl7pPr>
            <a:lvl8pPr marL="3200233" indent="0">
              <a:buNone/>
              <a:defRPr sz="1000"/>
            </a:lvl8pPr>
            <a:lvl9pPr marL="3657411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CB24AD-D563-4228-A562-A791012F31DC}" type="datetime1">
              <a:rPr lang="ru-RU" smtClean="0"/>
              <a:pPr>
                <a:defRPr/>
              </a:pPr>
              <a:t>27.02.2023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764AF57-2860-4DD0-9BD3-55C78C025F6F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5154478"/>
      </p:ext>
    </p:extLst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19223" y="2840578"/>
            <a:ext cx="13817600" cy="196003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38414" y="5181600"/>
            <a:ext cx="11379202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7C1EC9-69D5-420C-A95B-188DD4775DE7}" type="datetime1">
              <a:rPr lang="ru-RU" smtClean="0"/>
              <a:pPr>
                <a:defRPr/>
              </a:pPr>
              <a:t>27.02.2023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86074E-FA6B-4975-84CF-ECD251640C7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04CB10-4355-4FF3-9630-9BFA5DA59DF8}" type="datetime1">
              <a:rPr lang="ru-RU" smtClean="0"/>
              <a:pPr>
                <a:defRPr/>
              </a:pPr>
              <a:t>27.02.2023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CF2EFA10-0523-41F5-AA98-9F98F676E1C3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4926675"/>
      </p:ext>
    </p:extLst>
  </p:cSld>
  <p:clrMapOvr>
    <a:masterClrMapping/>
  </p:clrMapOvr>
  <p:transition spd="med">
    <p:fade/>
  </p:transition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633218" y="486839"/>
            <a:ext cx="3505198" cy="774911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17618" y="486839"/>
            <a:ext cx="10312402" cy="77491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8C95CD-14D8-4858-8E8E-84FA64C5C95F}" type="datetime1">
              <a:rPr lang="ru-RU" smtClean="0"/>
              <a:pPr>
                <a:defRPr/>
              </a:pPr>
              <a:t>27.02.2023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0588A74-0240-4A8A-AF95-6A2C4C06F1E9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6211636"/>
      </p:ext>
    </p:extLst>
  </p:cSld>
  <p:clrMapOvr>
    <a:masterClrMapping/>
  </p:clrMapOvr>
  <p:transition spd="med">
    <p:fade/>
  </p:transition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43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-11262" y="-29632"/>
            <a:ext cx="16258823" cy="321733"/>
            <a:chOff x="-4" y="-14"/>
            <a:chExt cx="5646" cy="149"/>
          </a:xfrm>
        </p:grpSpPr>
        <p:sp>
          <p:nvSpPr>
            <p:cNvPr id="4" name="Rectangle 198"/>
            <p:cNvSpPr>
              <a:spLocks noChangeArrowheads="1"/>
            </p:cNvSpPr>
            <p:nvPr userDrawn="1"/>
          </p:nvSpPr>
          <p:spPr bwMode="auto">
            <a:xfrm>
              <a:off x="-4" y="-14"/>
              <a:ext cx="3" cy="149"/>
            </a:xfrm>
            <a:prstGeom prst="rect">
              <a:avLst/>
            </a:prstGeom>
            <a:solidFill>
              <a:srgbClr val="0029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" name="Rectangle 199"/>
            <p:cNvSpPr>
              <a:spLocks noChangeArrowheads="1"/>
            </p:cNvSpPr>
            <p:nvPr userDrawn="1"/>
          </p:nvSpPr>
          <p:spPr bwMode="auto">
            <a:xfrm>
              <a:off x="-1" y="-14"/>
              <a:ext cx="4" cy="149"/>
            </a:xfrm>
            <a:prstGeom prst="rect">
              <a:avLst/>
            </a:prstGeom>
            <a:solidFill>
              <a:srgbClr val="0229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" name="Rectangle 200"/>
            <p:cNvSpPr>
              <a:spLocks noChangeArrowheads="1"/>
            </p:cNvSpPr>
            <p:nvPr userDrawn="1"/>
          </p:nvSpPr>
          <p:spPr bwMode="auto">
            <a:xfrm>
              <a:off x="3" y="-14"/>
              <a:ext cx="4" cy="149"/>
            </a:xfrm>
            <a:prstGeom prst="rect">
              <a:avLst/>
            </a:prstGeom>
            <a:solidFill>
              <a:srgbClr val="0429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" name="Rectangle 201"/>
            <p:cNvSpPr>
              <a:spLocks noChangeArrowheads="1"/>
            </p:cNvSpPr>
            <p:nvPr userDrawn="1"/>
          </p:nvSpPr>
          <p:spPr bwMode="auto">
            <a:xfrm>
              <a:off x="7" y="-14"/>
              <a:ext cx="3" cy="149"/>
            </a:xfrm>
            <a:prstGeom prst="rect">
              <a:avLst/>
            </a:prstGeom>
            <a:solidFill>
              <a:srgbClr val="06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" name="Rectangle 202"/>
            <p:cNvSpPr>
              <a:spLocks noChangeArrowheads="1"/>
            </p:cNvSpPr>
            <p:nvPr userDrawn="1"/>
          </p:nvSpPr>
          <p:spPr bwMode="auto">
            <a:xfrm>
              <a:off x="10" y="-14"/>
              <a:ext cx="4" cy="149"/>
            </a:xfrm>
            <a:prstGeom prst="rect">
              <a:avLst/>
            </a:prstGeom>
            <a:solidFill>
              <a:srgbClr val="08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" name="Rectangle 203"/>
            <p:cNvSpPr>
              <a:spLocks noChangeArrowheads="1"/>
            </p:cNvSpPr>
            <p:nvPr userDrawn="1"/>
          </p:nvSpPr>
          <p:spPr bwMode="auto">
            <a:xfrm>
              <a:off x="14" y="-14"/>
              <a:ext cx="6" cy="149"/>
            </a:xfrm>
            <a:prstGeom prst="rect">
              <a:avLst/>
            </a:prstGeom>
            <a:solidFill>
              <a:srgbClr val="0A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" name="Rectangle 204"/>
            <p:cNvSpPr>
              <a:spLocks noChangeArrowheads="1"/>
            </p:cNvSpPr>
            <p:nvPr userDrawn="1"/>
          </p:nvSpPr>
          <p:spPr bwMode="auto">
            <a:xfrm>
              <a:off x="20" y="-14"/>
              <a:ext cx="15" cy="149"/>
            </a:xfrm>
            <a:prstGeom prst="rect">
              <a:avLst/>
            </a:prstGeom>
            <a:solidFill>
              <a:srgbClr val="0C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" name="Rectangle 205"/>
            <p:cNvSpPr>
              <a:spLocks noChangeArrowheads="1"/>
            </p:cNvSpPr>
            <p:nvPr userDrawn="1"/>
          </p:nvSpPr>
          <p:spPr bwMode="auto">
            <a:xfrm>
              <a:off x="32" y="-14"/>
              <a:ext cx="11" cy="149"/>
            </a:xfrm>
            <a:prstGeom prst="rect">
              <a:avLst/>
            </a:prstGeom>
            <a:solidFill>
              <a:srgbClr val="0E2B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" name="Rectangle 206"/>
            <p:cNvSpPr>
              <a:spLocks noChangeArrowheads="1"/>
            </p:cNvSpPr>
            <p:nvPr userDrawn="1"/>
          </p:nvSpPr>
          <p:spPr bwMode="auto">
            <a:xfrm>
              <a:off x="43" y="-14"/>
              <a:ext cx="15" cy="149"/>
            </a:xfrm>
            <a:prstGeom prst="rect">
              <a:avLst/>
            </a:prstGeom>
            <a:solidFill>
              <a:srgbClr val="102B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" name="Rectangle 207"/>
            <p:cNvSpPr>
              <a:spLocks noChangeArrowheads="1"/>
            </p:cNvSpPr>
            <p:nvPr userDrawn="1"/>
          </p:nvSpPr>
          <p:spPr bwMode="auto">
            <a:xfrm>
              <a:off x="58" y="-14"/>
              <a:ext cx="18" cy="149"/>
            </a:xfrm>
            <a:prstGeom prst="rect">
              <a:avLst/>
            </a:prstGeom>
            <a:solidFill>
              <a:srgbClr val="122C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" name="Rectangle 208"/>
            <p:cNvSpPr>
              <a:spLocks noChangeArrowheads="1"/>
            </p:cNvSpPr>
            <p:nvPr userDrawn="1"/>
          </p:nvSpPr>
          <p:spPr bwMode="auto">
            <a:xfrm>
              <a:off x="73" y="-14"/>
              <a:ext cx="16" cy="149"/>
            </a:xfrm>
            <a:prstGeom prst="rect">
              <a:avLst/>
            </a:prstGeom>
            <a:solidFill>
              <a:srgbClr val="142D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" name="Rectangle 209"/>
            <p:cNvSpPr>
              <a:spLocks noChangeArrowheads="1"/>
            </p:cNvSpPr>
            <p:nvPr userDrawn="1"/>
          </p:nvSpPr>
          <p:spPr bwMode="auto">
            <a:xfrm>
              <a:off x="89" y="-14"/>
              <a:ext cx="22" cy="149"/>
            </a:xfrm>
            <a:prstGeom prst="rect">
              <a:avLst/>
            </a:prstGeom>
            <a:solidFill>
              <a:srgbClr val="162D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" name="Rectangle 210"/>
            <p:cNvSpPr>
              <a:spLocks noChangeArrowheads="1"/>
            </p:cNvSpPr>
            <p:nvPr userDrawn="1"/>
          </p:nvSpPr>
          <p:spPr bwMode="auto">
            <a:xfrm>
              <a:off x="111" y="-14"/>
              <a:ext cx="28" cy="149"/>
            </a:xfrm>
            <a:prstGeom prst="rect">
              <a:avLst/>
            </a:prstGeom>
            <a:solidFill>
              <a:srgbClr val="182D6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" name="Rectangle 211"/>
            <p:cNvSpPr>
              <a:spLocks noChangeArrowheads="1"/>
            </p:cNvSpPr>
            <p:nvPr userDrawn="1"/>
          </p:nvSpPr>
          <p:spPr bwMode="auto">
            <a:xfrm>
              <a:off x="139" y="-14"/>
              <a:ext cx="25" cy="149"/>
            </a:xfrm>
            <a:prstGeom prst="rect">
              <a:avLst/>
            </a:prstGeom>
            <a:solidFill>
              <a:srgbClr val="1A2F6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8" name="Rectangle 212"/>
            <p:cNvSpPr>
              <a:spLocks noChangeArrowheads="1"/>
            </p:cNvSpPr>
            <p:nvPr userDrawn="1"/>
          </p:nvSpPr>
          <p:spPr bwMode="auto">
            <a:xfrm>
              <a:off x="167" y="-14"/>
              <a:ext cx="24" cy="149"/>
            </a:xfrm>
            <a:prstGeom prst="rect">
              <a:avLst/>
            </a:prstGeom>
            <a:solidFill>
              <a:srgbClr val="1C306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9" name="Rectangle 213"/>
            <p:cNvSpPr>
              <a:spLocks noChangeArrowheads="1"/>
            </p:cNvSpPr>
            <p:nvPr userDrawn="1"/>
          </p:nvSpPr>
          <p:spPr bwMode="auto">
            <a:xfrm>
              <a:off x="188" y="-14"/>
              <a:ext cx="22" cy="149"/>
            </a:xfrm>
            <a:prstGeom prst="rect">
              <a:avLst/>
            </a:prstGeom>
            <a:solidFill>
              <a:srgbClr val="1E326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0" name="Rectangle 214"/>
            <p:cNvSpPr>
              <a:spLocks noChangeArrowheads="1"/>
            </p:cNvSpPr>
            <p:nvPr userDrawn="1"/>
          </p:nvSpPr>
          <p:spPr bwMode="auto">
            <a:xfrm>
              <a:off x="210" y="-14"/>
              <a:ext cx="25" cy="149"/>
            </a:xfrm>
            <a:prstGeom prst="rect">
              <a:avLst/>
            </a:prstGeom>
            <a:solidFill>
              <a:srgbClr val="20326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1" name="Rectangle 215"/>
            <p:cNvSpPr>
              <a:spLocks noChangeArrowheads="1"/>
            </p:cNvSpPr>
            <p:nvPr userDrawn="1"/>
          </p:nvSpPr>
          <p:spPr bwMode="auto">
            <a:xfrm>
              <a:off x="232" y="-14"/>
              <a:ext cx="40" cy="149"/>
            </a:xfrm>
            <a:prstGeom prst="rect">
              <a:avLst/>
            </a:prstGeom>
            <a:solidFill>
              <a:srgbClr val="22336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2" name="Rectangle 216"/>
            <p:cNvSpPr>
              <a:spLocks noChangeArrowheads="1"/>
            </p:cNvSpPr>
            <p:nvPr userDrawn="1"/>
          </p:nvSpPr>
          <p:spPr bwMode="auto">
            <a:xfrm>
              <a:off x="272" y="-14"/>
              <a:ext cx="22" cy="149"/>
            </a:xfrm>
            <a:prstGeom prst="rect">
              <a:avLst/>
            </a:prstGeom>
            <a:solidFill>
              <a:srgbClr val="24356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3" name="Rectangle 217"/>
            <p:cNvSpPr>
              <a:spLocks noChangeArrowheads="1"/>
            </p:cNvSpPr>
            <p:nvPr userDrawn="1"/>
          </p:nvSpPr>
          <p:spPr bwMode="auto">
            <a:xfrm>
              <a:off x="294" y="-14"/>
              <a:ext cx="25" cy="149"/>
            </a:xfrm>
            <a:prstGeom prst="rect">
              <a:avLst/>
            </a:prstGeom>
            <a:solidFill>
              <a:srgbClr val="26366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4" name="Rectangle 218"/>
            <p:cNvSpPr>
              <a:spLocks noChangeArrowheads="1"/>
            </p:cNvSpPr>
            <p:nvPr userDrawn="1"/>
          </p:nvSpPr>
          <p:spPr bwMode="auto">
            <a:xfrm>
              <a:off x="316" y="-14"/>
              <a:ext cx="25" cy="149"/>
            </a:xfrm>
            <a:prstGeom prst="rect">
              <a:avLst/>
            </a:prstGeom>
            <a:solidFill>
              <a:srgbClr val="28376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5" name="Rectangle 219"/>
            <p:cNvSpPr>
              <a:spLocks noChangeArrowheads="1"/>
            </p:cNvSpPr>
            <p:nvPr userDrawn="1"/>
          </p:nvSpPr>
          <p:spPr bwMode="auto">
            <a:xfrm>
              <a:off x="343" y="-14"/>
              <a:ext cx="33" cy="149"/>
            </a:xfrm>
            <a:prstGeom prst="rect">
              <a:avLst/>
            </a:prstGeom>
            <a:solidFill>
              <a:srgbClr val="2A386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6" name="Rectangle 220"/>
            <p:cNvSpPr>
              <a:spLocks noChangeArrowheads="1"/>
            </p:cNvSpPr>
            <p:nvPr userDrawn="1"/>
          </p:nvSpPr>
          <p:spPr bwMode="auto">
            <a:xfrm>
              <a:off x="376" y="-14"/>
              <a:ext cx="25" cy="149"/>
            </a:xfrm>
            <a:prstGeom prst="rect">
              <a:avLst/>
            </a:prstGeom>
            <a:solidFill>
              <a:srgbClr val="2C396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7" name="Rectangle 221"/>
            <p:cNvSpPr>
              <a:spLocks noChangeArrowheads="1"/>
            </p:cNvSpPr>
            <p:nvPr userDrawn="1"/>
          </p:nvSpPr>
          <p:spPr bwMode="auto">
            <a:xfrm>
              <a:off x="403" y="-14"/>
              <a:ext cx="28" cy="149"/>
            </a:xfrm>
            <a:prstGeom prst="rect">
              <a:avLst/>
            </a:prstGeom>
            <a:solidFill>
              <a:srgbClr val="2D3B6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8" name="Rectangle 222"/>
            <p:cNvSpPr>
              <a:spLocks noChangeArrowheads="1"/>
            </p:cNvSpPr>
            <p:nvPr userDrawn="1"/>
          </p:nvSpPr>
          <p:spPr bwMode="auto">
            <a:xfrm>
              <a:off x="431" y="-14"/>
              <a:ext cx="33" cy="149"/>
            </a:xfrm>
            <a:prstGeom prst="rect">
              <a:avLst/>
            </a:prstGeom>
            <a:solidFill>
              <a:srgbClr val="2F3C6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9" name="Rectangle 223"/>
            <p:cNvSpPr>
              <a:spLocks noChangeArrowheads="1"/>
            </p:cNvSpPr>
            <p:nvPr userDrawn="1"/>
          </p:nvSpPr>
          <p:spPr bwMode="auto">
            <a:xfrm>
              <a:off x="464" y="-14"/>
              <a:ext cx="25" cy="149"/>
            </a:xfrm>
            <a:prstGeom prst="rect">
              <a:avLst/>
            </a:prstGeom>
            <a:solidFill>
              <a:srgbClr val="313D6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0" name="Rectangle 224"/>
            <p:cNvSpPr>
              <a:spLocks noChangeArrowheads="1"/>
            </p:cNvSpPr>
            <p:nvPr userDrawn="1"/>
          </p:nvSpPr>
          <p:spPr bwMode="auto">
            <a:xfrm>
              <a:off x="491" y="-14"/>
              <a:ext cx="40" cy="149"/>
            </a:xfrm>
            <a:prstGeom prst="rect">
              <a:avLst/>
            </a:prstGeom>
            <a:solidFill>
              <a:srgbClr val="333F6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1" name="Rectangle 225"/>
            <p:cNvSpPr>
              <a:spLocks noChangeArrowheads="1"/>
            </p:cNvSpPr>
            <p:nvPr userDrawn="1"/>
          </p:nvSpPr>
          <p:spPr bwMode="auto">
            <a:xfrm>
              <a:off x="531" y="-14"/>
              <a:ext cx="25" cy="149"/>
            </a:xfrm>
            <a:prstGeom prst="rect">
              <a:avLst/>
            </a:prstGeom>
            <a:solidFill>
              <a:srgbClr val="35406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2" name="Rectangle 226"/>
            <p:cNvSpPr>
              <a:spLocks noChangeArrowheads="1"/>
            </p:cNvSpPr>
            <p:nvPr userDrawn="1"/>
          </p:nvSpPr>
          <p:spPr bwMode="auto">
            <a:xfrm>
              <a:off x="558" y="-14"/>
              <a:ext cx="27" cy="149"/>
            </a:xfrm>
            <a:prstGeom prst="rect">
              <a:avLst/>
            </a:prstGeom>
            <a:solidFill>
              <a:srgbClr val="37426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3" name="Rectangle 227"/>
            <p:cNvSpPr>
              <a:spLocks noChangeArrowheads="1"/>
            </p:cNvSpPr>
            <p:nvPr userDrawn="1"/>
          </p:nvSpPr>
          <p:spPr bwMode="auto">
            <a:xfrm>
              <a:off x="585" y="-14"/>
              <a:ext cx="23" cy="149"/>
            </a:xfrm>
            <a:prstGeom prst="rect">
              <a:avLst/>
            </a:prstGeom>
            <a:solidFill>
              <a:srgbClr val="38446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4" name="Rectangle 228"/>
            <p:cNvSpPr>
              <a:spLocks noChangeArrowheads="1"/>
            </p:cNvSpPr>
            <p:nvPr userDrawn="1"/>
          </p:nvSpPr>
          <p:spPr bwMode="auto">
            <a:xfrm>
              <a:off x="608" y="-14"/>
              <a:ext cx="38" cy="149"/>
            </a:xfrm>
            <a:prstGeom prst="rect">
              <a:avLst/>
            </a:prstGeom>
            <a:solidFill>
              <a:srgbClr val="3A456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5" name="Rectangle 229"/>
            <p:cNvSpPr>
              <a:spLocks noChangeArrowheads="1"/>
            </p:cNvSpPr>
            <p:nvPr userDrawn="1"/>
          </p:nvSpPr>
          <p:spPr bwMode="auto">
            <a:xfrm>
              <a:off x="646" y="-14"/>
              <a:ext cx="28" cy="149"/>
            </a:xfrm>
            <a:prstGeom prst="rect">
              <a:avLst/>
            </a:prstGeom>
            <a:solidFill>
              <a:srgbClr val="3C476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6" name="Rectangle 230"/>
            <p:cNvSpPr>
              <a:spLocks noChangeArrowheads="1"/>
            </p:cNvSpPr>
            <p:nvPr userDrawn="1"/>
          </p:nvSpPr>
          <p:spPr bwMode="auto">
            <a:xfrm>
              <a:off x="674" y="-14"/>
              <a:ext cx="38" cy="149"/>
            </a:xfrm>
            <a:prstGeom prst="rect">
              <a:avLst/>
            </a:prstGeom>
            <a:solidFill>
              <a:srgbClr val="3E486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7" name="Rectangle 231"/>
            <p:cNvSpPr>
              <a:spLocks noChangeArrowheads="1"/>
            </p:cNvSpPr>
            <p:nvPr userDrawn="1"/>
          </p:nvSpPr>
          <p:spPr bwMode="auto">
            <a:xfrm>
              <a:off x="712" y="-14"/>
              <a:ext cx="25" cy="149"/>
            </a:xfrm>
            <a:prstGeom prst="rect">
              <a:avLst/>
            </a:prstGeom>
            <a:solidFill>
              <a:srgbClr val="404A6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8" name="Rectangle 232"/>
            <p:cNvSpPr>
              <a:spLocks noChangeArrowheads="1"/>
            </p:cNvSpPr>
            <p:nvPr userDrawn="1"/>
          </p:nvSpPr>
          <p:spPr bwMode="auto">
            <a:xfrm>
              <a:off x="740" y="-14"/>
              <a:ext cx="38" cy="149"/>
            </a:xfrm>
            <a:prstGeom prst="rect">
              <a:avLst/>
            </a:prstGeom>
            <a:solidFill>
              <a:srgbClr val="424B6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9" name="Rectangle 233"/>
            <p:cNvSpPr>
              <a:spLocks noChangeArrowheads="1"/>
            </p:cNvSpPr>
            <p:nvPr userDrawn="1"/>
          </p:nvSpPr>
          <p:spPr bwMode="auto">
            <a:xfrm>
              <a:off x="778" y="-14"/>
              <a:ext cx="25" cy="149"/>
            </a:xfrm>
            <a:prstGeom prst="rect">
              <a:avLst/>
            </a:prstGeom>
            <a:solidFill>
              <a:srgbClr val="444D7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0" name="Rectangle 234"/>
            <p:cNvSpPr>
              <a:spLocks noChangeArrowheads="1"/>
            </p:cNvSpPr>
            <p:nvPr userDrawn="1"/>
          </p:nvSpPr>
          <p:spPr bwMode="auto">
            <a:xfrm>
              <a:off x="806" y="-14"/>
              <a:ext cx="33" cy="149"/>
            </a:xfrm>
            <a:prstGeom prst="rect">
              <a:avLst/>
            </a:prstGeom>
            <a:solidFill>
              <a:srgbClr val="464E7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1" name="Rectangle 235"/>
            <p:cNvSpPr>
              <a:spLocks noChangeArrowheads="1"/>
            </p:cNvSpPr>
            <p:nvPr userDrawn="1"/>
          </p:nvSpPr>
          <p:spPr bwMode="auto">
            <a:xfrm>
              <a:off x="839" y="-14"/>
              <a:ext cx="28" cy="149"/>
            </a:xfrm>
            <a:prstGeom prst="rect">
              <a:avLst/>
            </a:prstGeom>
            <a:solidFill>
              <a:srgbClr val="47507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2" name="Rectangle 236"/>
            <p:cNvSpPr>
              <a:spLocks noChangeArrowheads="1"/>
            </p:cNvSpPr>
            <p:nvPr userDrawn="1"/>
          </p:nvSpPr>
          <p:spPr bwMode="auto">
            <a:xfrm>
              <a:off x="867" y="-14"/>
              <a:ext cx="25" cy="149"/>
            </a:xfrm>
            <a:prstGeom prst="rect">
              <a:avLst/>
            </a:prstGeom>
            <a:solidFill>
              <a:srgbClr val="49517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3" name="Rectangle 237"/>
            <p:cNvSpPr>
              <a:spLocks noChangeArrowheads="1"/>
            </p:cNvSpPr>
            <p:nvPr userDrawn="1"/>
          </p:nvSpPr>
          <p:spPr bwMode="auto">
            <a:xfrm>
              <a:off x="895" y="-14"/>
              <a:ext cx="38" cy="149"/>
            </a:xfrm>
            <a:prstGeom prst="rect">
              <a:avLst/>
            </a:prstGeom>
            <a:solidFill>
              <a:srgbClr val="4B537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4" name="Rectangle 238"/>
            <p:cNvSpPr>
              <a:spLocks noChangeArrowheads="1"/>
            </p:cNvSpPr>
            <p:nvPr userDrawn="1"/>
          </p:nvSpPr>
          <p:spPr bwMode="auto">
            <a:xfrm>
              <a:off x="933" y="-14"/>
              <a:ext cx="27" cy="149"/>
            </a:xfrm>
            <a:prstGeom prst="rect">
              <a:avLst/>
            </a:prstGeom>
            <a:solidFill>
              <a:srgbClr val="4D557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5" name="Rectangle 239"/>
            <p:cNvSpPr>
              <a:spLocks noChangeArrowheads="1"/>
            </p:cNvSpPr>
            <p:nvPr userDrawn="1"/>
          </p:nvSpPr>
          <p:spPr bwMode="auto">
            <a:xfrm>
              <a:off x="960" y="-14"/>
              <a:ext cx="30" cy="149"/>
            </a:xfrm>
            <a:prstGeom prst="rect">
              <a:avLst/>
            </a:prstGeom>
            <a:solidFill>
              <a:srgbClr val="4F567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6" name="Rectangle 240"/>
            <p:cNvSpPr>
              <a:spLocks noChangeArrowheads="1"/>
            </p:cNvSpPr>
            <p:nvPr userDrawn="1"/>
          </p:nvSpPr>
          <p:spPr bwMode="auto">
            <a:xfrm>
              <a:off x="993" y="-14"/>
              <a:ext cx="25" cy="149"/>
            </a:xfrm>
            <a:prstGeom prst="rect">
              <a:avLst/>
            </a:prstGeom>
            <a:solidFill>
              <a:srgbClr val="50587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7" name="Rectangle 241"/>
            <p:cNvSpPr>
              <a:spLocks noChangeArrowheads="1"/>
            </p:cNvSpPr>
            <p:nvPr userDrawn="1"/>
          </p:nvSpPr>
          <p:spPr bwMode="auto">
            <a:xfrm>
              <a:off x="1016" y="-14"/>
              <a:ext cx="25" cy="149"/>
            </a:xfrm>
            <a:prstGeom prst="rect">
              <a:avLst/>
            </a:prstGeom>
            <a:solidFill>
              <a:srgbClr val="52597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8" name="Rectangle 242"/>
            <p:cNvSpPr>
              <a:spLocks noChangeArrowheads="1"/>
            </p:cNvSpPr>
            <p:nvPr userDrawn="1"/>
          </p:nvSpPr>
          <p:spPr bwMode="auto">
            <a:xfrm>
              <a:off x="1043" y="-14"/>
              <a:ext cx="39" cy="149"/>
            </a:xfrm>
            <a:prstGeom prst="rect">
              <a:avLst/>
            </a:prstGeom>
            <a:solidFill>
              <a:srgbClr val="545B7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9" name="Rectangle 243"/>
            <p:cNvSpPr>
              <a:spLocks noChangeArrowheads="1"/>
            </p:cNvSpPr>
            <p:nvPr userDrawn="1"/>
          </p:nvSpPr>
          <p:spPr bwMode="auto">
            <a:xfrm>
              <a:off x="1082" y="-14"/>
              <a:ext cx="28" cy="149"/>
            </a:xfrm>
            <a:prstGeom prst="rect">
              <a:avLst/>
            </a:prstGeom>
            <a:solidFill>
              <a:srgbClr val="565C7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0" name="Rectangle 244"/>
            <p:cNvSpPr>
              <a:spLocks noChangeArrowheads="1"/>
            </p:cNvSpPr>
            <p:nvPr userDrawn="1"/>
          </p:nvSpPr>
          <p:spPr bwMode="auto">
            <a:xfrm>
              <a:off x="1110" y="-14"/>
              <a:ext cx="25" cy="149"/>
            </a:xfrm>
            <a:prstGeom prst="rect">
              <a:avLst/>
            </a:prstGeom>
            <a:solidFill>
              <a:srgbClr val="585E7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1" name="Rectangle 245"/>
            <p:cNvSpPr>
              <a:spLocks noChangeArrowheads="1"/>
            </p:cNvSpPr>
            <p:nvPr userDrawn="1"/>
          </p:nvSpPr>
          <p:spPr bwMode="auto">
            <a:xfrm>
              <a:off x="1136" y="-14"/>
              <a:ext cx="25" cy="149"/>
            </a:xfrm>
            <a:prstGeom prst="rect">
              <a:avLst/>
            </a:prstGeom>
            <a:solidFill>
              <a:srgbClr val="59607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2" name="Rectangle 246"/>
            <p:cNvSpPr>
              <a:spLocks noChangeArrowheads="1"/>
            </p:cNvSpPr>
            <p:nvPr userDrawn="1"/>
          </p:nvSpPr>
          <p:spPr bwMode="auto">
            <a:xfrm>
              <a:off x="1159" y="-14"/>
              <a:ext cx="35" cy="149"/>
            </a:xfrm>
            <a:prstGeom prst="rect">
              <a:avLst/>
            </a:prstGeom>
            <a:solidFill>
              <a:srgbClr val="5B617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3" name="Rectangle 247"/>
            <p:cNvSpPr>
              <a:spLocks noChangeArrowheads="1"/>
            </p:cNvSpPr>
            <p:nvPr userDrawn="1"/>
          </p:nvSpPr>
          <p:spPr bwMode="auto">
            <a:xfrm>
              <a:off x="1197" y="-14"/>
              <a:ext cx="28" cy="149"/>
            </a:xfrm>
            <a:prstGeom prst="rect">
              <a:avLst/>
            </a:prstGeom>
            <a:solidFill>
              <a:srgbClr val="5D637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4" name="Rectangle 248"/>
            <p:cNvSpPr>
              <a:spLocks noChangeArrowheads="1"/>
            </p:cNvSpPr>
            <p:nvPr userDrawn="1"/>
          </p:nvSpPr>
          <p:spPr bwMode="auto">
            <a:xfrm>
              <a:off x="1225" y="-14"/>
              <a:ext cx="22" cy="149"/>
            </a:xfrm>
            <a:prstGeom prst="rect">
              <a:avLst/>
            </a:prstGeom>
            <a:solidFill>
              <a:srgbClr val="5E657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5" name="Rectangle 249"/>
            <p:cNvSpPr>
              <a:spLocks noChangeArrowheads="1"/>
            </p:cNvSpPr>
            <p:nvPr userDrawn="1"/>
          </p:nvSpPr>
          <p:spPr bwMode="auto">
            <a:xfrm>
              <a:off x="1247" y="-14"/>
              <a:ext cx="38" cy="149"/>
            </a:xfrm>
            <a:prstGeom prst="rect">
              <a:avLst/>
            </a:prstGeom>
            <a:solidFill>
              <a:srgbClr val="60668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6" name="Rectangle 250"/>
            <p:cNvSpPr>
              <a:spLocks noChangeArrowheads="1"/>
            </p:cNvSpPr>
            <p:nvPr userDrawn="1"/>
          </p:nvSpPr>
          <p:spPr bwMode="auto">
            <a:xfrm>
              <a:off x="1285" y="-14"/>
              <a:ext cx="28" cy="149"/>
            </a:xfrm>
            <a:prstGeom prst="rect">
              <a:avLst/>
            </a:prstGeom>
            <a:solidFill>
              <a:srgbClr val="62688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7" name="Rectangle 251"/>
            <p:cNvSpPr>
              <a:spLocks noChangeArrowheads="1"/>
            </p:cNvSpPr>
            <p:nvPr userDrawn="1"/>
          </p:nvSpPr>
          <p:spPr bwMode="auto">
            <a:xfrm>
              <a:off x="1313" y="-14"/>
              <a:ext cx="22" cy="149"/>
            </a:xfrm>
            <a:prstGeom prst="rect">
              <a:avLst/>
            </a:prstGeom>
            <a:solidFill>
              <a:srgbClr val="64698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8" name="Rectangle 252"/>
            <p:cNvSpPr>
              <a:spLocks noChangeArrowheads="1"/>
            </p:cNvSpPr>
            <p:nvPr userDrawn="1"/>
          </p:nvSpPr>
          <p:spPr bwMode="auto">
            <a:xfrm>
              <a:off x="1335" y="-14"/>
              <a:ext cx="25" cy="149"/>
            </a:xfrm>
            <a:prstGeom prst="rect">
              <a:avLst/>
            </a:prstGeom>
            <a:solidFill>
              <a:srgbClr val="656B8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9" name="Rectangle 253"/>
            <p:cNvSpPr>
              <a:spLocks noChangeArrowheads="1"/>
            </p:cNvSpPr>
            <p:nvPr userDrawn="1"/>
          </p:nvSpPr>
          <p:spPr bwMode="auto">
            <a:xfrm>
              <a:off x="1357" y="-14"/>
              <a:ext cx="39" cy="149"/>
            </a:xfrm>
            <a:prstGeom prst="rect">
              <a:avLst/>
            </a:prstGeom>
            <a:solidFill>
              <a:srgbClr val="676C8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0" name="Rectangle 254"/>
            <p:cNvSpPr>
              <a:spLocks noChangeArrowheads="1"/>
            </p:cNvSpPr>
            <p:nvPr userDrawn="1"/>
          </p:nvSpPr>
          <p:spPr bwMode="auto">
            <a:xfrm>
              <a:off x="1396" y="-14"/>
              <a:ext cx="25" cy="149"/>
            </a:xfrm>
            <a:prstGeom prst="rect">
              <a:avLst/>
            </a:prstGeom>
            <a:solidFill>
              <a:srgbClr val="696E8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1" name="Rectangle 255"/>
            <p:cNvSpPr>
              <a:spLocks noChangeArrowheads="1"/>
            </p:cNvSpPr>
            <p:nvPr userDrawn="1"/>
          </p:nvSpPr>
          <p:spPr bwMode="auto">
            <a:xfrm>
              <a:off x="1424" y="-14"/>
              <a:ext cx="32" cy="149"/>
            </a:xfrm>
            <a:prstGeom prst="rect">
              <a:avLst/>
            </a:prstGeom>
            <a:solidFill>
              <a:srgbClr val="6B6F8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2" name="Rectangle 256"/>
            <p:cNvSpPr>
              <a:spLocks noChangeArrowheads="1"/>
            </p:cNvSpPr>
            <p:nvPr userDrawn="1"/>
          </p:nvSpPr>
          <p:spPr bwMode="auto">
            <a:xfrm>
              <a:off x="1456" y="-14"/>
              <a:ext cx="25" cy="149"/>
            </a:xfrm>
            <a:prstGeom prst="rect">
              <a:avLst/>
            </a:prstGeom>
            <a:solidFill>
              <a:srgbClr val="6C718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3" name="Rectangle 257"/>
            <p:cNvSpPr>
              <a:spLocks noChangeArrowheads="1"/>
            </p:cNvSpPr>
            <p:nvPr userDrawn="1"/>
          </p:nvSpPr>
          <p:spPr bwMode="auto">
            <a:xfrm>
              <a:off x="1484" y="-14"/>
              <a:ext cx="28" cy="149"/>
            </a:xfrm>
            <a:prstGeom prst="rect">
              <a:avLst/>
            </a:prstGeom>
            <a:solidFill>
              <a:srgbClr val="6E738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4" name="Rectangle 258"/>
            <p:cNvSpPr>
              <a:spLocks noChangeArrowheads="1"/>
            </p:cNvSpPr>
            <p:nvPr userDrawn="1"/>
          </p:nvSpPr>
          <p:spPr bwMode="auto">
            <a:xfrm>
              <a:off x="1512" y="-14"/>
              <a:ext cx="32" cy="149"/>
            </a:xfrm>
            <a:prstGeom prst="rect">
              <a:avLst/>
            </a:prstGeom>
            <a:solidFill>
              <a:srgbClr val="70748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5" name="Rectangle 259"/>
            <p:cNvSpPr>
              <a:spLocks noChangeArrowheads="1"/>
            </p:cNvSpPr>
            <p:nvPr userDrawn="1"/>
          </p:nvSpPr>
          <p:spPr bwMode="auto">
            <a:xfrm>
              <a:off x="1544" y="-14"/>
              <a:ext cx="25" cy="149"/>
            </a:xfrm>
            <a:prstGeom prst="rect">
              <a:avLst/>
            </a:prstGeom>
            <a:solidFill>
              <a:srgbClr val="72768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6" name="Rectangle 260"/>
            <p:cNvSpPr>
              <a:spLocks noChangeArrowheads="1"/>
            </p:cNvSpPr>
            <p:nvPr userDrawn="1"/>
          </p:nvSpPr>
          <p:spPr bwMode="auto">
            <a:xfrm>
              <a:off x="1572" y="-14"/>
              <a:ext cx="39" cy="149"/>
            </a:xfrm>
            <a:prstGeom prst="rect">
              <a:avLst/>
            </a:prstGeom>
            <a:solidFill>
              <a:srgbClr val="74788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7" name="Rectangle 261"/>
            <p:cNvSpPr>
              <a:spLocks noChangeArrowheads="1"/>
            </p:cNvSpPr>
            <p:nvPr userDrawn="1"/>
          </p:nvSpPr>
          <p:spPr bwMode="auto">
            <a:xfrm>
              <a:off x="1611" y="-14"/>
              <a:ext cx="22" cy="149"/>
            </a:xfrm>
            <a:prstGeom prst="rect">
              <a:avLst/>
            </a:prstGeom>
            <a:solidFill>
              <a:srgbClr val="757A8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8" name="Rectangle 262"/>
            <p:cNvSpPr>
              <a:spLocks noChangeArrowheads="1"/>
            </p:cNvSpPr>
            <p:nvPr userDrawn="1"/>
          </p:nvSpPr>
          <p:spPr bwMode="auto">
            <a:xfrm>
              <a:off x="1633" y="-14"/>
              <a:ext cx="28" cy="149"/>
            </a:xfrm>
            <a:prstGeom prst="rect">
              <a:avLst/>
            </a:prstGeom>
            <a:solidFill>
              <a:srgbClr val="777B8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9" name="Rectangle 263"/>
            <p:cNvSpPr>
              <a:spLocks noChangeArrowheads="1"/>
            </p:cNvSpPr>
            <p:nvPr userDrawn="1"/>
          </p:nvSpPr>
          <p:spPr bwMode="auto">
            <a:xfrm>
              <a:off x="1661" y="-14"/>
              <a:ext cx="25" cy="149"/>
            </a:xfrm>
            <a:prstGeom prst="rect">
              <a:avLst/>
            </a:prstGeom>
            <a:solidFill>
              <a:srgbClr val="797D9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0" name="Rectangle 264"/>
            <p:cNvSpPr>
              <a:spLocks noChangeArrowheads="1"/>
            </p:cNvSpPr>
            <p:nvPr userDrawn="1"/>
          </p:nvSpPr>
          <p:spPr bwMode="auto">
            <a:xfrm>
              <a:off x="1688" y="-14"/>
              <a:ext cx="25" cy="149"/>
            </a:xfrm>
            <a:prstGeom prst="rect">
              <a:avLst/>
            </a:prstGeom>
            <a:solidFill>
              <a:srgbClr val="7B7E9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1" name="Rectangle 265"/>
            <p:cNvSpPr>
              <a:spLocks noChangeArrowheads="1"/>
            </p:cNvSpPr>
            <p:nvPr userDrawn="1"/>
          </p:nvSpPr>
          <p:spPr bwMode="auto">
            <a:xfrm>
              <a:off x="1710" y="-14"/>
              <a:ext cx="33" cy="149"/>
            </a:xfrm>
            <a:prstGeom prst="rect">
              <a:avLst/>
            </a:prstGeom>
            <a:solidFill>
              <a:srgbClr val="7C809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2" name="Rectangle 266"/>
            <p:cNvSpPr>
              <a:spLocks noChangeArrowheads="1"/>
            </p:cNvSpPr>
            <p:nvPr userDrawn="1"/>
          </p:nvSpPr>
          <p:spPr bwMode="auto">
            <a:xfrm>
              <a:off x="1743" y="-14"/>
              <a:ext cx="25" cy="149"/>
            </a:xfrm>
            <a:prstGeom prst="rect">
              <a:avLst/>
            </a:prstGeom>
            <a:solidFill>
              <a:srgbClr val="7E819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3" name="Rectangle 267"/>
            <p:cNvSpPr>
              <a:spLocks noChangeArrowheads="1"/>
            </p:cNvSpPr>
            <p:nvPr userDrawn="1"/>
          </p:nvSpPr>
          <p:spPr bwMode="auto">
            <a:xfrm>
              <a:off x="1771" y="-14"/>
              <a:ext cx="27" cy="149"/>
            </a:xfrm>
            <a:prstGeom prst="rect">
              <a:avLst/>
            </a:prstGeom>
            <a:solidFill>
              <a:srgbClr val="80839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4" name="Rectangle 268"/>
            <p:cNvSpPr>
              <a:spLocks noChangeArrowheads="1"/>
            </p:cNvSpPr>
            <p:nvPr userDrawn="1"/>
          </p:nvSpPr>
          <p:spPr bwMode="auto">
            <a:xfrm>
              <a:off x="1798" y="-14"/>
              <a:ext cx="31" cy="149"/>
            </a:xfrm>
            <a:prstGeom prst="rect">
              <a:avLst/>
            </a:prstGeom>
            <a:solidFill>
              <a:srgbClr val="81859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5" name="Rectangle 269"/>
            <p:cNvSpPr>
              <a:spLocks noChangeArrowheads="1"/>
            </p:cNvSpPr>
            <p:nvPr userDrawn="1"/>
          </p:nvSpPr>
          <p:spPr bwMode="auto">
            <a:xfrm>
              <a:off x="1832" y="-14"/>
              <a:ext cx="27" cy="149"/>
            </a:xfrm>
            <a:prstGeom prst="rect">
              <a:avLst/>
            </a:prstGeom>
            <a:solidFill>
              <a:srgbClr val="83869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6" name="Rectangle 270"/>
            <p:cNvSpPr>
              <a:spLocks noChangeArrowheads="1"/>
            </p:cNvSpPr>
            <p:nvPr userDrawn="1"/>
          </p:nvSpPr>
          <p:spPr bwMode="auto">
            <a:xfrm>
              <a:off x="1859" y="-14"/>
              <a:ext cx="25" cy="149"/>
            </a:xfrm>
            <a:prstGeom prst="rect">
              <a:avLst/>
            </a:prstGeom>
            <a:solidFill>
              <a:srgbClr val="85889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7" name="Rectangle 271"/>
            <p:cNvSpPr>
              <a:spLocks noChangeArrowheads="1"/>
            </p:cNvSpPr>
            <p:nvPr userDrawn="1"/>
          </p:nvSpPr>
          <p:spPr bwMode="auto">
            <a:xfrm>
              <a:off x="1886" y="-14"/>
              <a:ext cx="25" cy="149"/>
            </a:xfrm>
            <a:prstGeom prst="rect">
              <a:avLst/>
            </a:prstGeom>
            <a:solidFill>
              <a:srgbClr val="868A9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8" name="Rectangle 272"/>
            <p:cNvSpPr>
              <a:spLocks noChangeArrowheads="1"/>
            </p:cNvSpPr>
            <p:nvPr userDrawn="1"/>
          </p:nvSpPr>
          <p:spPr bwMode="auto">
            <a:xfrm>
              <a:off x="1908" y="-14"/>
              <a:ext cx="34" cy="149"/>
            </a:xfrm>
            <a:prstGeom prst="rect">
              <a:avLst/>
            </a:prstGeom>
            <a:solidFill>
              <a:srgbClr val="888B9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9" name="Rectangle 273"/>
            <p:cNvSpPr>
              <a:spLocks noChangeArrowheads="1"/>
            </p:cNvSpPr>
            <p:nvPr userDrawn="1"/>
          </p:nvSpPr>
          <p:spPr bwMode="auto">
            <a:xfrm>
              <a:off x="1942" y="-14"/>
              <a:ext cx="22" cy="149"/>
            </a:xfrm>
            <a:prstGeom prst="rect">
              <a:avLst/>
            </a:prstGeom>
            <a:solidFill>
              <a:srgbClr val="898D9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0" name="Rectangle 274"/>
            <p:cNvSpPr>
              <a:spLocks noChangeArrowheads="1"/>
            </p:cNvSpPr>
            <p:nvPr userDrawn="1"/>
          </p:nvSpPr>
          <p:spPr bwMode="auto">
            <a:xfrm>
              <a:off x="1964" y="-14"/>
              <a:ext cx="27" cy="149"/>
            </a:xfrm>
            <a:prstGeom prst="rect">
              <a:avLst/>
            </a:prstGeom>
            <a:solidFill>
              <a:srgbClr val="8B8E9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1" name="Rectangle 275"/>
            <p:cNvSpPr>
              <a:spLocks noChangeArrowheads="1"/>
            </p:cNvSpPr>
            <p:nvPr userDrawn="1"/>
          </p:nvSpPr>
          <p:spPr bwMode="auto">
            <a:xfrm>
              <a:off x="1991" y="-14"/>
              <a:ext cx="36" cy="149"/>
            </a:xfrm>
            <a:prstGeom prst="rect">
              <a:avLst/>
            </a:prstGeom>
            <a:solidFill>
              <a:srgbClr val="8D909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2" name="Rectangle 276"/>
            <p:cNvSpPr>
              <a:spLocks noChangeArrowheads="1"/>
            </p:cNvSpPr>
            <p:nvPr userDrawn="1"/>
          </p:nvSpPr>
          <p:spPr bwMode="auto">
            <a:xfrm>
              <a:off x="2030" y="-14"/>
              <a:ext cx="25" cy="149"/>
            </a:xfrm>
            <a:prstGeom prst="rect">
              <a:avLst/>
            </a:prstGeom>
            <a:solidFill>
              <a:srgbClr val="8F91A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3" name="Rectangle 277"/>
            <p:cNvSpPr>
              <a:spLocks noChangeArrowheads="1"/>
            </p:cNvSpPr>
            <p:nvPr userDrawn="1"/>
          </p:nvSpPr>
          <p:spPr bwMode="auto">
            <a:xfrm>
              <a:off x="2052" y="-14"/>
              <a:ext cx="25" cy="149"/>
            </a:xfrm>
            <a:prstGeom prst="rect">
              <a:avLst/>
            </a:prstGeom>
            <a:solidFill>
              <a:srgbClr val="9093A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4" name="Rectangle 278"/>
            <p:cNvSpPr>
              <a:spLocks noChangeArrowheads="1"/>
            </p:cNvSpPr>
            <p:nvPr userDrawn="1"/>
          </p:nvSpPr>
          <p:spPr bwMode="auto">
            <a:xfrm>
              <a:off x="2079" y="-14"/>
              <a:ext cx="39" cy="149"/>
            </a:xfrm>
            <a:prstGeom prst="rect">
              <a:avLst/>
            </a:prstGeom>
            <a:solidFill>
              <a:srgbClr val="9295A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5" name="Rectangle 279"/>
            <p:cNvSpPr>
              <a:spLocks noChangeArrowheads="1"/>
            </p:cNvSpPr>
            <p:nvPr userDrawn="1"/>
          </p:nvSpPr>
          <p:spPr bwMode="auto">
            <a:xfrm>
              <a:off x="2118" y="-14"/>
              <a:ext cx="25" cy="149"/>
            </a:xfrm>
            <a:prstGeom prst="rect">
              <a:avLst/>
            </a:prstGeom>
            <a:solidFill>
              <a:srgbClr val="9496A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6" name="Rectangle 280"/>
            <p:cNvSpPr>
              <a:spLocks noChangeArrowheads="1"/>
            </p:cNvSpPr>
            <p:nvPr userDrawn="1"/>
          </p:nvSpPr>
          <p:spPr bwMode="auto">
            <a:xfrm>
              <a:off x="2140" y="-14"/>
              <a:ext cx="22" cy="149"/>
            </a:xfrm>
            <a:prstGeom prst="rect">
              <a:avLst/>
            </a:prstGeom>
            <a:solidFill>
              <a:srgbClr val="9598A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7" name="Rectangle 281"/>
            <p:cNvSpPr>
              <a:spLocks noChangeArrowheads="1"/>
            </p:cNvSpPr>
            <p:nvPr userDrawn="1"/>
          </p:nvSpPr>
          <p:spPr bwMode="auto">
            <a:xfrm>
              <a:off x="2162" y="-14"/>
              <a:ext cx="28" cy="149"/>
            </a:xfrm>
            <a:prstGeom prst="rect">
              <a:avLst/>
            </a:prstGeom>
            <a:solidFill>
              <a:srgbClr val="9699A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8" name="Rectangle 282"/>
            <p:cNvSpPr>
              <a:spLocks noChangeArrowheads="1"/>
            </p:cNvSpPr>
            <p:nvPr userDrawn="1"/>
          </p:nvSpPr>
          <p:spPr bwMode="auto">
            <a:xfrm>
              <a:off x="2190" y="-14"/>
              <a:ext cx="25" cy="149"/>
            </a:xfrm>
            <a:prstGeom prst="rect">
              <a:avLst/>
            </a:prstGeom>
            <a:solidFill>
              <a:srgbClr val="989BA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9" name="Rectangle 283"/>
            <p:cNvSpPr>
              <a:spLocks noChangeArrowheads="1"/>
            </p:cNvSpPr>
            <p:nvPr userDrawn="1"/>
          </p:nvSpPr>
          <p:spPr bwMode="auto">
            <a:xfrm>
              <a:off x="2217" y="-14"/>
              <a:ext cx="25" cy="149"/>
            </a:xfrm>
            <a:prstGeom prst="rect">
              <a:avLst/>
            </a:prstGeom>
            <a:solidFill>
              <a:srgbClr val="9A9CA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0" name="Rectangle 284"/>
            <p:cNvSpPr>
              <a:spLocks noChangeArrowheads="1"/>
            </p:cNvSpPr>
            <p:nvPr userDrawn="1"/>
          </p:nvSpPr>
          <p:spPr bwMode="auto">
            <a:xfrm>
              <a:off x="2240" y="-14"/>
              <a:ext cx="29" cy="149"/>
            </a:xfrm>
            <a:prstGeom prst="rect">
              <a:avLst/>
            </a:prstGeom>
            <a:solidFill>
              <a:srgbClr val="9B9EA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1" name="Rectangle 285"/>
            <p:cNvSpPr>
              <a:spLocks noChangeArrowheads="1"/>
            </p:cNvSpPr>
            <p:nvPr userDrawn="1"/>
          </p:nvSpPr>
          <p:spPr bwMode="auto">
            <a:xfrm>
              <a:off x="2272" y="-14"/>
              <a:ext cx="28" cy="149"/>
            </a:xfrm>
            <a:prstGeom prst="rect">
              <a:avLst/>
            </a:prstGeom>
            <a:solidFill>
              <a:srgbClr val="9D9FA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2" name="Rectangle 286"/>
            <p:cNvSpPr>
              <a:spLocks noChangeArrowheads="1"/>
            </p:cNvSpPr>
            <p:nvPr userDrawn="1"/>
          </p:nvSpPr>
          <p:spPr bwMode="auto">
            <a:xfrm>
              <a:off x="2300" y="-14"/>
              <a:ext cx="38" cy="149"/>
            </a:xfrm>
            <a:prstGeom prst="rect">
              <a:avLst/>
            </a:prstGeom>
            <a:solidFill>
              <a:srgbClr val="9FA1A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3" name="Rectangle 287"/>
            <p:cNvSpPr>
              <a:spLocks noChangeArrowheads="1"/>
            </p:cNvSpPr>
            <p:nvPr userDrawn="1"/>
          </p:nvSpPr>
          <p:spPr bwMode="auto">
            <a:xfrm>
              <a:off x="2338" y="-14"/>
              <a:ext cx="23" cy="149"/>
            </a:xfrm>
            <a:prstGeom prst="rect">
              <a:avLst/>
            </a:prstGeom>
            <a:solidFill>
              <a:srgbClr val="A0A3A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4" name="Rectangle 288"/>
            <p:cNvSpPr>
              <a:spLocks noChangeArrowheads="1"/>
            </p:cNvSpPr>
            <p:nvPr userDrawn="1"/>
          </p:nvSpPr>
          <p:spPr bwMode="auto">
            <a:xfrm>
              <a:off x="2361" y="-14"/>
              <a:ext cx="27" cy="149"/>
            </a:xfrm>
            <a:prstGeom prst="rect">
              <a:avLst/>
            </a:prstGeom>
            <a:solidFill>
              <a:srgbClr val="A2A4A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5" name="Rectangle 289"/>
            <p:cNvSpPr>
              <a:spLocks noChangeArrowheads="1"/>
            </p:cNvSpPr>
            <p:nvPr userDrawn="1"/>
          </p:nvSpPr>
          <p:spPr bwMode="auto">
            <a:xfrm>
              <a:off x="2388" y="-14"/>
              <a:ext cx="45" cy="149"/>
            </a:xfrm>
            <a:prstGeom prst="rect">
              <a:avLst/>
            </a:prstGeom>
            <a:solidFill>
              <a:srgbClr val="A4A6B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6" name="Rectangle 290"/>
            <p:cNvSpPr>
              <a:spLocks noChangeArrowheads="1"/>
            </p:cNvSpPr>
            <p:nvPr userDrawn="1"/>
          </p:nvSpPr>
          <p:spPr bwMode="auto">
            <a:xfrm>
              <a:off x="2433" y="-14"/>
              <a:ext cx="25" cy="149"/>
            </a:xfrm>
            <a:prstGeom prst="rect">
              <a:avLst/>
            </a:prstGeom>
            <a:solidFill>
              <a:srgbClr val="A6A8B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7" name="Rectangle 291"/>
            <p:cNvSpPr>
              <a:spLocks noChangeArrowheads="1"/>
            </p:cNvSpPr>
            <p:nvPr userDrawn="1"/>
          </p:nvSpPr>
          <p:spPr bwMode="auto">
            <a:xfrm>
              <a:off x="2459" y="-14"/>
              <a:ext cx="40" cy="149"/>
            </a:xfrm>
            <a:prstGeom prst="rect">
              <a:avLst/>
            </a:prstGeom>
            <a:solidFill>
              <a:srgbClr val="A8AAB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8" name="Rectangle 292"/>
            <p:cNvSpPr>
              <a:spLocks noChangeArrowheads="1"/>
            </p:cNvSpPr>
            <p:nvPr userDrawn="1"/>
          </p:nvSpPr>
          <p:spPr bwMode="auto">
            <a:xfrm>
              <a:off x="2499" y="-14"/>
              <a:ext cx="44" cy="149"/>
            </a:xfrm>
            <a:prstGeom prst="rect">
              <a:avLst/>
            </a:prstGeom>
            <a:solidFill>
              <a:srgbClr val="AAACB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9" name="Rectangle 293"/>
            <p:cNvSpPr>
              <a:spLocks noChangeArrowheads="1"/>
            </p:cNvSpPr>
            <p:nvPr userDrawn="1"/>
          </p:nvSpPr>
          <p:spPr bwMode="auto">
            <a:xfrm>
              <a:off x="2543" y="-14"/>
              <a:ext cx="38" cy="149"/>
            </a:xfrm>
            <a:prstGeom prst="rect">
              <a:avLst/>
            </a:prstGeom>
            <a:solidFill>
              <a:srgbClr val="ACAEB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0" name="Rectangle 294"/>
            <p:cNvSpPr>
              <a:spLocks noChangeArrowheads="1"/>
            </p:cNvSpPr>
            <p:nvPr userDrawn="1"/>
          </p:nvSpPr>
          <p:spPr bwMode="auto">
            <a:xfrm>
              <a:off x="2581" y="-14"/>
              <a:ext cx="22" cy="149"/>
            </a:xfrm>
            <a:prstGeom prst="rect">
              <a:avLst/>
            </a:prstGeom>
            <a:solidFill>
              <a:srgbClr val="AEAFB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1" name="Rectangle 295"/>
            <p:cNvSpPr>
              <a:spLocks noChangeArrowheads="1"/>
            </p:cNvSpPr>
            <p:nvPr userDrawn="1"/>
          </p:nvSpPr>
          <p:spPr bwMode="auto">
            <a:xfrm>
              <a:off x="2603" y="-14"/>
              <a:ext cx="28" cy="149"/>
            </a:xfrm>
            <a:prstGeom prst="rect">
              <a:avLst/>
            </a:prstGeom>
            <a:solidFill>
              <a:srgbClr val="AFB1B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2" name="Rectangle 296"/>
            <p:cNvSpPr>
              <a:spLocks noChangeArrowheads="1"/>
            </p:cNvSpPr>
            <p:nvPr userDrawn="1"/>
          </p:nvSpPr>
          <p:spPr bwMode="auto">
            <a:xfrm>
              <a:off x="2631" y="-14"/>
              <a:ext cx="43" cy="149"/>
            </a:xfrm>
            <a:prstGeom prst="rect">
              <a:avLst/>
            </a:prstGeom>
            <a:solidFill>
              <a:srgbClr val="B1B3B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3" name="Rectangle 297"/>
            <p:cNvSpPr>
              <a:spLocks noChangeArrowheads="1"/>
            </p:cNvSpPr>
            <p:nvPr userDrawn="1"/>
          </p:nvSpPr>
          <p:spPr bwMode="auto">
            <a:xfrm>
              <a:off x="2674" y="-14"/>
              <a:ext cx="37" cy="149"/>
            </a:xfrm>
            <a:prstGeom prst="rect">
              <a:avLst/>
            </a:prstGeom>
            <a:solidFill>
              <a:srgbClr val="B3B5B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4" name="Rectangle 298"/>
            <p:cNvSpPr>
              <a:spLocks noChangeArrowheads="1"/>
            </p:cNvSpPr>
            <p:nvPr userDrawn="1"/>
          </p:nvSpPr>
          <p:spPr bwMode="auto">
            <a:xfrm>
              <a:off x="2714" y="-14"/>
              <a:ext cx="27" cy="149"/>
            </a:xfrm>
            <a:prstGeom prst="rect">
              <a:avLst/>
            </a:prstGeom>
            <a:solidFill>
              <a:srgbClr val="B5B6B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5" name="Rectangle 299"/>
            <p:cNvSpPr>
              <a:spLocks noChangeArrowheads="1"/>
            </p:cNvSpPr>
            <p:nvPr userDrawn="1"/>
          </p:nvSpPr>
          <p:spPr bwMode="auto">
            <a:xfrm>
              <a:off x="2741" y="-14"/>
              <a:ext cx="25" cy="149"/>
            </a:xfrm>
            <a:prstGeom prst="rect">
              <a:avLst/>
            </a:prstGeom>
            <a:solidFill>
              <a:srgbClr val="B7B8C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6" name="Rectangle 300"/>
            <p:cNvSpPr>
              <a:spLocks noChangeArrowheads="1"/>
            </p:cNvSpPr>
            <p:nvPr userDrawn="1"/>
          </p:nvSpPr>
          <p:spPr bwMode="auto">
            <a:xfrm>
              <a:off x="2769" y="-14"/>
              <a:ext cx="38" cy="149"/>
            </a:xfrm>
            <a:prstGeom prst="rect">
              <a:avLst/>
            </a:prstGeom>
            <a:solidFill>
              <a:srgbClr val="B8BAC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7" name="Rectangle 301"/>
            <p:cNvSpPr>
              <a:spLocks noChangeArrowheads="1"/>
            </p:cNvSpPr>
            <p:nvPr userDrawn="1"/>
          </p:nvSpPr>
          <p:spPr bwMode="auto">
            <a:xfrm>
              <a:off x="2807" y="-14"/>
              <a:ext cx="25" cy="149"/>
            </a:xfrm>
            <a:prstGeom prst="rect">
              <a:avLst/>
            </a:prstGeom>
            <a:solidFill>
              <a:srgbClr val="BABBC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8" name="Rectangle 302"/>
            <p:cNvSpPr>
              <a:spLocks noChangeArrowheads="1"/>
            </p:cNvSpPr>
            <p:nvPr userDrawn="1"/>
          </p:nvSpPr>
          <p:spPr bwMode="auto">
            <a:xfrm>
              <a:off x="2829" y="-14"/>
              <a:ext cx="44" cy="149"/>
            </a:xfrm>
            <a:prstGeom prst="rect">
              <a:avLst/>
            </a:prstGeom>
            <a:solidFill>
              <a:srgbClr val="BBBDC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9" name="Rectangle 303"/>
            <p:cNvSpPr>
              <a:spLocks noChangeArrowheads="1"/>
            </p:cNvSpPr>
            <p:nvPr userDrawn="1"/>
          </p:nvSpPr>
          <p:spPr bwMode="auto">
            <a:xfrm>
              <a:off x="2873" y="-14"/>
              <a:ext cx="36" cy="149"/>
            </a:xfrm>
            <a:prstGeom prst="rect">
              <a:avLst/>
            </a:prstGeom>
            <a:solidFill>
              <a:srgbClr val="BDBFC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0" name="Rectangle 304"/>
            <p:cNvSpPr>
              <a:spLocks noChangeArrowheads="1"/>
            </p:cNvSpPr>
            <p:nvPr userDrawn="1"/>
          </p:nvSpPr>
          <p:spPr bwMode="auto">
            <a:xfrm>
              <a:off x="2912" y="-14"/>
              <a:ext cx="27" cy="149"/>
            </a:xfrm>
            <a:prstGeom prst="rect">
              <a:avLst/>
            </a:prstGeom>
            <a:solidFill>
              <a:srgbClr val="BFC0C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1" name="Rectangle 305"/>
            <p:cNvSpPr>
              <a:spLocks noChangeArrowheads="1"/>
            </p:cNvSpPr>
            <p:nvPr userDrawn="1"/>
          </p:nvSpPr>
          <p:spPr bwMode="auto">
            <a:xfrm>
              <a:off x="2939" y="-14"/>
              <a:ext cx="45" cy="149"/>
            </a:xfrm>
            <a:prstGeom prst="rect">
              <a:avLst/>
            </a:prstGeom>
            <a:solidFill>
              <a:srgbClr val="C1C2C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2" name="Rectangle 306"/>
            <p:cNvSpPr>
              <a:spLocks noChangeArrowheads="1"/>
            </p:cNvSpPr>
            <p:nvPr userDrawn="1"/>
          </p:nvSpPr>
          <p:spPr bwMode="auto">
            <a:xfrm>
              <a:off x="2984" y="-14"/>
              <a:ext cx="44" cy="149"/>
            </a:xfrm>
            <a:prstGeom prst="rect">
              <a:avLst/>
            </a:prstGeom>
            <a:solidFill>
              <a:srgbClr val="C3C4C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3" name="Rectangle 307"/>
            <p:cNvSpPr>
              <a:spLocks noChangeArrowheads="1"/>
            </p:cNvSpPr>
            <p:nvPr userDrawn="1"/>
          </p:nvSpPr>
          <p:spPr bwMode="auto">
            <a:xfrm>
              <a:off x="3028" y="-14"/>
              <a:ext cx="44" cy="149"/>
            </a:xfrm>
            <a:prstGeom prst="rect">
              <a:avLst/>
            </a:prstGeom>
            <a:solidFill>
              <a:srgbClr val="C5C6C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4" name="Rectangle 308"/>
            <p:cNvSpPr>
              <a:spLocks noChangeArrowheads="1"/>
            </p:cNvSpPr>
            <p:nvPr userDrawn="1"/>
          </p:nvSpPr>
          <p:spPr bwMode="auto">
            <a:xfrm>
              <a:off x="3072" y="-14"/>
              <a:ext cx="44" cy="149"/>
            </a:xfrm>
            <a:prstGeom prst="rect">
              <a:avLst/>
            </a:prstGeom>
            <a:solidFill>
              <a:srgbClr val="C7C8C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5" name="Rectangle 309"/>
            <p:cNvSpPr>
              <a:spLocks noChangeArrowheads="1"/>
            </p:cNvSpPr>
            <p:nvPr userDrawn="1"/>
          </p:nvSpPr>
          <p:spPr bwMode="auto">
            <a:xfrm>
              <a:off x="3116" y="-14"/>
              <a:ext cx="41" cy="149"/>
            </a:xfrm>
            <a:prstGeom prst="rect">
              <a:avLst/>
            </a:prstGeom>
            <a:solidFill>
              <a:srgbClr val="C9CAD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6" name="Rectangle 310"/>
            <p:cNvSpPr>
              <a:spLocks noChangeArrowheads="1"/>
            </p:cNvSpPr>
            <p:nvPr userDrawn="1"/>
          </p:nvSpPr>
          <p:spPr bwMode="auto">
            <a:xfrm>
              <a:off x="3160" y="-14"/>
              <a:ext cx="44" cy="149"/>
            </a:xfrm>
            <a:prstGeom prst="rect">
              <a:avLst/>
            </a:prstGeom>
            <a:solidFill>
              <a:srgbClr val="CBCCD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7" name="Rectangle 311"/>
            <p:cNvSpPr>
              <a:spLocks noChangeArrowheads="1"/>
            </p:cNvSpPr>
            <p:nvPr userDrawn="1"/>
          </p:nvSpPr>
          <p:spPr bwMode="auto">
            <a:xfrm>
              <a:off x="3204" y="-14"/>
              <a:ext cx="45" cy="149"/>
            </a:xfrm>
            <a:prstGeom prst="rect">
              <a:avLst/>
            </a:prstGeom>
            <a:solidFill>
              <a:srgbClr val="CDCED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8" name="Rectangle 312"/>
            <p:cNvSpPr>
              <a:spLocks noChangeArrowheads="1"/>
            </p:cNvSpPr>
            <p:nvPr userDrawn="1"/>
          </p:nvSpPr>
          <p:spPr bwMode="auto">
            <a:xfrm>
              <a:off x="3249" y="-14"/>
              <a:ext cx="44" cy="149"/>
            </a:xfrm>
            <a:prstGeom prst="rect">
              <a:avLst/>
            </a:prstGeom>
            <a:solidFill>
              <a:srgbClr val="CECFD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9" name="Rectangle 313"/>
            <p:cNvSpPr>
              <a:spLocks noChangeArrowheads="1"/>
            </p:cNvSpPr>
            <p:nvPr userDrawn="1"/>
          </p:nvSpPr>
          <p:spPr bwMode="auto">
            <a:xfrm>
              <a:off x="3293" y="-14"/>
              <a:ext cx="44" cy="149"/>
            </a:xfrm>
            <a:prstGeom prst="rect">
              <a:avLst/>
            </a:prstGeom>
            <a:solidFill>
              <a:srgbClr val="D0D1D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0" name="Rectangle 314"/>
            <p:cNvSpPr>
              <a:spLocks noChangeArrowheads="1"/>
            </p:cNvSpPr>
            <p:nvPr userDrawn="1"/>
          </p:nvSpPr>
          <p:spPr bwMode="auto">
            <a:xfrm>
              <a:off x="3337" y="-14"/>
              <a:ext cx="44" cy="149"/>
            </a:xfrm>
            <a:prstGeom prst="rect">
              <a:avLst/>
            </a:prstGeom>
            <a:solidFill>
              <a:srgbClr val="D2D3D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1" name="Rectangle 315"/>
            <p:cNvSpPr>
              <a:spLocks noChangeArrowheads="1"/>
            </p:cNvSpPr>
            <p:nvPr userDrawn="1"/>
          </p:nvSpPr>
          <p:spPr bwMode="auto">
            <a:xfrm>
              <a:off x="3381" y="-14"/>
              <a:ext cx="43" cy="149"/>
            </a:xfrm>
            <a:prstGeom prst="rect">
              <a:avLst/>
            </a:prstGeom>
            <a:solidFill>
              <a:srgbClr val="D4D5D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2" name="Rectangle 316"/>
            <p:cNvSpPr>
              <a:spLocks noChangeArrowheads="1"/>
            </p:cNvSpPr>
            <p:nvPr userDrawn="1"/>
          </p:nvSpPr>
          <p:spPr bwMode="auto">
            <a:xfrm>
              <a:off x="3424" y="-14"/>
              <a:ext cx="44" cy="149"/>
            </a:xfrm>
            <a:prstGeom prst="rect">
              <a:avLst/>
            </a:prstGeom>
            <a:solidFill>
              <a:srgbClr val="D6D6D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3" name="Rectangle 317"/>
            <p:cNvSpPr>
              <a:spLocks noChangeArrowheads="1"/>
            </p:cNvSpPr>
            <p:nvPr userDrawn="1"/>
          </p:nvSpPr>
          <p:spPr bwMode="auto">
            <a:xfrm>
              <a:off x="3468" y="-14"/>
              <a:ext cx="45" cy="149"/>
            </a:xfrm>
            <a:prstGeom prst="rect">
              <a:avLst/>
            </a:prstGeom>
            <a:solidFill>
              <a:srgbClr val="D7D8D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4" name="Rectangle 318"/>
            <p:cNvSpPr>
              <a:spLocks noChangeArrowheads="1"/>
            </p:cNvSpPr>
            <p:nvPr userDrawn="1"/>
          </p:nvSpPr>
          <p:spPr bwMode="auto">
            <a:xfrm>
              <a:off x="3513" y="-14"/>
              <a:ext cx="66" cy="149"/>
            </a:xfrm>
            <a:prstGeom prst="rect">
              <a:avLst/>
            </a:prstGeom>
            <a:solidFill>
              <a:srgbClr val="D9DAD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5" name="Rectangle 319"/>
            <p:cNvSpPr>
              <a:spLocks noChangeArrowheads="1"/>
            </p:cNvSpPr>
            <p:nvPr userDrawn="1"/>
          </p:nvSpPr>
          <p:spPr bwMode="auto">
            <a:xfrm>
              <a:off x="3579" y="-14"/>
              <a:ext cx="44" cy="149"/>
            </a:xfrm>
            <a:prstGeom prst="rect">
              <a:avLst/>
            </a:prstGeom>
            <a:solidFill>
              <a:srgbClr val="DBDCE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6" name="Rectangle 320"/>
            <p:cNvSpPr>
              <a:spLocks noChangeArrowheads="1"/>
            </p:cNvSpPr>
            <p:nvPr userDrawn="1"/>
          </p:nvSpPr>
          <p:spPr bwMode="auto">
            <a:xfrm>
              <a:off x="3623" y="-14"/>
              <a:ext cx="66" cy="149"/>
            </a:xfrm>
            <a:prstGeom prst="rect">
              <a:avLst/>
            </a:prstGeom>
            <a:solidFill>
              <a:srgbClr val="DDDEE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7" name="Rectangle 321"/>
            <p:cNvSpPr>
              <a:spLocks noChangeArrowheads="1"/>
            </p:cNvSpPr>
            <p:nvPr userDrawn="1"/>
          </p:nvSpPr>
          <p:spPr bwMode="auto">
            <a:xfrm>
              <a:off x="3689" y="-14"/>
              <a:ext cx="44" cy="149"/>
            </a:xfrm>
            <a:prstGeom prst="rect">
              <a:avLst/>
            </a:prstGeom>
            <a:solidFill>
              <a:srgbClr val="DFE0E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8" name="Rectangle 322"/>
            <p:cNvSpPr>
              <a:spLocks noChangeArrowheads="1"/>
            </p:cNvSpPr>
            <p:nvPr userDrawn="1"/>
          </p:nvSpPr>
          <p:spPr bwMode="auto">
            <a:xfrm>
              <a:off x="3733" y="-14"/>
              <a:ext cx="44" cy="149"/>
            </a:xfrm>
            <a:prstGeom prst="rect">
              <a:avLst/>
            </a:prstGeom>
            <a:solidFill>
              <a:srgbClr val="E1E1E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9" name="Rectangle 323"/>
            <p:cNvSpPr>
              <a:spLocks noChangeArrowheads="1"/>
            </p:cNvSpPr>
            <p:nvPr userDrawn="1"/>
          </p:nvSpPr>
          <p:spPr bwMode="auto">
            <a:xfrm>
              <a:off x="3777" y="-14"/>
              <a:ext cx="45" cy="149"/>
            </a:xfrm>
            <a:prstGeom prst="rect">
              <a:avLst/>
            </a:prstGeom>
            <a:solidFill>
              <a:srgbClr val="E2E2E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0" name="Rectangle 324"/>
            <p:cNvSpPr>
              <a:spLocks noChangeArrowheads="1"/>
            </p:cNvSpPr>
            <p:nvPr userDrawn="1"/>
          </p:nvSpPr>
          <p:spPr bwMode="auto">
            <a:xfrm>
              <a:off x="3822" y="-14"/>
              <a:ext cx="44" cy="149"/>
            </a:xfrm>
            <a:prstGeom prst="rect">
              <a:avLst/>
            </a:prstGeom>
            <a:solidFill>
              <a:srgbClr val="E3E4E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1" name="Rectangle 325"/>
            <p:cNvSpPr>
              <a:spLocks noChangeArrowheads="1"/>
            </p:cNvSpPr>
            <p:nvPr userDrawn="1"/>
          </p:nvSpPr>
          <p:spPr bwMode="auto">
            <a:xfrm>
              <a:off x="3866" y="-14"/>
              <a:ext cx="66" cy="149"/>
            </a:xfrm>
            <a:prstGeom prst="rect">
              <a:avLst/>
            </a:prstGeom>
            <a:solidFill>
              <a:srgbClr val="E5E5E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2" name="Rectangle 326"/>
            <p:cNvSpPr>
              <a:spLocks noChangeArrowheads="1"/>
            </p:cNvSpPr>
            <p:nvPr userDrawn="1"/>
          </p:nvSpPr>
          <p:spPr bwMode="auto">
            <a:xfrm>
              <a:off x="3932" y="-14"/>
              <a:ext cx="44" cy="149"/>
            </a:xfrm>
            <a:prstGeom prst="rect">
              <a:avLst/>
            </a:prstGeom>
            <a:solidFill>
              <a:srgbClr val="E6E7E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3" name="Rectangle 327"/>
            <p:cNvSpPr>
              <a:spLocks noChangeArrowheads="1"/>
            </p:cNvSpPr>
            <p:nvPr userDrawn="1"/>
          </p:nvSpPr>
          <p:spPr bwMode="auto">
            <a:xfrm>
              <a:off x="3976" y="-14"/>
              <a:ext cx="66" cy="149"/>
            </a:xfrm>
            <a:prstGeom prst="rect">
              <a:avLst/>
            </a:prstGeom>
            <a:solidFill>
              <a:srgbClr val="E8E8E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4" name="Rectangle 328"/>
            <p:cNvSpPr>
              <a:spLocks noChangeArrowheads="1"/>
            </p:cNvSpPr>
            <p:nvPr userDrawn="1"/>
          </p:nvSpPr>
          <p:spPr bwMode="auto">
            <a:xfrm>
              <a:off x="4042" y="-14"/>
              <a:ext cx="70" cy="149"/>
            </a:xfrm>
            <a:prstGeom prst="rect">
              <a:avLst/>
            </a:prstGeom>
            <a:solidFill>
              <a:srgbClr val="EAEAE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5" name="Rectangle 329"/>
            <p:cNvSpPr>
              <a:spLocks noChangeArrowheads="1"/>
            </p:cNvSpPr>
            <p:nvPr userDrawn="1"/>
          </p:nvSpPr>
          <p:spPr bwMode="auto">
            <a:xfrm>
              <a:off x="4109" y="-14"/>
              <a:ext cx="65" cy="149"/>
            </a:xfrm>
            <a:prstGeom prst="rect">
              <a:avLst/>
            </a:prstGeom>
            <a:solidFill>
              <a:srgbClr val="EBECE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6" name="Rectangle 330"/>
            <p:cNvSpPr>
              <a:spLocks noChangeArrowheads="1"/>
            </p:cNvSpPr>
            <p:nvPr userDrawn="1"/>
          </p:nvSpPr>
          <p:spPr bwMode="auto">
            <a:xfrm>
              <a:off x="4174" y="-14"/>
              <a:ext cx="66" cy="149"/>
            </a:xfrm>
            <a:prstGeom prst="rect">
              <a:avLst/>
            </a:prstGeom>
            <a:solidFill>
              <a:srgbClr val="EDEDE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7" name="Rectangle 331"/>
            <p:cNvSpPr>
              <a:spLocks noChangeArrowheads="1"/>
            </p:cNvSpPr>
            <p:nvPr userDrawn="1"/>
          </p:nvSpPr>
          <p:spPr bwMode="auto">
            <a:xfrm>
              <a:off x="4240" y="-14"/>
              <a:ext cx="69" cy="149"/>
            </a:xfrm>
            <a:prstGeom prst="rect">
              <a:avLst/>
            </a:prstGeom>
            <a:solidFill>
              <a:srgbClr val="EEEFF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8" name="Rectangle 332"/>
            <p:cNvSpPr>
              <a:spLocks noChangeArrowheads="1"/>
            </p:cNvSpPr>
            <p:nvPr userDrawn="1"/>
          </p:nvSpPr>
          <p:spPr bwMode="auto">
            <a:xfrm>
              <a:off x="4306" y="-14"/>
              <a:ext cx="89" cy="149"/>
            </a:xfrm>
            <a:prstGeom prst="rect">
              <a:avLst/>
            </a:prstGeom>
            <a:solidFill>
              <a:srgbClr val="F0F0F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9" name="Rectangle 333"/>
            <p:cNvSpPr>
              <a:spLocks noChangeArrowheads="1"/>
            </p:cNvSpPr>
            <p:nvPr userDrawn="1"/>
          </p:nvSpPr>
          <p:spPr bwMode="auto">
            <a:xfrm>
              <a:off x="4395" y="-14"/>
              <a:ext cx="85" cy="149"/>
            </a:xfrm>
            <a:prstGeom prst="rect">
              <a:avLst/>
            </a:prstGeom>
            <a:solidFill>
              <a:srgbClr val="F2F2F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0" name="Rectangle 334"/>
            <p:cNvSpPr>
              <a:spLocks noChangeArrowheads="1"/>
            </p:cNvSpPr>
            <p:nvPr userDrawn="1"/>
          </p:nvSpPr>
          <p:spPr bwMode="auto">
            <a:xfrm>
              <a:off x="4483" y="-14"/>
              <a:ext cx="69" cy="149"/>
            </a:xfrm>
            <a:prstGeom prst="rect">
              <a:avLst/>
            </a:prstGeom>
            <a:solidFill>
              <a:srgbClr val="F3F3F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1" name="Rectangle 335"/>
            <p:cNvSpPr>
              <a:spLocks noChangeArrowheads="1"/>
            </p:cNvSpPr>
            <p:nvPr userDrawn="1"/>
          </p:nvSpPr>
          <p:spPr bwMode="auto">
            <a:xfrm>
              <a:off x="4549" y="-14"/>
              <a:ext cx="89" cy="149"/>
            </a:xfrm>
            <a:prstGeom prst="rect">
              <a:avLst/>
            </a:prstGeom>
            <a:solidFill>
              <a:srgbClr val="F4F5F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2" name="Rectangle 336"/>
            <p:cNvSpPr>
              <a:spLocks noChangeArrowheads="1"/>
            </p:cNvSpPr>
            <p:nvPr userDrawn="1"/>
          </p:nvSpPr>
          <p:spPr bwMode="auto">
            <a:xfrm>
              <a:off x="4638" y="-14"/>
              <a:ext cx="110" cy="149"/>
            </a:xfrm>
            <a:prstGeom prst="rect">
              <a:avLst/>
            </a:prstGeom>
            <a:solidFill>
              <a:srgbClr val="F6F6F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3" name="Rectangle 337"/>
            <p:cNvSpPr>
              <a:spLocks noChangeArrowheads="1"/>
            </p:cNvSpPr>
            <p:nvPr userDrawn="1"/>
          </p:nvSpPr>
          <p:spPr bwMode="auto">
            <a:xfrm>
              <a:off x="4748" y="-14"/>
              <a:ext cx="88" cy="149"/>
            </a:xfrm>
            <a:prstGeom prst="rect">
              <a:avLst/>
            </a:prstGeom>
            <a:solidFill>
              <a:srgbClr val="F7F8F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4" name="Rectangle 338"/>
            <p:cNvSpPr>
              <a:spLocks noChangeArrowheads="1"/>
            </p:cNvSpPr>
            <p:nvPr userDrawn="1"/>
          </p:nvSpPr>
          <p:spPr bwMode="auto">
            <a:xfrm>
              <a:off x="4836" y="-14"/>
              <a:ext cx="129" cy="149"/>
            </a:xfrm>
            <a:prstGeom prst="rect">
              <a:avLst/>
            </a:prstGeom>
            <a:solidFill>
              <a:srgbClr val="F9F9F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5" name="Rectangle 339"/>
            <p:cNvSpPr>
              <a:spLocks noChangeArrowheads="1"/>
            </p:cNvSpPr>
            <p:nvPr userDrawn="1"/>
          </p:nvSpPr>
          <p:spPr bwMode="auto">
            <a:xfrm>
              <a:off x="4968" y="-14"/>
              <a:ext cx="154" cy="149"/>
            </a:xfrm>
            <a:prstGeom prst="rect">
              <a:avLst/>
            </a:prstGeom>
            <a:solidFill>
              <a:srgbClr val="FAFAF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6" name="Rectangle 340"/>
            <p:cNvSpPr>
              <a:spLocks noChangeArrowheads="1"/>
            </p:cNvSpPr>
            <p:nvPr userDrawn="1"/>
          </p:nvSpPr>
          <p:spPr bwMode="auto">
            <a:xfrm>
              <a:off x="5122" y="-14"/>
              <a:ext cx="221" cy="149"/>
            </a:xfrm>
            <a:prstGeom prst="rect">
              <a:avLst/>
            </a:prstGeom>
            <a:solidFill>
              <a:srgbClr val="FCFCF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7" name="Rectangle 341"/>
            <p:cNvSpPr>
              <a:spLocks noChangeArrowheads="1"/>
            </p:cNvSpPr>
            <p:nvPr userDrawn="1"/>
          </p:nvSpPr>
          <p:spPr bwMode="auto">
            <a:xfrm>
              <a:off x="5343" y="-14"/>
              <a:ext cx="199" cy="149"/>
            </a:xfrm>
            <a:prstGeom prst="rect">
              <a:avLst/>
            </a:prstGeom>
            <a:solidFill>
              <a:srgbClr val="FDFDF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8" name="Rectangle 342"/>
            <p:cNvSpPr>
              <a:spLocks noChangeArrowheads="1"/>
            </p:cNvSpPr>
            <p:nvPr userDrawn="1"/>
          </p:nvSpPr>
          <p:spPr bwMode="auto">
            <a:xfrm>
              <a:off x="5542" y="-14"/>
              <a:ext cx="100" cy="14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149" name="Freeform 353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11616269" y="-27513"/>
            <a:ext cx="4642558" cy="319617"/>
          </a:xfrm>
          <a:custGeom>
            <a:avLst/>
            <a:gdLst>
              <a:gd name="T0" fmla="*/ 0 w 1612"/>
              <a:gd name="T1" fmla="*/ 0 h 164"/>
              <a:gd name="T2" fmla="*/ 2147483646 w 1612"/>
              <a:gd name="T3" fmla="*/ 2147483646 h 164"/>
              <a:gd name="T4" fmla="*/ 2147483646 w 1612"/>
              <a:gd name="T5" fmla="*/ 2147483646 h 164"/>
              <a:gd name="T6" fmla="*/ 2147483646 w 1612"/>
              <a:gd name="T7" fmla="*/ 0 h 164"/>
              <a:gd name="T8" fmla="*/ 0 w 1612"/>
              <a:gd name="T9" fmla="*/ 0 h 1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12"/>
              <a:gd name="T16" fmla="*/ 0 h 164"/>
              <a:gd name="T17" fmla="*/ 1612 w 1612"/>
              <a:gd name="T18" fmla="*/ 164 h 1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12" h="164">
                <a:moveTo>
                  <a:pt x="0" y="0"/>
                </a:moveTo>
                <a:lnTo>
                  <a:pt x="95" y="164"/>
                </a:lnTo>
                <a:lnTo>
                  <a:pt x="1612" y="164"/>
                </a:lnTo>
                <a:lnTo>
                  <a:pt x="1612" y="0"/>
                </a:lnTo>
                <a:lnTo>
                  <a:pt x="0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lIns="123451" tIns="61724" rIns="123451" bIns="61724"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150" name="AutoShape 196"/>
          <p:cNvSpPr>
            <a:spLocks noChangeAspect="1" noChangeArrowheads="1" noTextEdit="1"/>
          </p:cNvSpPr>
          <p:nvPr>
            <p:custDataLst>
              <p:tags r:id="rId4"/>
            </p:custDataLst>
          </p:nvPr>
        </p:nvSpPr>
        <p:spPr bwMode="auto">
          <a:xfrm>
            <a:off x="-11261" y="-35956"/>
            <a:ext cx="16309623" cy="345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452" tIns="60729" rIns="121452" bIns="60729"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grpSp>
        <p:nvGrpSpPr>
          <p:cNvPr id="151" name="Group 355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8475" y="8822297"/>
            <a:ext cx="16250356" cy="351367"/>
            <a:chOff x="3" y="4085"/>
            <a:chExt cx="5643" cy="163"/>
          </a:xfrm>
        </p:grpSpPr>
        <p:sp>
          <p:nvSpPr>
            <p:cNvPr id="152" name="Rectangle 36"/>
            <p:cNvSpPr>
              <a:spLocks noChangeArrowheads="1"/>
            </p:cNvSpPr>
            <p:nvPr userDrawn="1">
              <p:custDataLst>
                <p:tags r:id="rId11"/>
              </p:custDataLst>
            </p:nvPr>
          </p:nvSpPr>
          <p:spPr bwMode="auto">
            <a:xfrm flipH="1">
              <a:off x="3" y="4087"/>
              <a:ext cx="5636" cy="161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2203" tIns="46098" rIns="92203" bIns="46098" anchor="ctr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3" name="Freeform 354"/>
            <p:cNvSpPr>
              <a:spLocks/>
            </p:cNvSpPr>
            <p:nvPr userDrawn="1"/>
          </p:nvSpPr>
          <p:spPr bwMode="auto">
            <a:xfrm flipV="1">
              <a:off x="4034" y="4085"/>
              <a:ext cx="1612" cy="163"/>
            </a:xfrm>
            <a:custGeom>
              <a:avLst/>
              <a:gdLst>
                <a:gd name="T0" fmla="*/ 0 w 1612"/>
                <a:gd name="T1" fmla="*/ 0 h 164"/>
                <a:gd name="T2" fmla="*/ 95 w 1612"/>
                <a:gd name="T3" fmla="*/ 131 h 164"/>
                <a:gd name="T4" fmla="*/ 1612 w 1612"/>
                <a:gd name="T5" fmla="*/ 131 h 164"/>
                <a:gd name="T6" fmla="*/ 1612 w 1612"/>
                <a:gd name="T7" fmla="*/ 0 h 164"/>
                <a:gd name="T8" fmla="*/ 0 w 1612"/>
                <a:gd name="T9" fmla="*/ 0 h 1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12"/>
                <a:gd name="T16" fmla="*/ 0 h 164"/>
                <a:gd name="T17" fmla="*/ 1612 w 1612"/>
                <a:gd name="T18" fmla="*/ 164 h 1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12" h="164">
                  <a:moveTo>
                    <a:pt x="0" y="0"/>
                  </a:moveTo>
                  <a:lnTo>
                    <a:pt x="95" y="164"/>
                  </a:lnTo>
                  <a:lnTo>
                    <a:pt x="1612" y="164"/>
                  </a:lnTo>
                  <a:lnTo>
                    <a:pt x="161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 rot="10800000" lIns="92939" tIns="46470" rIns="92939" bIns="46470"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</p:grpSp>
      <p:grpSp>
        <p:nvGrpSpPr>
          <p:cNvPr id="154" name="McK Slide Elements"/>
          <p:cNvGrpSpPr>
            <a:grpSpLocks/>
          </p:cNvGrpSpPr>
          <p:nvPr/>
        </p:nvGrpSpPr>
        <p:grpSpPr bwMode="auto">
          <a:xfrm>
            <a:off x="222971" y="723905"/>
            <a:ext cx="15632290" cy="8384117"/>
            <a:chOff x="77" y="335"/>
            <a:chExt cx="5429" cy="3882"/>
          </a:xfrm>
        </p:grpSpPr>
        <p:sp>
          <p:nvSpPr>
            <p:cNvPr id="155" name="McK Measure" hidden="1"/>
            <p:cNvSpPr txBox="1">
              <a:spLocks noChangeArrowheads="1"/>
            </p:cNvSpPr>
            <p:nvPr userDrawn="1"/>
          </p:nvSpPr>
          <p:spPr bwMode="auto">
            <a:xfrm>
              <a:off x="77" y="335"/>
              <a:ext cx="5429" cy="15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>
              <a:spAutoFit/>
            </a:bodyPr>
            <a:lstStyle>
              <a:lvl1pPr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2100" dirty="0">
                  <a:solidFill>
                    <a:srgbClr val="000000"/>
                  </a:solidFill>
                  <a:cs typeface="Arial" charset="0"/>
                </a:rPr>
                <a:t>Unit of measure</a:t>
              </a:r>
            </a:p>
          </p:txBody>
        </p:sp>
        <p:sp>
          <p:nvSpPr>
            <p:cNvPr id="156" name="McK Footnote" hidden="1"/>
            <p:cNvSpPr txBox="1">
              <a:spLocks noChangeArrowheads="1"/>
            </p:cNvSpPr>
            <p:nvPr userDrawn="1"/>
          </p:nvSpPr>
          <p:spPr bwMode="auto">
            <a:xfrm>
              <a:off x="79" y="3966"/>
              <a:ext cx="5145" cy="251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 anchor="b">
              <a:spAutoFit/>
            </a:bodyPr>
            <a:lstStyle>
              <a:lvl1pPr marL="822325" indent="-822325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</a:t>
              </a:r>
              <a:r>
                <a:rPr lang="en-US" sz="1600" dirty="0">
                  <a:solidFill>
                    <a:srgbClr val="000000"/>
                  </a:solidFill>
                  <a:cs typeface="Arial" charset="0"/>
                </a:rPr>
                <a:t>*</a:t>
              </a: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Сноска</a:t>
              </a:r>
              <a:endParaRPr lang="en-US" sz="1600" dirty="0">
                <a:solidFill>
                  <a:srgbClr val="000000"/>
                </a:solidFill>
                <a:cs typeface="Arial" charset="0"/>
              </a:endParaRPr>
            </a:p>
            <a:p>
              <a:pPr eaLnBrk="1" hangingPunct="1">
                <a:spcBef>
                  <a:spcPct val="20000"/>
                </a:spcBef>
                <a:defRPr/>
              </a:pP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Источник</a:t>
              </a:r>
              <a:r>
                <a:rPr lang="en-US" sz="1600" dirty="0">
                  <a:solidFill>
                    <a:srgbClr val="000000"/>
                  </a:solidFill>
                  <a:cs typeface="Arial" charset="0"/>
                </a:rPr>
                <a:t>:</a:t>
              </a: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Источник</a:t>
              </a:r>
              <a:endParaRPr lang="en-US" sz="1600" dirty="0">
                <a:solidFill>
                  <a:srgbClr val="000000"/>
                </a:solidFill>
                <a:cs typeface="Arial" charset="0"/>
              </a:endParaRPr>
            </a:p>
          </p:txBody>
        </p:sp>
      </p:grpSp>
      <p:sp>
        <p:nvSpPr>
          <p:cNvPr id="157" name="Working Draft" hidden="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 rot="5400000">
            <a:off x="14973068" y="3688156"/>
            <a:ext cx="2314736" cy="123111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defTabSz="9334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800" dirty="0">
                <a:solidFill>
                  <a:srgbClr val="000000"/>
                </a:solidFill>
                <a:cs typeface="Arial" charset="0"/>
              </a:rPr>
              <a:t>Working Draft - Last Modified 09/06/2006 21:40:09</a:t>
            </a:r>
          </a:p>
        </p:txBody>
      </p:sp>
      <p:sp>
        <p:nvSpPr>
          <p:cNvPr id="158" name="Printed" hidden="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 rot="5400000">
            <a:off x="15476386" y="5738147"/>
            <a:ext cx="1308050" cy="123111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defTabSz="9334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800" dirty="0">
                <a:solidFill>
                  <a:srgbClr val="000000"/>
                </a:solidFill>
                <a:cs typeface="Arial" charset="0"/>
              </a:rPr>
              <a:t>Printed 08/06/2006 17:52:59</a:t>
            </a:r>
          </a:p>
        </p:txBody>
      </p:sp>
      <p:graphicFrame>
        <p:nvGraphicFramePr>
          <p:cNvPr id="159" name="AutoShape 218"/>
          <p:cNvGraphicFramePr>
            <a:graphicFrameLocks/>
          </p:cNvGraphicFramePr>
          <p:nvPr>
            <p:custDataLst>
              <p:tags r:id="rId8"/>
            </p:custDataLst>
          </p:nvPr>
        </p:nvGraphicFramePr>
        <p:xfrm>
          <a:off x="2851" y="4"/>
          <a:ext cx="287867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365" name="think-cell Slide" r:id="rId13" imgW="0" imgH="0" progId="">
                  <p:embed/>
                </p:oleObj>
              </mc:Choice>
              <mc:Fallback>
                <p:oleObj name="think-cell Slide" r:id="rId13" imgW="0" imgH="0" progId="">
                  <p:embed/>
                  <p:pic>
                    <p:nvPicPr>
                      <p:cNvPr id="0" name="AutoShape 361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1" y="4"/>
                        <a:ext cx="287867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217422" y="313267"/>
            <a:ext cx="15637932" cy="167481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60" name="pg num"/>
          <p:cNvSpPr>
            <a:spLocks noGrp="1" noChangeArrowheads="1"/>
          </p:cNvSpPr>
          <p:nvPr>
            <p:ph type="sldNum" sz="quarter" idx="10"/>
            <p:custDataLst>
              <p:tags r:id="rId9"/>
            </p:custDataLst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  <a:cs typeface="Arial" charset="0"/>
              </a:defRPr>
            </a:lvl1pPr>
          </a:lstStyle>
          <a:p>
            <a:pPr>
              <a:defRPr/>
            </a:pPr>
            <a:fld id="{1527C588-7E09-463F-95C3-AC330A12A25C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161" name="doc id"/>
          <p:cNvSpPr>
            <a:spLocks noGrp="1" noChangeArrowheads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3556455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32020" y="1496505"/>
            <a:ext cx="12192000" cy="318346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32020" y="4802723"/>
            <a:ext cx="12192000" cy="220768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77" indent="0" algn="ctr">
              <a:buNone/>
              <a:defRPr sz="2100"/>
            </a:lvl2pPr>
            <a:lvl3pPr marL="914351" indent="0" algn="ctr">
              <a:buNone/>
              <a:defRPr sz="1700"/>
            </a:lvl3pPr>
            <a:lvl4pPr marL="1371529" indent="0" algn="ctr">
              <a:buNone/>
              <a:defRPr sz="1600"/>
            </a:lvl4pPr>
            <a:lvl5pPr marL="1828706" indent="0" algn="ctr">
              <a:buNone/>
              <a:defRPr sz="1600"/>
            </a:lvl5pPr>
            <a:lvl6pPr marL="2285880" indent="0" algn="ctr">
              <a:buNone/>
              <a:defRPr sz="1600"/>
            </a:lvl6pPr>
            <a:lvl7pPr marL="2743056" indent="0" algn="ctr">
              <a:buNone/>
              <a:defRPr sz="1600"/>
            </a:lvl7pPr>
            <a:lvl8pPr marL="3200233" indent="0" algn="ctr">
              <a:buNone/>
              <a:defRPr sz="1600"/>
            </a:lvl8pPr>
            <a:lvl9pPr marL="3657411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3D9F07-E960-4CBC-A6FD-598489F8678E}" type="datetime1">
              <a:rPr lang="ru-RU" smtClean="0"/>
              <a:pPr>
                <a:defRPr/>
              </a:pPr>
              <a:t>27.02.2023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5F68319-7308-4D37-9938-8374D839DE54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3020903"/>
      </p:ext>
    </p:extLst>
  </p:cSld>
  <p:clrMapOvr>
    <a:masterClrMapping/>
  </p:clrMapOvr>
  <p:transition spd="med">
    <p:fade/>
  </p:transition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777750-7B4B-4B68-BD48-0699B7BE6678}" type="datetime1">
              <a:rPr lang="ru-RU" smtClean="0"/>
              <a:pPr>
                <a:defRPr/>
              </a:pPr>
              <a:t>27.02.2023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F70863F-9805-43E9-890F-C62D72729587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6799071"/>
      </p:ext>
    </p:extLst>
  </p:cSld>
  <p:clrMapOvr>
    <a:masterClrMapping/>
  </p:clrMapOvr>
  <p:transition spd="med">
    <p:fade/>
  </p:transition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9140" y="2279671"/>
            <a:ext cx="14020800" cy="3803649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09140" y="6119333"/>
            <a:ext cx="14020800" cy="2000249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7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1435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3715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5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3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822C56-A3B8-4C4F-82EF-4DFA914A16AD}" type="datetime1">
              <a:rPr lang="ru-RU" smtClean="0"/>
              <a:pPr>
                <a:defRPr/>
              </a:pPr>
              <a:t>27.02.2023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0BDCED2-C850-4068-B2FC-8E656722CFA4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253238"/>
      </p:ext>
    </p:extLst>
  </p:cSld>
  <p:clrMapOvr>
    <a:masterClrMapping/>
  </p:clrMapOvr>
  <p:transition spd="med">
    <p:fade/>
  </p:transition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17602" y="2434167"/>
            <a:ext cx="6908800" cy="5801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229622" y="2434167"/>
            <a:ext cx="6908800" cy="5801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1E122-78C9-4914-985A-789B09B85E75}" type="datetime1">
              <a:rPr lang="ru-RU" smtClean="0"/>
              <a:pPr>
                <a:defRPr/>
              </a:pPr>
              <a:t>27.02.2023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E2A80D8-8507-41E2-BA76-EE2296AC7924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5305268"/>
      </p:ext>
    </p:extLst>
  </p:cSld>
  <p:clrMapOvr>
    <a:masterClrMapping/>
  </p:clrMapOvr>
  <p:transition spd="med">
    <p:fade/>
  </p:transition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9741" y="486849"/>
            <a:ext cx="14020800" cy="176741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19743" y="2241561"/>
            <a:ext cx="6877049" cy="10985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100" b="1"/>
            </a:lvl2pPr>
            <a:lvl3pPr marL="914351" indent="0">
              <a:buNone/>
              <a:defRPr sz="1700" b="1"/>
            </a:lvl3pPr>
            <a:lvl4pPr marL="1371529" indent="0">
              <a:buNone/>
              <a:defRPr sz="1600" b="1"/>
            </a:lvl4pPr>
            <a:lvl5pPr marL="1828706" indent="0">
              <a:buNone/>
              <a:defRPr sz="1600" b="1"/>
            </a:lvl5pPr>
            <a:lvl6pPr marL="2285880" indent="0">
              <a:buNone/>
              <a:defRPr sz="1600" b="1"/>
            </a:lvl6pPr>
            <a:lvl7pPr marL="2743056" indent="0">
              <a:buNone/>
              <a:defRPr sz="1600" b="1"/>
            </a:lvl7pPr>
            <a:lvl8pPr marL="3200233" indent="0">
              <a:buNone/>
              <a:defRPr sz="1600" b="1"/>
            </a:lvl8pPr>
            <a:lvl9pPr marL="3657411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119743" y="3340100"/>
            <a:ext cx="6877049" cy="4912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8229655" y="2241561"/>
            <a:ext cx="6910917" cy="10985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100" b="1"/>
            </a:lvl2pPr>
            <a:lvl3pPr marL="914351" indent="0">
              <a:buNone/>
              <a:defRPr sz="1700" b="1"/>
            </a:lvl3pPr>
            <a:lvl4pPr marL="1371529" indent="0">
              <a:buNone/>
              <a:defRPr sz="1600" b="1"/>
            </a:lvl4pPr>
            <a:lvl5pPr marL="1828706" indent="0">
              <a:buNone/>
              <a:defRPr sz="1600" b="1"/>
            </a:lvl5pPr>
            <a:lvl6pPr marL="2285880" indent="0">
              <a:buNone/>
              <a:defRPr sz="1600" b="1"/>
            </a:lvl6pPr>
            <a:lvl7pPr marL="2743056" indent="0">
              <a:buNone/>
              <a:defRPr sz="1600" b="1"/>
            </a:lvl7pPr>
            <a:lvl8pPr marL="3200233" indent="0">
              <a:buNone/>
              <a:defRPr sz="1600" b="1"/>
            </a:lvl8pPr>
            <a:lvl9pPr marL="3657411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8229655" y="3340100"/>
            <a:ext cx="6910917" cy="4912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39BB84-941D-4194-A3F5-B3EF4A93C1C9}" type="datetime1">
              <a:rPr lang="ru-RU" smtClean="0"/>
              <a:pPr>
                <a:defRPr/>
              </a:pPr>
              <a:t>27.02.2023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9721CDC-070C-4785-953B-0A83EF3188B9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7164124"/>
      </p:ext>
    </p:extLst>
  </p:cSld>
  <p:clrMapOvr>
    <a:masterClrMapping/>
  </p:clrMapOvr>
  <p:transition spd="med">
    <p:fade/>
  </p:transition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3F68A6-3A06-47B9-B51C-18509635D65B}" type="datetime1">
              <a:rPr lang="ru-RU" smtClean="0"/>
              <a:pPr>
                <a:defRPr/>
              </a:pPr>
              <a:t>27.02.2023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368360" y="8460432"/>
            <a:ext cx="4639735" cy="486833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B7E4D7E-E5C2-43FE-9CC7-C6A010FB669D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5506338"/>
      </p:ext>
    </p:extLst>
  </p:cSld>
  <p:clrMapOvr>
    <a:masterClrMapping/>
  </p:clrMapOvr>
  <p:transition spd="med">
    <p:fade/>
  </p:transition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8C7730-05C0-4A50-AE1F-4C6FD74D2A0C}" type="datetime1">
              <a:rPr lang="ru-RU" smtClean="0"/>
              <a:pPr>
                <a:defRPr/>
              </a:pPr>
              <a:t>27.02.2023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480810" y="8475161"/>
            <a:ext cx="4625625" cy="486833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8AAC45A1-0930-4202-A38A-B6511A278AAB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9225077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C30B49-FC71-41EE-888D-374F4CDBF3A0}" type="datetime1">
              <a:rPr lang="ru-RU" smtClean="0"/>
              <a:pPr>
                <a:defRPr/>
              </a:pPr>
              <a:t>27.02.2023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A3B41F-C845-4795-B0A4-E97F8BE1EF5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9729" y="609600"/>
            <a:ext cx="5242985" cy="2133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10962" y="1316585"/>
            <a:ext cx="8229602" cy="6498167"/>
          </a:xfrm>
        </p:spPr>
        <p:txBody>
          <a:bodyPr/>
          <a:lstStyle>
            <a:lvl1pPr>
              <a:defRPr sz="32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19729" y="2743203"/>
            <a:ext cx="5242985" cy="5082117"/>
          </a:xfrm>
        </p:spPr>
        <p:txBody>
          <a:bodyPr/>
          <a:lstStyle>
            <a:lvl1pPr marL="0" indent="0">
              <a:buNone/>
              <a:defRPr sz="1600"/>
            </a:lvl1pPr>
            <a:lvl2pPr marL="457177" indent="0">
              <a:buNone/>
              <a:defRPr sz="1400"/>
            </a:lvl2pPr>
            <a:lvl3pPr marL="914351" indent="0">
              <a:buNone/>
              <a:defRPr sz="1300"/>
            </a:lvl3pPr>
            <a:lvl4pPr marL="1371529" indent="0">
              <a:buNone/>
              <a:defRPr sz="1000"/>
            </a:lvl4pPr>
            <a:lvl5pPr marL="1828706" indent="0">
              <a:buNone/>
              <a:defRPr sz="1000"/>
            </a:lvl5pPr>
            <a:lvl6pPr marL="2285880" indent="0">
              <a:buNone/>
              <a:defRPr sz="1000"/>
            </a:lvl6pPr>
            <a:lvl7pPr marL="2743056" indent="0">
              <a:buNone/>
              <a:defRPr sz="1000"/>
            </a:lvl7pPr>
            <a:lvl8pPr marL="3200233" indent="0">
              <a:buNone/>
              <a:defRPr sz="1000"/>
            </a:lvl8pPr>
            <a:lvl9pPr marL="3657411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2B62D6-4AF9-4B91-9E0E-82C6D1A16746}" type="datetime1">
              <a:rPr lang="ru-RU" smtClean="0"/>
              <a:pPr>
                <a:defRPr/>
              </a:pPr>
              <a:t>27.02.2023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62F540C-1435-46A0-AD8F-05A107B1C056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9950979"/>
      </p:ext>
    </p:extLst>
  </p:cSld>
  <p:clrMapOvr>
    <a:masterClrMapping/>
  </p:clrMapOvr>
  <p:transition spd="med">
    <p:fade/>
  </p:transition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9729" y="609600"/>
            <a:ext cx="5242985" cy="2133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910962" y="1316585"/>
            <a:ext cx="8229602" cy="6498167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77" indent="0">
              <a:buNone/>
              <a:defRPr sz="2900"/>
            </a:lvl2pPr>
            <a:lvl3pPr marL="914351" indent="0">
              <a:buNone/>
              <a:defRPr sz="2400"/>
            </a:lvl3pPr>
            <a:lvl4pPr marL="1371529" indent="0">
              <a:buNone/>
              <a:defRPr sz="2100"/>
            </a:lvl4pPr>
            <a:lvl5pPr marL="1828706" indent="0">
              <a:buNone/>
              <a:defRPr sz="2100"/>
            </a:lvl5pPr>
            <a:lvl6pPr marL="2285880" indent="0">
              <a:buNone/>
              <a:defRPr sz="2100"/>
            </a:lvl6pPr>
            <a:lvl7pPr marL="2743056" indent="0">
              <a:buNone/>
              <a:defRPr sz="2100"/>
            </a:lvl7pPr>
            <a:lvl8pPr marL="3200233" indent="0">
              <a:buNone/>
              <a:defRPr sz="2100"/>
            </a:lvl8pPr>
            <a:lvl9pPr marL="3657411" indent="0">
              <a:buNone/>
              <a:defRPr sz="2100"/>
            </a:lvl9pPr>
          </a:lstStyle>
          <a:p>
            <a:pPr lv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19729" y="2743203"/>
            <a:ext cx="5242985" cy="5082117"/>
          </a:xfrm>
        </p:spPr>
        <p:txBody>
          <a:bodyPr/>
          <a:lstStyle>
            <a:lvl1pPr marL="0" indent="0">
              <a:buNone/>
              <a:defRPr sz="1600"/>
            </a:lvl1pPr>
            <a:lvl2pPr marL="457177" indent="0">
              <a:buNone/>
              <a:defRPr sz="1400"/>
            </a:lvl2pPr>
            <a:lvl3pPr marL="914351" indent="0">
              <a:buNone/>
              <a:defRPr sz="1300"/>
            </a:lvl3pPr>
            <a:lvl4pPr marL="1371529" indent="0">
              <a:buNone/>
              <a:defRPr sz="1000"/>
            </a:lvl4pPr>
            <a:lvl5pPr marL="1828706" indent="0">
              <a:buNone/>
              <a:defRPr sz="1000"/>
            </a:lvl5pPr>
            <a:lvl6pPr marL="2285880" indent="0">
              <a:buNone/>
              <a:defRPr sz="1000"/>
            </a:lvl6pPr>
            <a:lvl7pPr marL="2743056" indent="0">
              <a:buNone/>
              <a:defRPr sz="1000"/>
            </a:lvl7pPr>
            <a:lvl8pPr marL="3200233" indent="0">
              <a:buNone/>
              <a:defRPr sz="1000"/>
            </a:lvl8pPr>
            <a:lvl9pPr marL="3657411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209F33-1DF6-4C52-887B-9A4E5E75B037}" type="datetime1">
              <a:rPr lang="ru-RU" smtClean="0"/>
              <a:pPr>
                <a:defRPr/>
              </a:pPr>
              <a:t>27.02.2023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764AF57-2860-4DD0-9BD3-55C78C025F6F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0056418"/>
      </p:ext>
    </p:extLst>
  </p:cSld>
  <p:clrMapOvr>
    <a:masterClrMapping/>
  </p:clrMapOvr>
  <p:transition spd="med">
    <p:fade/>
  </p:transition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9F1467-9E10-4574-8D00-99AD240116FE}" type="datetime1">
              <a:rPr lang="ru-RU" smtClean="0"/>
              <a:pPr>
                <a:defRPr/>
              </a:pPr>
              <a:t>27.02.2023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CF2EFA10-0523-41F5-AA98-9F98F676E1C3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5073768"/>
      </p:ext>
    </p:extLst>
  </p:cSld>
  <p:clrMapOvr>
    <a:masterClrMapping/>
  </p:clrMapOvr>
  <p:transition spd="med">
    <p:fade/>
  </p:transition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633218" y="486839"/>
            <a:ext cx="3505198" cy="774911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17618" y="486839"/>
            <a:ext cx="10312402" cy="77491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C746C3-FE90-4923-ACD3-9722C03D58F9}" type="datetime1">
              <a:rPr lang="ru-RU" smtClean="0"/>
              <a:pPr>
                <a:defRPr/>
              </a:pPr>
              <a:t>27.02.2023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0588A74-0240-4A8A-AF95-6A2C4C06F1E9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7298767"/>
      </p:ext>
    </p:extLst>
  </p:cSld>
  <p:clrMapOvr>
    <a:masterClrMapping/>
  </p:clrMapOvr>
  <p:transition spd="med">
    <p:fade/>
  </p:transition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43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-11265" y="-29632"/>
            <a:ext cx="16258823" cy="321733"/>
            <a:chOff x="-4" y="-14"/>
            <a:chExt cx="5646" cy="149"/>
          </a:xfrm>
        </p:grpSpPr>
        <p:sp>
          <p:nvSpPr>
            <p:cNvPr id="4" name="Rectangle 198"/>
            <p:cNvSpPr>
              <a:spLocks noChangeArrowheads="1"/>
            </p:cNvSpPr>
            <p:nvPr userDrawn="1"/>
          </p:nvSpPr>
          <p:spPr bwMode="auto">
            <a:xfrm>
              <a:off x="-4" y="-14"/>
              <a:ext cx="3" cy="149"/>
            </a:xfrm>
            <a:prstGeom prst="rect">
              <a:avLst/>
            </a:prstGeom>
            <a:solidFill>
              <a:srgbClr val="0029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" name="Rectangle 199"/>
            <p:cNvSpPr>
              <a:spLocks noChangeArrowheads="1"/>
            </p:cNvSpPr>
            <p:nvPr userDrawn="1"/>
          </p:nvSpPr>
          <p:spPr bwMode="auto">
            <a:xfrm>
              <a:off x="-1" y="-14"/>
              <a:ext cx="4" cy="149"/>
            </a:xfrm>
            <a:prstGeom prst="rect">
              <a:avLst/>
            </a:prstGeom>
            <a:solidFill>
              <a:srgbClr val="0229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" name="Rectangle 200"/>
            <p:cNvSpPr>
              <a:spLocks noChangeArrowheads="1"/>
            </p:cNvSpPr>
            <p:nvPr userDrawn="1"/>
          </p:nvSpPr>
          <p:spPr bwMode="auto">
            <a:xfrm>
              <a:off x="3" y="-14"/>
              <a:ext cx="4" cy="149"/>
            </a:xfrm>
            <a:prstGeom prst="rect">
              <a:avLst/>
            </a:prstGeom>
            <a:solidFill>
              <a:srgbClr val="0429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" name="Rectangle 201"/>
            <p:cNvSpPr>
              <a:spLocks noChangeArrowheads="1"/>
            </p:cNvSpPr>
            <p:nvPr userDrawn="1"/>
          </p:nvSpPr>
          <p:spPr bwMode="auto">
            <a:xfrm>
              <a:off x="7" y="-14"/>
              <a:ext cx="3" cy="149"/>
            </a:xfrm>
            <a:prstGeom prst="rect">
              <a:avLst/>
            </a:prstGeom>
            <a:solidFill>
              <a:srgbClr val="06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" name="Rectangle 202"/>
            <p:cNvSpPr>
              <a:spLocks noChangeArrowheads="1"/>
            </p:cNvSpPr>
            <p:nvPr userDrawn="1"/>
          </p:nvSpPr>
          <p:spPr bwMode="auto">
            <a:xfrm>
              <a:off x="10" y="-14"/>
              <a:ext cx="4" cy="149"/>
            </a:xfrm>
            <a:prstGeom prst="rect">
              <a:avLst/>
            </a:prstGeom>
            <a:solidFill>
              <a:srgbClr val="08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" name="Rectangle 203"/>
            <p:cNvSpPr>
              <a:spLocks noChangeArrowheads="1"/>
            </p:cNvSpPr>
            <p:nvPr userDrawn="1"/>
          </p:nvSpPr>
          <p:spPr bwMode="auto">
            <a:xfrm>
              <a:off x="14" y="-14"/>
              <a:ext cx="6" cy="149"/>
            </a:xfrm>
            <a:prstGeom prst="rect">
              <a:avLst/>
            </a:prstGeom>
            <a:solidFill>
              <a:srgbClr val="0A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" name="Rectangle 204"/>
            <p:cNvSpPr>
              <a:spLocks noChangeArrowheads="1"/>
            </p:cNvSpPr>
            <p:nvPr userDrawn="1"/>
          </p:nvSpPr>
          <p:spPr bwMode="auto">
            <a:xfrm>
              <a:off x="20" y="-14"/>
              <a:ext cx="15" cy="149"/>
            </a:xfrm>
            <a:prstGeom prst="rect">
              <a:avLst/>
            </a:prstGeom>
            <a:solidFill>
              <a:srgbClr val="0C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" name="Rectangle 205"/>
            <p:cNvSpPr>
              <a:spLocks noChangeArrowheads="1"/>
            </p:cNvSpPr>
            <p:nvPr userDrawn="1"/>
          </p:nvSpPr>
          <p:spPr bwMode="auto">
            <a:xfrm>
              <a:off x="32" y="-14"/>
              <a:ext cx="11" cy="149"/>
            </a:xfrm>
            <a:prstGeom prst="rect">
              <a:avLst/>
            </a:prstGeom>
            <a:solidFill>
              <a:srgbClr val="0E2B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" name="Rectangle 206"/>
            <p:cNvSpPr>
              <a:spLocks noChangeArrowheads="1"/>
            </p:cNvSpPr>
            <p:nvPr userDrawn="1"/>
          </p:nvSpPr>
          <p:spPr bwMode="auto">
            <a:xfrm>
              <a:off x="43" y="-14"/>
              <a:ext cx="15" cy="149"/>
            </a:xfrm>
            <a:prstGeom prst="rect">
              <a:avLst/>
            </a:prstGeom>
            <a:solidFill>
              <a:srgbClr val="102B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" name="Rectangle 207"/>
            <p:cNvSpPr>
              <a:spLocks noChangeArrowheads="1"/>
            </p:cNvSpPr>
            <p:nvPr userDrawn="1"/>
          </p:nvSpPr>
          <p:spPr bwMode="auto">
            <a:xfrm>
              <a:off x="58" y="-14"/>
              <a:ext cx="18" cy="149"/>
            </a:xfrm>
            <a:prstGeom prst="rect">
              <a:avLst/>
            </a:prstGeom>
            <a:solidFill>
              <a:srgbClr val="122C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" name="Rectangle 208"/>
            <p:cNvSpPr>
              <a:spLocks noChangeArrowheads="1"/>
            </p:cNvSpPr>
            <p:nvPr userDrawn="1"/>
          </p:nvSpPr>
          <p:spPr bwMode="auto">
            <a:xfrm>
              <a:off x="73" y="-14"/>
              <a:ext cx="16" cy="149"/>
            </a:xfrm>
            <a:prstGeom prst="rect">
              <a:avLst/>
            </a:prstGeom>
            <a:solidFill>
              <a:srgbClr val="142D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" name="Rectangle 209"/>
            <p:cNvSpPr>
              <a:spLocks noChangeArrowheads="1"/>
            </p:cNvSpPr>
            <p:nvPr userDrawn="1"/>
          </p:nvSpPr>
          <p:spPr bwMode="auto">
            <a:xfrm>
              <a:off x="89" y="-14"/>
              <a:ext cx="22" cy="149"/>
            </a:xfrm>
            <a:prstGeom prst="rect">
              <a:avLst/>
            </a:prstGeom>
            <a:solidFill>
              <a:srgbClr val="162D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" name="Rectangle 210"/>
            <p:cNvSpPr>
              <a:spLocks noChangeArrowheads="1"/>
            </p:cNvSpPr>
            <p:nvPr userDrawn="1"/>
          </p:nvSpPr>
          <p:spPr bwMode="auto">
            <a:xfrm>
              <a:off x="111" y="-14"/>
              <a:ext cx="28" cy="149"/>
            </a:xfrm>
            <a:prstGeom prst="rect">
              <a:avLst/>
            </a:prstGeom>
            <a:solidFill>
              <a:srgbClr val="182D6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" name="Rectangle 211"/>
            <p:cNvSpPr>
              <a:spLocks noChangeArrowheads="1"/>
            </p:cNvSpPr>
            <p:nvPr userDrawn="1"/>
          </p:nvSpPr>
          <p:spPr bwMode="auto">
            <a:xfrm>
              <a:off x="139" y="-14"/>
              <a:ext cx="25" cy="149"/>
            </a:xfrm>
            <a:prstGeom prst="rect">
              <a:avLst/>
            </a:prstGeom>
            <a:solidFill>
              <a:srgbClr val="1A2F6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8" name="Rectangle 212"/>
            <p:cNvSpPr>
              <a:spLocks noChangeArrowheads="1"/>
            </p:cNvSpPr>
            <p:nvPr userDrawn="1"/>
          </p:nvSpPr>
          <p:spPr bwMode="auto">
            <a:xfrm>
              <a:off x="167" y="-14"/>
              <a:ext cx="24" cy="149"/>
            </a:xfrm>
            <a:prstGeom prst="rect">
              <a:avLst/>
            </a:prstGeom>
            <a:solidFill>
              <a:srgbClr val="1C306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9" name="Rectangle 213"/>
            <p:cNvSpPr>
              <a:spLocks noChangeArrowheads="1"/>
            </p:cNvSpPr>
            <p:nvPr userDrawn="1"/>
          </p:nvSpPr>
          <p:spPr bwMode="auto">
            <a:xfrm>
              <a:off x="188" y="-14"/>
              <a:ext cx="22" cy="149"/>
            </a:xfrm>
            <a:prstGeom prst="rect">
              <a:avLst/>
            </a:prstGeom>
            <a:solidFill>
              <a:srgbClr val="1E326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0" name="Rectangle 214"/>
            <p:cNvSpPr>
              <a:spLocks noChangeArrowheads="1"/>
            </p:cNvSpPr>
            <p:nvPr userDrawn="1"/>
          </p:nvSpPr>
          <p:spPr bwMode="auto">
            <a:xfrm>
              <a:off x="210" y="-14"/>
              <a:ext cx="25" cy="149"/>
            </a:xfrm>
            <a:prstGeom prst="rect">
              <a:avLst/>
            </a:prstGeom>
            <a:solidFill>
              <a:srgbClr val="20326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1" name="Rectangle 215"/>
            <p:cNvSpPr>
              <a:spLocks noChangeArrowheads="1"/>
            </p:cNvSpPr>
            <p:nvPr userDrawn="1"/>
          </p:nvSpPr>
          <p:spPr bwMode="auto">
            <a:xfrm>
              <a:off x="232" y="-14"/>
              <a:ext cx="40" cy="149"/>
            </a:xfrm>
            <a:prstGeom prst="rect">
              <a:avLst/>
            </a:prstGeom>
            <a:solidFill>
              <a:srgbClr val="22336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2" name="Rectangle 216"/>
            <p:cNvSpPr>
              <a:spLocks noChangeArrowheads="1"/>
            </p:cNvSpPr>
            <p:nvPr userDrawn="1"/>
          </p:nvSpPr>
          <p:spPr bwMode="auto">
            <a:xfrm>
              <a:off x="272" y="-14"/>
              <a:ext cx="22" cy="149"/>
            </a:xfrm>
            <a:prstGeom prst="rect">
              <a:avLst/>
            </a:prstGeom>
            <a:solidFill>
              <a:srgbClr val="24356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3" name="Rectangle 217"/>
            <p:cNvSpPr>
              <a:spLocks noChangeArrowheads="1"/>
            </p:cNvSpPr>
            <p:nvPr userDrawn="1"/>
          </p:nvSpPr>
          <p:spPr bwMode="auto">
            <a:xfrm>
              <a:off x="294" y="-14"/>
              <a:ext cx="25" cy="149"/>
            </a:xfrm>
            <a:prstGeom prst="rect">
              <a:avLst/>
            </a:prstGeom>
            <a:solidFill>
              <a:srgbClr val="26366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4" name="Rectangle 218"/>
            <p:cNvSpPr>
              <a:spLocks noChangeArrowheads="1"/>
            </p:cNvSpPr>
            <p:nvPr userDrawn="1"/>
          </p:nvSpPr>
          <p:spPr bwMode="auto">
            <a:xfrm>
              <a:off x="316" y="-14"/>
              <a:ext cx="25" cy="149"/>
            </a:xfrm>
            <a:prstGeom prst="rect">
              <a:avLst/>
            </a:prstGeom>
            <a:solidFill>
              <a:srgbClr val="28376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5" name="Rectangle 219"/>
            <p:cNvSpPr>
              <a:spLocks noChangeArrowheads="1"/>
            </p:cNvSpPr>
            <p:nvPr userDrawn="1"/>
          </p:nvSpPr>
          <p:spPr bwMode="auto">
            <a:xfrm>
              <a:off x="343" y="-14"/>
              <a:ext cx="33" cy="149"/>
            </a:xfrm>
            <a:prstGeom prst="rect">
              <a:avLst/>
            </a:prstGeom>
            <a:solidFill>
              <a:srgbClr val="2A386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6" name="Rectangle 220"/>
            <p:cNvSpPr>
              <a:spLocks noChangeArrowheads="1"/>
            </p:cNvSpPr>
            <p:nvPr userDrawn="1"/>
          </p:nvSpPr>
          <p:spPr bwMode="auto">
            <a:xfrm>
              <a:off x="376" y="-14"/>
              <a:ext cx="25" cy="149"/>
            </a:xfrm>
            <a:prstGeom prst="rect">
              <a:avLst/>
            </a:prstGeom>
            <a:solidFill>
              <a:srgbClr val="2C396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7" name="Rectangle 221"/>
            <p:cNvSpPr>
              <a:spLocks noChangeArrowheads="1"/>
            </p:cNvSpPr>
            <p:nvPr userDrawn="1"/>
          </p:nvSpPr>
          <p:spPr bwMode="auto">
            <a:xfrm>
              <a:off x="403" y="-14"/>
              <a:ext cx="28" cy="149"/>
            </a:xfrm>
            <a:prstGeom prst="rect">
              <a:avLst/>
            </a:prstGeom>
            <a:solidFill>
              <a:srgbClr val="2D3B6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8" name="Rectangle 222"/>
            <p:cNvSpPr>
              <a:spLocks noChangeArrowheads="1"/>
            </p:cNvSpPr>
            <p:nvPr userDrawn="1"/>
          </p:nvSpPr>
          <p:spPr bwMode="auto">
            <a:xfrm>
              <a:off x="431" y="-14"/>
              <a:ext cx="33" cy="149"/>
            </a:xfrm>
            <a:prstGeom prst="rect">
              <a:avLst/>
            </a:prstGeom>
            <a:solidFill>
              <a:srgbClr val="2F3C6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9" name="Rectangle 223"/>
            <p:cNvSpPr>
              <a:spLocks noChangeArrowheads="1"/>
            </p:cNvSpPr>
            <p:nvPr userDrawn="1"/>
          </p:nvSpPr>
          <p:spPr bwMode="auto">
            <a:xfrm>
              <a:off x="464" y="-14"/>
              <a:ext cx="25" cy="149"/>
            </a:xfrm>
            <a:prstGeom prst="rect">
              <a:avLst/>
            </a:prstGeom>
            <a:solidFill>
              <a:srgbClr val="313D6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0" name="Rectangle 224"/>
            <p:cNvSpPr>
              <a:spLocks noChangeArrowheads="1"/>
            </p:cNvSpPr>
            <p:nvPr userDrawn="1"/>
          </p:nvSpPr>
          <p:spPr bwMode="auto">
            <a:xfrm>
              <a:off x="491" y="-14"/>
              <a:ext cx="40" cy="149"/>
            </a:xfrm>
            <a:prstGeom prst="rect">
              <a:avLst/>
            </a:prstGeom>
            <a:solidFill>
              <a:srgbClr val="333F6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1" name="Rectangle 225"/>
            <p:cNvSpPr>
              <a:spLocks noChangeArrowheads="1"/>
            </p:cNvSpPr>
            <p:nvPr userDrawn="1"/>
          </p:nvSpPr>
          <p:spPr bwMode="auto">
            <a:xfrm>
              <a:off x="531" y="-14"/>
              <a:ext cx="25" cy="149"/>
            </a:xfrm>
            <a:prstGeom prst="rect">
              <a:avLst/>
            </a:prstGeom>
            <a:solidFill>
              <a:srgbClr val="35406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2" name="Rectangle 226"/>
            <p:cNvSpPr>
              <a:spLocks noChangeArrowheads="1"/>
            </p:cNvSpPr>
            <p:nvPr userDrawn="1"/>
          </p:nvSpPr>
          <p:spPr bwMode="auto">
            <a:xfrm>
              <a:off x="558" y="-14"/>
              <a:ext cx="27" cy="149"/>
            </a:xfrm>
            <a:prstGeom prst="rect">
              <a:avLst/>
            </a:prstGeom>
            <a:solidFill>
              <a:srgbClr val="37426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3" name="Rectangle 227"/>
            <p:cNvSpPr>
              <a:spLocks noChangeArrowheads="1"/>
            </p:cNvSpPr>
            <p:nvPr userDrawn="1"/>
          </p:nvSpPr>
          <p:spPr bwMode="auto">
            <a:xfrm>
              <a:off x="585" y="-14"/>
              <a:ext cx="23" cy="149"/>
            </a:xfrm>
            <a:prstGeom prst="rect">
              <a:avLst/>
            </a:prstGeom>
            <a:solidFill>
              <a:srgbClr val="38446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4" name="Rectangle 228"/>
            <p:cNvSpPr>
              <a:spLocks noChangeArrowheads="1"/>
            </p:cNvSpPr>
            <p:nvPr userDrawn="1"/>
          </p:nvSpPr>
          <p:spPr bwMode="auto">
            <a:xfrm>
              <a:off x="608" y="-14"/>
              <a:ext cx="38" cy="149"/>
            </a:xfrm>
            <a:prstGeom prst="rect">
              <a:avLst/>
            </a:prstGeom>
            <a:solidFill>
              <a:srgbClr val="3A456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5" name="Rectangle 229"/>
            <p:cNvSpPr>
              <a:spLocks noChangeArrowheads="1"/>
            </p:cNvSpPr>
            <p:nvPr userDrawn="1"/>
          </p:nvSpPr>
          <p:spPr bwMode="auto">
            <a:xfrm>
              <a:off x="646" y="-14"/>
              <a:ext cx="28" cy="149"/>
            </a:xfrm>
            <a:prstGeom prst="rect">
              <a:avLst/>
            </a:prstGeom>
            <a:solidFill>
              <a:srgbClr val="3C476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6" name="Rectangle 230"/>
            <p:cNvSpPr>
              <a:spLocks noChangeArrowheads="1"/>
            </p:cNvSpPr>
            <p:nvPr userDrawn="1"/>
          </p:nvSpPr>
          <p:spPr bwMode="auto">
            <a:xfrm>
              <a:off x="674" y="-14"/>
              <a:ext cx="38" cy="149"/>
            </a:xfrm>
            <a:prstGeom prst="rect">
              <a:avLst/>
            </a:prstGeom>
            <a:solidFill>
              <a:srgbClr val="3E486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7" name="Rectangle 231"/>
            <p:cNvSpPr>
              <a:spLocks noChangeArrowheads="1"/>
            </p:cNvSpPr>
            <p:nvPr userDrawn="1"/>
          </p:nvSpPr>
          <p:spPr bwMode="auto">
            <a:xfrm>
              <a:off x="712" y="-14"/>
              <a:ext cx="25" cy="149"/>
            </a:xfrm>
            <a:prstGeom prst="rect">
              <a:avLst/>
            </a:prstGeom>
            <a:solidFill>
              <a:srgbClr val="404A6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8" name="Rectangle 232"/>
            <p:cNvSpPr>
              <a:spLocks noChangeArrowheads="1"/>
            </p:cNvSpPr>
            <p:nvPr userDrawn="1"/>
          </p:nvSpPr>
          <p:spPr bwMode="auto">
            <a:xfrm>
              <a:off x="740" y="-14"/>
              <a:ext cx="38" cy="149"/>
            </a:xfrm>
            <a:prstGeom prst="rect">
              <a:avLst/>
            </a:prstGeom>
            <a:solidFill>
              <a:srgbClr val="424B6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9" name="Rectangle 233"/>
            <p:cNvSpPr>
              <a:spLocks noChangeArrowheads="1"/>
            </p:cNvSpPr>
            <p:nvPr userDrawn="1"/>
          </p:nvSpPr>
          <p:spPr bwMode="auto">
            <a:xfrm>
              <a:off x="778" y="-14"/>
              <a:ext cx="25" cy="149"/>
            </a:xfrm>
            <a:prstGeom prst="rect">
              <a:avLst/>
            </a:prstGeom>
            <a:solidFill>
              <a:srgbClr val="444D7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0" name="Rectangle 234"/>
            <p:cNvSpPr>
              <a:spLocks noChangeArrowheads="1"/>
            </p:cNvSpPr>
            <p:nvPr userDrawn="1"/>
          </p:nvSpPr>
          <p:spPr bwMode="auto">
            <a:xfrm>
              <a:off x="806" y="-14"/>
              <a:ext cx="33" cy="149"/>
            </a:xfrm>
            <a:prstGeom prst="rect">
              <a:avLst/>
            </a:prstGeom>
            <a:solidFill>
              <a:srgbClr val="464E7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1" name="Rectangle 235"/>
            <p:cNvSpPr>
              <a:spLocks noChangeArrowheads="1"/>
            </p:cNvSpPr>
            <p:nvPr userDrawn="1"/>
          </p:nvSpPr>
          <p:spPr bwMode="auto">
            <a:xfrm>
              <a:off x="839" y="-14"/>
              <a:ext cx="28" cy="149"/>
            </a:xfrm>
            <a:prstGeom prst="rect">
              <a:avLst/>
            </a:prstGeom>
            <a:solidFill>
              <a:srgbClr val="47507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2" name="Rectangle 236"/>
            <p:cNvSpPr>
              <a:spLocks noChangeArrowheads="1"/>
            </p:cNvSpPr>
            <p:nvPr userDrawn="1"/>
          </p:nvSpPr>
          <p:spPr bwMode="auto">
            <a:xfrm>
              <a:off x="867" y="-14"/>
              <a:ext cx="25" cy="149"/>
            </a:xfrm>
            <a:prstGeom prst="rect">
              <a:avLst/>
            </a:prstGeom>
            <a:solidFill>
              <a:srgbClr val="49517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3" name="Rectangle 237"/>
            <p:cNvSpPr>
              <a:spLocks noChangeArrowheads="1"/>
            </p:cNvSpPr>
            <p:nvPr userDrawn="1"/>
          </p:nvSpPr>
          <p:spPr bwMode="auto">
            <a:xfrm>
              <a:off x="895" y="-14"/>
              <a:ext cx="38" cy="149"/>
            </a:xfrm>
            <a:prstGeom prst="rect">
              <a:avLst/>
            </a:prstGeom>
            <a:solidFill>
              <a:srgbClr val="4B537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4" name="Rectangle 238"/>
            <p:cNvSpPr>
              <a:spLocks noChangeArrowheads="1"/>
            </p:cNvSpPr>
            <p:nvPr userDrawn="1"/>
          </p:nvSpPr>
          <p:spPr bwMode="auto">
            <a:xfrm>
              <a:off x="933" y="-14"/>
              <a:ext cx="27" cy="149"/>
            </a:xfrm>
            <a:prstGeom prst="rect">
              <a:avLst/>
            </a:prstGeom>
            <a:solidFill>
              <a:srgbClr val="4D557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5" name="Rectangle 239"/>
            <p:cNvSpPr>
              <a:spLocks noChangeArrowheads="1"/>
            </p:cNvSpPr>
            <p:nvPr userDrawn="1"/>
          </p:nvSpPr>
          <p:spPr bwMode="auto">
            <a:xfrm>
              <a:off x="960" y="-14"/>
              <a:ext cx="30" cy="149"/>
            </a:xfrm>
            <a:prstGeom prst="rect">
              <a:avLst/>
            </a:prstGeom>
            <a:solidFill>
              <a:srgbClr val="4F567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6" name="Rectangle 240"/>
            <p:cNvSpPr>
              <a:spLocks noChangeArrowheads="1"/>
            </p:cNvSpPr>
            <p:nvPr userDrawn="1"/>
          </p:nvSpPr>
          <p:spPr bwMode="auto">
            <a:xfrm>
              <a:off x="993" y="-14"/>
              <a:ext cx="25" cy="149"/>
            </a:xfrm>
            <a:prstGeom prst="rect">
              <a:avLst/>
            </a:prstGeom>
            <a:solidFill>
              <a:srgbClr val="50587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7" name="Rectangle 241"/>
            <p:cNvSpPr>
              <a:spLocks noChangeArrowheads="1"/>
            </p:cNvSpPr>
            <p:nvPr userDrawn="1"/>
          </p:nvSpPr>
          <p:spPr bwMode="auto">
            <a:xfrm>
              <a:off x="1016" y="-14"/>
              <a:ext cx="25" cy="149"/>
            </a:xfrm>
            <a:prstGeom prst="rect">
              <a:avLst/>
            </a:prstGeom>
            <a:solidFill>
              <a:srgbClr val="52597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8" name="Rectangle 242"/>
            <p:cNvSpPr>
              <a:spLocks noChangeArrowheads="1"/>
            </p:cNvSpPr>
            <p:nvPr userDrawn="1"/>
          </p:nvSpPr>
          <p:spPr bwMode="auto">
            <a:xfrm>
              <a:off x="1043" y="-14"/>
              <a:ext cx="39" cy="149"/>
            </a:xfrm>
            <a:prstGeom prst="rect">
              <a:avLst/>
            </a:prstGeom>
            <a:solidFill>
              <a:srgbClr val="545B7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9" name="Rectangle 243"/>
            <p:cNvSpPr>
              <a:spLocks noChangeArrowheads="1"/>
            </p:cNvSpPr>
            <p:nvPr userDrawn="1"/>
          </p:nvSpPr>
          <p:spPr bwMode="auto">
            <a:xfrm>
              <a:off x="1082" y="-14"/>
              <a:ext cx="28" cy="149"/>
            </a:xfrm>
            <a:prstGeom prst="rect">
              <a:avLst/>
            </a:prstGeom>
            <a:solidFill>
              <a:srgbClr val="565C7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0" name="Rectangle 244"/>
            <p:cNvSpPr>
              <a:spLocks noChangeArrowheads="1"/>
            </p:cNvSpPr>
            <p:nvPr userDrawn="1"/>
          </p:nvSpPr>
          <p:spPr bwMode="auto">
            <a:xfrm>
              <a:off x="1110" y="-14"/>
              <a:ext cx="25" cy="149"/>
            </a:xfrm>
            <a:prstGeom prst="rect">
              <a:avLst/>
            </a:prstGeom>
            <a:solidFill>
              <a:srgbClr val="585E7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1" name="Rectangle 245"/>
            <p:cNvSpPr>
              <a:spLocks noChangeArrowheads="1"/>
            </p:cNvSpPr>
            <p:nvPr userDrawn="1"/>
          </p:nvSpPr>
          <p:spPr bwMode="auto">
            <a:xfrm>
              <a:off x="1136" y="-14"/>
              <a:ext cx="25" cy="149"/>
            </a:xfrm>
            <a:prstGeom prst="rect">
              <a:avLst/>
            </a:prstGeom>
            <a:solidFill>
              <a:srgbClr val="59607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2" name="Rectangle 246"/>
            <p:cNvSpPr>
              <a:spLocks noChangeArrowheads="1"/>
            </p:cNvSpPr>
            <p:nvPr userDrawn="1"/>
          </p:nvSpPr>
          <p:spPr bwMode="auto">
            <a:xfrm>
              <a:off x="1159" y="-14"/>
              <a:ext cx="35" cy="149"/>
            </a:xfrm>
            <a:prstGeom prst="rect">
              <a:avLst/>
            </a:prstGeom>
            <a:solidFill>
              <a:srgbClr val="5B617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3" name="Rectangle 247"/>
            <p:cNvSpPr>
              <a:spLocks noChangeArrowheads="1"/>
            </p:cNvSpPr>
            <p:nvPr userDrawn="1"/>
          </p:nvSpPr>
          <p:spPr bwMode="auto">
            <a:xfrm>
              <a:off x="1197" y="-14"/>
              <a:ext cx="28" cy="149"/>
            </a:xfrm>
            <a:prstGeom prst="rect">
              <a:avLst/>
            </a:prstGeom>
            <a:solidFill>
              <a:srgbClr val="5D637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4" name="Rectangle 248"/>
            <p:cNvSpPr>
              <a:spLocks noChangeArrowheads="1"/>
            </p:cNvSpPr>
            <p:nvPr userDrawn="1"/>
          </p:nvSpPr>
          <p:spPr bwMode="auto">
            <a:xfrm>
              <a:off x="1225" y="-14"/>
              <a:ext cx="22" cy="149"/>
            </a:xfrm>
            <a:prstGeom prst="rect">
              <a:avLst/>
            </a:prstGeom>
            <a:solidFill>
              <a:srgbClr val="5E657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5" name="Rectangle 249"/>
            <p:cNvSpPr>
              <a:spLocks noChangeArrowheads="1"/>
            </p:cNvSpPr>
            <p:nvPr userDrawn="1"/>
          </p:nvSpPr>
          <p:spPr bwMode="auto">
            <a:xfrm>
              <a:off x="1247" y="-14"/>
              <a:ext cx="38" cy="149"/>
            </a:xfrm>
            <a:prstGeom prst="rect">
              <a:avLst/>
            </a:prstGeom>
            <a:solidFill>
              <a:srgbClr val="60668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6" name="Rectangle 250"/>
            <p:cNvSpPr>
              <a:spLocks noChangeArrowheads="1"/>
            </p:cNvSpPr>
            <p:nvPr userDrawn="1"/>
          </p:nvSpPr>
          <p:spPr bwMode="auto">
            <a:xfrm>
              <a:off x="1285" y="-14"/>
              <a:ext cx="28" cy="149"/>
            </a:xfrm>
            <a:prstGeom prst="rect">
              <a:avLst/>
            </a:prstGeom>
            <a:solidFill>
              <a:srgbClr val="62688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7" name="Rectangle 251"/>
            <p:cNvSpPr>
              <a:spLocks noChangeArrowheads="1"/>
            </p:cNvSpPr>
            <p:nvPr userDrawn="1"/>
          </p:nvSpPr>
          <p:spPr bwMode="auto">
            <a:xfrm>
              <a:off x="1313" y="-14"/>
              <a:ext cx="22" cy="149"/>
            </a:xfrm>
            <a:prstGeom prst="rect">
              <a:avLst/>
            </a:prstGeom>
            <a:solidFill>
              <a:srgbClr val="64698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8" name="Rectangle 252"/>
            <p:cNvSpPr>
              <a:spLocks noChangeArrowheads="1"/>
            </p:cNvSpPr>
            <p:nvPr userDrawn="1"/>
          </p:nvSpPr>
          <p:spPr bwMode="auto">
            <a:xfrm>
              <a:off x="1335" y="-14"/>
              <a:ext cx="25" cy="149"/>
            </a:xfrm>
            <a:prstGeom prst="rect">
              <a:avLst/>
            </a:prstGeom>
            <a:solidFill>
              <a:srgbClr val="656B8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9" name="Rectangle 253"/>
            <p:cNvSpPr>
              <a:spLocks noChangeArrowheads="1"/>
            </p:cNvSpPr>
            <p:nvPr userDrawn="1"/>
          </p:nvSpPr>
          <p:spPr bwMode="auto">
            <a:xfrm>
              <a:off x="1357" y="-14"/>
              <a:ext cx="39" cy="149"/>
            </a:xfrm>
            <a:prstGeom prst="rect">
              <a:avLst/>
            </a:prstGeom>
            <a:solidFill>
              <a:srgbClr val="676C8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0" name="Rectangle 254"/>
            <p:cNvSpPr>
              <a:spLocks noChangeArrowheads="1"/>
            </p:cNvSpPr>
            <p:nvPr userDrawn="1"/>
          </p:nvSpPr>
          <p:spPr bwMode="auto">
            <a:xfrm>
              <a:off x="1396" y="-14"/>
              <a:ext cx="25" cy="149"/>
            </a:xfrm>
            <a:prstGeom prst="rect">
              <a:avLst/>
            </a:prstGeom>
            <a:solidFill>
              <a:srgbClr val="696E8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1" name="Rectangle 255"/>
            <p:cNvSpPr>
              <a:spLocks noChangeArrowheads="1"/>
            </p:cNvSpPr>
            <p:nvPr userDrawn="1"/>
          </p:nvSpPr>
          <p:spPr bwMode="auto">
            <a:xfrm>
              <a:off x="1424" y="-14"/>
              <a:ext cx="32" cy="149"/>
            </a:xfrm>
            <a:prstGeom prst="rect">
              <a:avLst/>
            </a:prstGeom>
            <a:solidFill>
              <a:srgbClr val="6B6F8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2" name="Rectangle 256"/>
            <p:cNvSpPr>
              <a:spLocks noChangeArrowheads="1"/>
            </p:cNvSpPr>
            <p:nvPr userDrawn="1"/>
          </p:nvSpPr>
          <p:spPr bwMode="auto">
            <a:xfrm>
              <a:off x="1456" y="-14"/>
              <a:ext cx="25" cy="149"/>
            </a:xfrm>
            <a:prstGeom prst="rect">
              <a:avLst/>
            </a:prstGeom>
            <a:solidFill>
              <a:srgbClr val="6C718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3" name="Rectangle 257"/>
            <p:cNvSpPr>
              <a:spLocks noChangeArrowheads="1"/>
            </p:cNvSpPr>
            <p:nvPr userDrawn="1"/>
          </p:nvSpPr>
          <p:spPr bwMode="auto">
            <a:xfrm>
              <a:off x="1484" y="-14"/>
              <a:ext cx="28" cy="149"/>
            </a:xfrm>
            <a:prstGeom prst="rect">
              <a:avLst/>
            </a:prstGeom>
            <a:solidFill>
              <a:srgbClr val="6E738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4" name="Rectangle 258"/>
            <p:cNvSpPr>
              <a:spLocks noChangeArrowheads="1"/>
            </p:cNvSpPr>
            <p:nvPr userDrawn="1"/>
          </p:nvSpPr>
          <p:spPr bwMode="auto">
            <a:xfrm>
              <a:off x="1512" y="-14"/>
              <a:ext cx="32" cy="149"/>
            </a:xfrm>
            <a:prstGeom prst="rect">
              <a:avLst/>
            </a:prstGeom>
            <a:solidFill>
              <a:srgbClr val="70748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5" name="Rectangle 259"/>
            <p:cNvSpPr>
              <a:spLocks noChangeArrowheads="1"/>
            </p:cNvSpPr>
            <p:nvPr userDrawn="1"/>
          </p:nvSpPr>
          <p:spPr bwMode="auto">
            <a:xfrm>
              <a:off x="1544" y="-14"/>
              <a:ext cx="25" cy="149"/>
            </a:xfrm>
            <a:prstGeom prst="rect">
              <a:avLst/>
            </a:prstGeom>
            <a:solidFill>
              <a:srgbClr val="72768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6" name="Rectangle 260"/>
            <p:cNvSpPr>
              <a:spLocks noChangeArrowheads="1"/>
            </p:cNvSpPr>
            <p:nvPr userDrawn="1"/>
          </p:nvSpPr>
          <p:spPr bwMode="auto">
            <a:xfrm>
              <a:off x="1572" y="-14"/>
              <a:ext cx="39" cy="149"/>
            </a:xfrm>
            <a:prstGeom prst="rect">
              <a:avLst/>
            </a:prstGeom>
            <a:solidFill>
              <a:srgbClr val="74788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7" name="Rectangle 261"/>
            <p:cNvSpPr>
              <a:spLocks noChangeArrowheads="1"/>
            </p:cNvSpPr>
            <p:nvPr userDrawn="1"/>
          </p:nvSpPr>
          <p:spPr bwMode="auto">
            <a:xfrm>
              <a:off x="1611" y="-14"/>
              <a:ext cx="22" cy="149"/>
            </a:xfrm>
            <a:prstGeom prst="rect">
              <a:avLst/>
            </a:prstGeom>
            <a:solidFill>
              <a:srgbClr val="757A8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8" name="Rectangle 262"/>
            <p:cNvSpPr>
              <a:spLocks noChangeArrowheads="1"/>
            </p:cNvSpPr>
            <p:nvPr userDrawn="1"/>
          </p:nvSpPr>
          <p:spPr bwMode="auto">
            <a:xfrm>
              <a:off x="1633" y="-14"/>
              <a:ext cx="28" cy="149"/>
            </a:xfrm>
            <a:prstGeom prst="rect">
              <a:avLst/>
            </a:prstGeom>
            <a:solidFill>
              <a:srgbClr val="777B8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9" name="Rectangle 263"/>
            <p:cNvSpPr>
              <a:spLocks noChangeArrowheads="1"/>
            </p:cNvSpPr>
            <p:nvPr userDrawn="1"/>
          </p:nvSpPr>
          <p:spPr bwMode="auto">
            <a:xfrm>
              <a:off x="1661" y="-14"/>
              <a:ext cx="25" cy="149"/>
            </a:xfrm>
            <a:prstGeom prst="rect">
              <a:avLst/>
            </a:prstGeom>
            <a:solidFill>
              <a:srgbClr val="797D9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0" name="Rectangle 264"/>
            <p:cNvSpPr>
              <a:spLocks noChangeArrowheads="1"/>
            </p:cNvSpPr>
            <p:nvPr userDrawn="1"/>
          </p:nvSpPr>
          <p:spPr bwMode="auto">
            <a:xfrm>
              <a:off x="1688" y="-14"/>
              <a:ext cx="25" cy="149"/>
            </a:xfrm>
            <a:prstGeom prst="rect">
              <a:avLst/>
            </a:prstGeom>
            <a:solidFill>
              <a:srgbClr val="7B7E9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1" name="Rectangle 265"/>
            <p:cNvSpPr>
              <a:spLocks noChangeArrowheads="1"/>
            </p:cNvSpPr>
            <p:nvPr userDrawn="1"/>
          </p:nvSpPr>
          <p:spPr bwMode="auto">
            <a:xfrm>
              <a:off x="1710" y="-14"/>
              <a:ext cx="33" cy="149"/>
            </a:xfrm>
            <a:prstGeom prst="rect">
              <a:avLst/>
            </a:prstGeom>
            <a:solidFill>
              <a:srgbClr val="7C809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2" name="Rectangle 266"/>
            <p:cNvSpPr>
              <a:spLocks noChangeArrowheads="1"/>
            </p:cNvSpPr>
            <p:nvPr userDrawn="1"/>
          </p:nvSpPr>
          <p:spPr bwMode="auto">
            <a:xfrm>
              <a:off x="1743" y="-14"/>
              <a:ext cx="25" cy="149"/>
            </a:xfrm>
            <a:prstGeom prst="rect">
              <a:avLst/>
            </a:prstGeom>
            <a:solidFill>
              <a:srgbClr val="7E819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3" name="Rectangle 267"/>
            <p:cNvSpPr>
              <a:spLocks noChangeArrowheads="1"/>
            </p:cNvSpPr>
            <p:nvPr userDrawn="1"/>
          </p:nvSpPr>
          <p:spPr bwMode="auto">
            <a:xfrm>
              <a:off x="1771" y="-14"/>
              <a:ext cx="27" cy="149"/>
            </a:xfrm>
            <a:prstGeom prst="rect">
              <a:avLst/>
            </a:prstGeom>
            <a:solidFill>
              <a:srgbClr val="80839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4" name="Rectangle 268"/>
            <p:cNvSpPr>
              <a:spLocks noChangeArrowheads="1"/>
            </p:cNvSpPr>
            <p:nvPr userDrawn="1"/>
          </p:nvSpPr>
          <p:spPr bwMode="auto">
            <a:xfrm>
              <a:off x="1798" y="-14"/>
              <a:ext cx="31" cy="149"/>
            </a:xfrm>
            <a:prstGeom prst="rect">
              <a:avLst/>
            </a:prstGeom>
            <a:solidFill>
              <a:srgbClr val="81859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5" name="Rectangle 269"/>
            <p:cNvSpPr>
              <a:spLocks noChangeArrowheads="1"/>
            </p:cNvSpPr>
            <p:nvPr userDrawn="1"/>
          </p:nvSpPr>
          <p:spPr bwMode="auto">
            <a:xfrm>
              <a:off x="1832" y="-14"/>
              <a:ext cx="27" cy="149"/>
            </a:xfrm>
            <a:prstGeom prst="rect">
              <a:avLst/>
            </a:prstGeom>
            <a:solidFill>
              <a:srgbClr val="83869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6" name="Rectangle 270"/>
            <p:cNvSpPr>
              <a:spLocks noChangeArrowheads="1"/>
            </p:cNvSpPr>
            <p:nvPr userDrawn="1"/>
          </p:nvSpPr>
          <p:spPr bwMode="auto">
            <a:xfrm>
              <a:off x="1859" y="-14"/>
              <a:ext cx="25" cy="149"/>
            </a:xfrm>
            <a:prstGeom prst="rect">
              <a:avLst/>
            </a:prstGeom>
            <a:solidFill>
              <a:srgbClr val="85889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7" name="Rectangle 271"/>
            <p:cNvSpPr>
              <a:spLocks noChangeArrowheads="1"/>
            </p:cNvSpPr>
            <p:nvPr userDrawn="1"/>
          </p:nvSpPr>
          <p:spPr bwMode="auto">
            <a:xfrm>
              <a:off x="1886" y="-14"/>
              <a:ext cx="25" cy="149"/>
            </a:xfrm>
            <a:prstGeom prst="rect">
              <a:avLst/>
            </a:prstGeom>
            <a:solidFill>
              <a:srgbClr val="868A9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8" name="Rectangle 272"/>
            <p:cNvSpPr>
              <a:spLocks noChangeArrowheads="1"/>
            </p:cNvSpPr>
            <p:nvPr userDrawn="1"/>
          </p:nvSpPr>
          <p:spPr bwMode="auto">
            <a:xfrm>
              <a:off x="1908" y="-14"/>
              <a:ext cx="34" cy="149"/>
            </a:xfrm>
            <a:prstGeom prst="rect">
              <a:avLst/>
            </a:prstGeom>
            <a:solidFill>
              <a:srgbClr val="888B9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9" name="Rectangle 273"/>
            <p:cNvSpPr>
              <a:spLocks noChangeArrowheads="1"/>
            </p:cNvSpPr>
            <p:nvPr userDrawn="1"/>
          </p:nvSpPr>
          <p:spPr bwMode="auto">
            <a:xfrm>
              <a:off x="1942" y="-14"/>
              <a:ext cx="22" cy="149"/>
            </a:xfrm>
            <a:prstGeom prst="rect">
              <a:avLst/>
            </a:prstGeom>
            <a:solidFill>
              <a:srgbClr val="898D9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0" name="Rectangle 274"/>
            <p:cNvSpPr>
              <a:spLocks noChangeArrowheads="1"/>
            </p:cNvSpPr>
            <p:nvPr userDrawn="1"/>
          </p:nvSpPr>
          <p:spPr bwMode="auto">
            <a:xfrm>
              <a:off x="1964" y="-14"/>
              <a:ext cx="27" cy="149"/>
            </a:xfrm>
            <a:prstGeom prst="rect">
              <a:avLst/>
            </a:prstGeom>
            <a:solidFill>
              <a:srgbClr val="8B8E9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1" name="Rectangle 275"/>
            <p:cNvSpPr>
              <a:spLocks noChangeArrowheads="1"/>
            </p:cNvSpPr>
            <p:nvPr userDrawn="1"/>
          </p:nvSpPr>
          <p:spPr bwMode="auto">
            <a:xfrm>
              <a:off x="1991" y="-14"/>
              <a:ext cx="36" cy="149"/>
            </a:xfrm>
            <a:prstGeom prst="rect">
              <a:avLst/>
            </a:prstGeom>
            <a:solidFill>
              <a:srgbClr val="8D909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2" name="Rectangle 276"/>
            <p:cNvSpPr>
              <a:spLocks noChangeArrowheads="1"/>
            </p:cNvSpPr>
            <p:nvPr userDrawn="1"/>
          </p:nvSpPr>
          <p:spPr bwMode="auto">
            <a:xfrm>
              <a:off x="2030" y="-14"/>
              <a:ext cx="25" cy="149"/>
            </a:xfrm>
            <a:prstGeom prst="rect">
              <a:avLst/>
            </a:prstGeom>
            <a:solidFill>
              <a:srgbClr val="8F91A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3" name="Rectangle 277"/>
            <p:cNvSpPr>
              <a:spLocks noChangeArrowheads="1"/>
            </p:cNvSpPr>
            <p:nvPr userDrawn="1"/>
          </p:nvSpPr>
          <p:spPr bwMode="auto">
            <a:xfrm>
              <a:off x="2052" y="-14"/>
              <a:ext cx="25" cy="149"/>
            </a:xfrm>
            <a:prstGeom prst="rect">
              <a:avLst/>
            </a:prstGeom>
            <a:solidFill>
              <a:srgbClr val="9093A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4" name="Rectangle 278"/>
            <p:cNvSpPr>
              <a:spLocks noChangeArrowheads="1"/>
            </p:cNvSpPr>
            <p:nvPr userDrawn="1"/>
          </p:nvSpPr>
          <p:spPr bwMode="auto">
            <a:xfrm>
              <a:off x="2079" y="-14"/>
              <a:ext cx="39" cy="149"/>
            </a:xfrm>
            <a:prstGeom prst="rect">
              <a:avLst/>
            </a:prstGeom>
            <a:solidFill>
              <a:srgbClr val="9295A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5" name="Rectangle 279"/>
            <p:cNvSpPr>
              <a:spLocks noChangeArrowheads="1"/>
            </p:cNvSpPr>
            <p:nvPr userDrawn="1"/>
          </p:nvSpPr>
          <p:spPr bwMode="auto">
            <a:xfrm>
              <a:off x="2118" y="-14"/>
              <a:ext cx="25" cy="149"/>
            </a:xfrm>
            <a:prstGeom prst="rect">
              <a:avLst/>
            </a:prstGeom>
            <a:solidFill>
              <a:srgbClr val="9496A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6" name="Rectangle 280"/>
            <p:cNvSpPr>
              <a:spLocks noChangeArrowheads="1"/>
            </p:cNvSpPr>
            <p:nvPr userDrawn="1"/>
          </p:nvSpPr>
          <p:spPr bwMode="auto">
            <a:xfrm>
              <a:off x="2140" y="-14"/>
              <a:ext cx="22" cy="149"/>
            </a:xfrm>
            <a:prstGeom prst="rect">
              <a:avLst/>
            </a:prstGeom>
            <a:solidFill>
              <a:srgbClr val="9598A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7" name="Rectangle 281"/>
            <p:cNvSpPr>
              <a:spLocks noChangeArrowheads="1"/>
            </p:cNvSpPr>
            <p:nvPr userDrawn="1"/>
          </p:nvSpPr>
          <p:spPr bwMode="auto">
            <a:xfrm>
              <a:off x="2162" y="-14"/>
              <a:ext cx="28" cy="149"/>
            </a:xfrm>
            <a:prstGeom prst="rect">
              <a:avLst/>
            </a:prstGeom>
            <a:solidFill>
              <a:srgbClr val="9699A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8" name="Rectangle 282"/>
            <p:cNvSpPr>
              <a:spLocks noChangeArrowheads="1"/>
            </p:cNvSpPr>
            <p:nvPr userDrawn="1"/>
          </p:nvSpPr>
          <p:spPr bwMode="auto">
            <a:xfrm>
              <a:off x="2190" y="-14"/>
              <a:ext cx="25" cy="149"/>
            </a:xfrm>
            <a:prstGeom prst="rect">
              <a:avLst/>
            </a:prstGeom>
            <a:solidFill>
              <a:srgbClr val="989BA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9" name="Rectangle 283"/>
            <p:cNvSpPr>
              <a:spLocks noChangeArrowheads="1"/>
            </p:cNvSpPr>
            <p:nvPr userDrawn="1"/>
          </p:nvSpPr>
          <p:spPr bwMode="auto">
            <a:xfrm>
              <a:off x="2217" y="-14"/>
              <a:ext cx="25" cy="149"/>
            </a:xfrm>
            <a:prstGeom prst="rect">
              <a:avLst/>
            </a:prstGeom>
            <a:solidFill>
              <a:srgbClr val="9A9CA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0" name="Rectangle 284"/>
            <p:cNvSpPr>
              <a:spLocks noChangeArrowheads="1"/>
            </p:cNvSpPr>
            <p:nvPr userDrawn="1"/>
          </p:nvSpPr>
          <p:spPr bwMode="auto">
            <a:xfrm>
              <a:off x="2240" y="-14"/>
              <a:ext cx="29" cy="149"/>
            </a:xfrm>
            <a:prstGeom prst="rect">
              <a:avLst/>
            </a:prstGeom>
            <a:solidFill>
              <a:srgbClr val="9B9EA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1" name="Rectangle 285"/>
            <p:cNvSpPr>
              <a:spLocks noChangeArrowheads="1"/>
            </p:cNvSpPr>
            <p:nvPr userDrawn="1"/>
          </p:nvSpPr>
          <p:spPr bwMode="auto">
            <a:xfrm>
              <a:off x="2272" y="-14"/>
              <a:ext cx="28" cy="149"/>
            </a:xfrm>
            <a:prstGeom prst="rect">
              <a:avLst/>
            </a:prstGeom>
            <a:solidFill>
              <a:srgbClr val="9D9FA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2" name="Rectangle 286"/>
            <p:cNvSpPr>
              <a:spLocks noChangeArrowheads="1"/>
            </p:cNvSpPr>
            <p:nvPr userDrawn="1"/>
          </p:nvSpPr>
          <p:spPr bwMode="auto">
            <a:xfrm>
              <a:off x="2300" y="-14"/>
              <a:ext cx="38" cy="149"/>
            </a:xfrm>
            <a:prstGeom prst="rect">
              <a:avLst/>
            </a:prstGeom>
            <a:solidFill>
              <a:srgbClr val="9FA1A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3" name="Rectangle 287"/>
            <p:cNvSpPr>
              <a:spLocks noChangeArrowheads="1"/>
            </p:cNvSpPr>
            <p:nvPr userDrawn="1"/>
          </p:nvSpPr>
          <p:spPr bwMode="auto">
            <a:xfrm>
              <a:off x="2338" y="-14"/>
              <a:ext cx="23" cy="149"/>
            </a:xfrm>
            <a:prstGeom prst="rect">
              <a:avLst/>
            </a:prstGeom>
            <a:solidFill>
              <a:srgbClr val="A0A3A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4" name="Rectangle 288"/>
            <p:cNvSpPr>
              <a:spLocks noChangeArrowheads="1"/>
            </p:cNvSpPr>
            <p:nvPr userDrawn="1"/>
          </p:nvSpPr>
          <p:spPr bwMode="auto">
            <a:xfrm>
              <a:off x="2361" y="-14"/>
              <a:ext cx="27" cy="149"/>
            </a:xfrm>
            <a:prstGeom prst="rect">
              <a:avLst/>
            </a:prstGeom>
            <a:solidFill>
              <a:srgbClr val="A2A4A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5" name="Rectangle 289"/>
            <p:cNvSpPr>
              <a:spLocks noChangeArrowheads="1"/>
            </p:cNvSpPr>
            <p:nvPr userDrawn="1"/>
          </p:nvSpPr>
          <p:spPr bwMode="auto">
            <a:xfrm>
              <a:off x="2388" y="-14"/>
              <a:ext cx="45" cy="149"/>
            </a:xfrm>
            <a:prstGeom prst="rect">
              <a:avLst/>
            </a:prstGeom>
            <a:solidFill>
              <a:srgbClr val="A4A6B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6" name="Rectangle 290"/>
            <p:cNvSpPr>
              <a:spLocks noChangeArrowheads="1"/>
            </p:cNvSpPr>
            <p:nvPr userDrawn="1"/>
          </p:nvSpPr>
          <p:spPr bwMode="auto">
            <a:xfrm>
              <a:off x="2433" y="-14"/>
              <a:ext cx="25" cy="149"/>
            </a:xfrm>
            <a:prstGeom prst="rect">
              <a:avLst/>
            </a:prstGeom>
            <a:solidFill>
              <a:srgbClr val="A6A8B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7" name="Rectangle 291"/>
            <p:cNvSpPr>
              <a:spLocks noChangeArrowheads="1"/>
            </p:cNvSpPr>
            <p:nvPr userDrawn="1"/>
          </p:nvSpPr>
          <p:spPr bwMode="auto">
            <a:xfrm>
              <a:off x="2459" y="-14"/>
              <a:ext cx="40" cy="149"/>
            </a:xfrm>
            <a:prstGeom prst="rect">
              <a:avLst/>
            </a:prstGeom>
            <a:solidFill>
              <a:srgbClr val="A8AAB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8" name="Rectangle 292"/>
            <p:cNvSpPr>
              <a:spLocks noChangeArrowheads="1"/>
            </p:cNvSpPr>
            <p:nvPr userDrawn="1"/>
          </p:nvSpPr>
          <p:spPr bwMode="auto">
            <a:xfrm>
              <a:off x="2499" y="-14"/>
              <a:ext cx="44" cy="149"/>
            </a:xfrm>
            <a:prstGeom prst="rect">
              <a:avLst/>
            </a:prstGeom>
            <a:solidFill>
              <a:srgbClr val="AAACB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9" name="Rectangle 293"/>
            <p:cNvSpPr>
              <a:spLocks noChangeArrowheads="1"/>
            </p:cNvSpPr>
            <p:nvPr userDrawn="1"/>
          </p:nvSpPr>
          <p:spPr bwMode="auto">
            <a:xfrm>
              <a:off x="2543" y="-14"/>
              <a:ext cx="38" cy="149"/>
            </a:xfrm>
            <a:prstGeom prst="rect">
              <a:avLst/>
            </a:prstGeom>
            <a:solidFill>
              <a:srgbClr val="ACAEB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0" name="Rectangle 294"/>
            <p:cNvSpPr>
              <a:spLocks noChangeArrowheads="1"/>
            </p:cNvSpPr>
            <p:nvPr userDrawn="1"/>
          </p:nvSpPr>
          <p:spPr bwMode="auto">
            <a:xfrm>
              <a:off x="2581" y="-14"/>
              <a:ext cx="22" cy="149"/>
            </a:xfrm>
            <a:prstGeom prst="rect">
              <a:avLst/>
            </a:prstGeom>
            <a:solidFill>
              <a:srgbClr val="AEAFB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1" name="Rectangle 295"/>
            <p:cNvSpPr>
              <a:spLocks noChangeArrowheads="1"/>
            </p:cNvSpPr>
            <p:nvPr userDrawn="1"/>
          </p:nvSpPr>
          <p:spPr bwMode="auto">
            <a:xfrm>
              <a:off x="2603" y="-14"/>
              <a:ext cx="28" cy="149"/>
            </a:xfrm>
            <a:prstGeom prst="rect">
              <a:avLst/>
            </a:prstGeom>
            <a:solidFill>
              <a:srgbClr val="AFB1B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2" name="Rectangle 296"/>
            <p:cNvSpPr>
              <a:spLocks noChangeArrowheads="1"/>
            </p:cNvSpPr>
            <p:nvPr userDrawn="1"/>
          </p:nvSpPr>
          <p:spPr bwMode="auto">
            <a:xfrm>
              <a:off x="2631" y="-14"/>
              <a:ext cx="43" cy="149"/>
            </a:xfrm>
            <a:prstGeom prst="rect">
              <a:avLst/>
            </a:prstGeom>
            <a:solidFill>
              <a:srgbClr val="B1B3B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3" name="Rectangle 297"/>
            <p:cNvSpPr>
              <a:spLocks noChangeArrowheads="1"/>
            </p:cNvSpPr>
            <p:nvPr userDrawn="1"/>
          </p:nvSpPr>
          <p:spPr bwMode="auto">
            <a:xfrm>
              <a:off x="2674" y="-14"/>
              <a:ext cx="37" cy="149"/>
            </a:xfrm>
            <a:prstGeom prst="rect">
              <a:avLst/>
            </a:prstGeom>
            <a:solidFill>
              <a:srgbClr val="B3B5B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4" name="Rectangle 298"/>
            <p:cNvSpPr>
              <a:spLocks noChangeArrowheads="1"/>
            </p:cNvSpPr>
            <p:nvPr userDrawn="1"/>
          </p:nvSpPr>
          <p:spPr bwMode="auto">
            <a:xfrm>
              <a:off x="2714" y="-14"/>
              <a:ext cx="27" cy="149"/>
            </a:xfrm>
            <a:prstGeom prst="rect">
              <a:avLst/>
            </a:prstGeom>
            <a:solidFill>
              <a:srgbClr val="B5B6B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5" name="Rectangle 299"/>
            <p:cNvSpPr>
              <a:spLocks noChangeArrowheads="1"/>
            </p:cNvSpPr>
            <p:nvPr userDrawn="1"/>
          </p:nvSpPr>
          <p:spPr bwMode="auto">
            <a:xfrm>
              <a:off x="2741" y="-14"/>
              <a:ext cx="25" cy="149"/>
            </a:xfrm>
            <a:prstGeom prst="rect">
              <a:avLst/>
            </a:prstGeom>
            <a:solidFill>
              <a:srgbClr val="B7B8C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6" name="Rectangle 300"/>
            <p:cNvSpPr>
              <a:spLocks noChangeArrowheads="1"/>
            </p:cNvSpPr>
            <p:nvPr userDrawn="1"/>
          </p:nvSpPr>
          <p:spPr bwMode="auto">
            <a:xfrm>
              <a:off x="2769" y="-14"/>
              <a:ext cx="38" cy="149"/>
            </a:xfrm>
            <a:prstGeom prst="rect">
              <a:avLst/>
            </a:prstGeom>
            <a:solidFill>
              <a:srgbClr val="B8BAC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7" name="Rectangle 301"/>
            <p:cNvSpPr>
              <a:spLocks noChangeArrowheads="1"/>
            </p:cNvSpPr>
            <p:nvPr userDrawn="1"/>
          </p:nvSpPr>
          <p:spPr bwMode="auto">
            <a:xfrm>
              <a:off x="2807" y="-14"/>
              <a:ext cx="25" cy="149"/>
            </a:xfrm>
            <a:prstGeom prst="rect">
              <a:avLst/>
            </a:prstGeom>
            <a:solidFill>
              <a:srgbClr val="BABBC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8" name="Rectangle 302"/>
            <p:cNvSpPr>
              <a:spLocks noChangeArrowheads="1"/>
            </p:cNvSpPr>
            <p:nvPr userDrawn="1"/>
          </p:nvSpPr>
          <p:spPr bwMode="auto">
            <a:xfrm>
              <a:off x="2829" y="-14"/>
              <a:ext cx="44" cy="149"/>
            </a:xfrm>
            <a:prstGeom prst="rect">
              <a:avLst/>
            </a:prstGeom>
            <a:solidFill>
              <a:srgbClr val="BBBDC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9" name="Rectangle 303"/>
            <p:cNvSpPr>
              <a:spLocks noChangeArrowheads="1"/>
            </p:cNvSpPr>
            <p:nvPr userDrawn="1"/>
          </p:nvSpPr>
          <p:spPr bwMode="auto">
            <a:xfrm>
              <a:off x="2873" y="-14"/>
              <a:ext cx="36" cy="149"/>
            </a:xfrm>
            <a:prstGeom prst="rect">
              <a:avLst/>
            </a:prstGeom>
            <a:solidFill>
              <a:srgbClr val="BDBFC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0" name="Rectangle 304"/>
            <p:cNvSpPr>
              <a:spLocks noChangeArrowheads="1"/>
            </p:cNvSpPr>
            <p:nvPr userDrawn="1"/>
          </p:nvSpPr>
          <p:spPr bwMode="auto">
            <a:xfrm>
              <a:off x="2912" y="-14"/>
              <a:ext cx="27" cy="149"/>
            </a:xfrm>
            <a:prstGeom prst="rect">
              <a:avLst/>
            </a:prstGeom>
            <a:solidFill>
              <a:srgbClr val="BFC0C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1" name="Rectangle 305"/>
            <p:cNvSpPr>
              <a:spLocks noChangeArrowheads="1"/>
            </p:cNvSpPr>
            <p:nvPr userDrawn="1"/>
          </p:nvSpPr>
          <p:spPr bwMode="auto">
            <a:xfrm>
              <a:off x="2939" y="-14"/>
              <a:ext cx="45" cy="149"/>
            </a:xfrm>
            <a:prstGeom prst="rect">
              <a:avLst/>
            </a:prstGeom>
            <a:solidFill>
              <a:srgbClr val="C1C2C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2" name="Rectangle 306"/>
            <p:cNvSpPr>
              <a:spLocks noChangeArrowheads="1"/>
            </p:cNvSpPr>
            <p:nvPr userDrawn="1"/>
          </p:nvSpPr>
          <p:spPr bwMode="auto">
            <a:xfrm>
              <a:off x="2984" y="-14"/>
              <a:ext cx="44" cy="149"/>
            </a:xfrm>
            <a:prstGeom prst="rect">
              <a:avLst/>
            </a:prstGeom>
            <a:solidFill>
              <a:srgbClr val="C3C4C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3" name="Rectangle 307"/>
            <p:cNvSpPr>
              <a:spLocks noChangeArrowheads="1"/>
            </p:cNvSpPr>
            <p:nvPr userDrawn="1"/>
          </p:nvSpPr>
          <p:spPr bwMode="auto">
            <a:xfrm>
              <a:off x="3028" y="-14"/>
              <a:ext cx="44" cy="149"/>
            </a:xfrm>
            <a:prstGeom prst="rect">
              <a:avLst/>
            </a:prstGeom>
            <a:solidFill>
              <a:srgbClr val="C5C6C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4" name="Rectangle 308"/>
            <p:cNvSpPr>
              <a:spLocks noChangeArrowheads="1"/>
            </p:cNvSpPr>
            <p:nvPr userDrawn="1"/>
          </p:nvSpPr>
          <p:spPr bwMode="auto">
            <a:xfrm>
              <a:off x="3072" y="-14"/>
              <a:ext cx="44" cy="149"/>
            </a:xfrm>
            <a:prstGeom prst="rect">
              <a:avLst/>
            </a:prstGeom>
            <a:solidFill>
              <a:srgbClr val="C7C8C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5" name="Rectangle 309"/>
            <p:cNvSpPr>
              <a:spLocks noChangeArrowheads="1"/>
            </p:cNvSpPr>
            <p:nvPr userDrawn="1"/>
          </p:nvSpPr>
          <p:spPr bwMode="auto">
            <a:xfrm>
              <a:off x="3116" y="-14"/>
              <a:ext cx="41" cy="149"/>
            </a:xfrm>
            <a:prstGeom prst="rect">
              <a:avLst/>
            </a:prstGeom>
            <a:solidFill>
              <a:srgbClr val="C9CAD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6" name="Rectangle 310"/>
            <p:cNvSpPr>
              <a:spLocks noChangeArrowheads="1"/>
            </p:cNvSpPr>
            <p:nvPr userDrawn="1"/>
          </p:nvSpPr>
          <p:spPr bwMode="auto">
            <a:xfrm>
              <a:off x="3160" y="-14"/>
              <a:ext cx="44" cy="149"/>
            </a:xfrm>
            <a:prstGeom prst="rect">
              <a:avLst/>
            </a:prstGeom>
            <a:solidFill>
              <a:srgbClr val="CBCCD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7" name="Rectangle 311"/>
            <p:cNvSpPr>
              <a:spLocks noChangeArrowheads="1"/>
            </p:cNvSpPr>
            <p:nvPr userDrawn="1"/>
          </p:nvSpPr>
          <p:spPr bwMode="auto">
            <a:xfrm>
              <a:off x="3204" y="-14"/>
              <a:ext cx="45" cy="149"/>
            </a:xfrm>
            <a:prstGeom prst="rect">
              <a:avLst/>
            </a:prstGeom>
            <a:solidFill>
              <a:srgbClr val="CDCED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8" name="Rectangle 312"/>
            <p:cNvSpPr>
              <a:spLocks noChangeArrowheads="1"/>
            </p:cNvSpPr>
            <p:nvPr userDrawn="1"/>
          </p:nvSpPr>
          <p:spPr bwMode="auto">
            <a:xfrm>
              <a:off x="3249" y="-14"/>
              <a:ext cx="44" cy="149"/>
            </a:xfrm>
            <a:prstGeom prst="rect">
              <a:avLst/>
            </a:prstGeom>
            <a:solidFill>
              <a:srgbClr val="CECFD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9" name="Rectangle 313"/>
            <p:cNvSpPr>
              <a:spLocks noChangeArrowheads="1"/>
            </p:cNvSpPr>
            <p:nvPr userDrawn="1"/>
          </p:nvSpPr>
          <p:spPr bwMode="auto">
            <a:xfrm>
              <a:off x="3293" y="-14"/>
              <a:ext cx="44" cy="149"/>
            </a:xfrm>
            <a:prstGeom prst="rect">
              <a:avLst/>
            </a:prstGeom>
            <a:solidFill>
              <a:srgbClr val="D0D1D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0" name="Rectangle 314"/>
            <p:cNvSpPr>
              <a:spLocks noChangeArrowheads="1"/>
            </p:cNvSpPr>
            <p:nvPr userDrawn="1"/>
          </p:nvSpPr>
          <p:spPr bwMode="auto">
            <a:xfrm>
              <a:off x="3337" y="-14"/>
              <a:ext cx="44" cy="149"/>
            </a:xfrm>
            <a:prstGeom prst="rect">
              <a:avLst/>
            </a:prstGeom>
            <a:solidFill>
              <a:srgbClr val="D2D3D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1" name="Rectangle 315"/>
            <p:cNvSpPr>
              <a:spLocks noChangeArrowheads="1"/>
            </p:cNvSpPr>
            <p:nvPr userDrawn="1"/>
          </p:nvSpPr>
          <p:spPr bwMode="auto">
            <a:xfrm>
              <a:off x="3381" y="-14"/>
              <a:ext cx="43" cy="149"/>
            </a:xfrm>
            <a:prstGeom prst="rect">
              <a:avLst/>
            </a:prstGeom>
            <a:solidFill>
              <a:srgbClr val="D4D5D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2" name="Rectangle 316"/>
            <p:cNvSpPr>
              <a:spLocks noChangeArrowheads="1"/>
            </p:cNvSpPr>
            <p:nvPr userDrawn="1"/>
          </p:nvSpPr>
          <p:spPr bwMode="auto">
            <a:xfrm>
              <a:off x="3424" y="-14"/>
              <a:ext cx="44" cy="149"/>
            </a:xfrm>
            <a:prstGeom prst="rect">
              <a:avLst/>
            </a:prstGeom>
            <a:solidFill>
              <a:srgbClr val="D6D6D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3" name="Rectangle 317"/>
            <p:cNvSpPr>
              <a:spLocks noChangeArrowheads="1"/>
            </p:cNvSpPr>
            <p:nvPr userDrawn="1"/>
          </p:nvSpPr>
          <p:spPr bwMode="auto">
            <a:xfrm>
              <a:off x="3468" y="-14"/>
              <a:ext cx="45" cy="149"/>
            </a:xfrm>
            <a:prstGeom prst="rect">
              <a:avLst/>
            </a:prstGeom>
            <a:solidFill>
              <a:srgbClr val="D7D8D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4" name="Rectangle 318"/>
            <p:cNvSpPr>
              <a:spLocks noChangeArrowheads="1"/>
            </p:cNvSpPr>
            <p:nvPr userDrawn="1"/>
          </p:nvSpPr>
          <p:spPr bwMode="auto">
            <a:xfrm>
              <a:off x="3513" y="-14"/>
              <a:ext cx="66" cy="149"/>
            </a:xfrm>
            <a:prstGeom prst="rect">
              <a:avLst/>
            </a:prstGeom>
            <a:solidFill>
              <a:srgbClr val="D9DAD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5" name="Rectangle 319"/>
            <p:cNvSpPr>
              <a:spLocks noChangeArrowheads="1"/>
            </p:cNvSpPr>
            <p:nvPr userDrawn="1"/>
          </p:nvSpPr>
          <p:spPr bwMode="auto">
            <a:xfrm>
              <a:off x="3579" y="-14"/>
              <a:ext cx="44" cy="149"/>
            </a:xfrm>
            <a:prstGeom prst="rect">
              <a:avLst/>
            </a:prstGeom>
            <a:solidFill>
              <a:srgbClr val="DBDCE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6" name="Rectangle 320"/>
            <p:cNvSpPr>
              <a:spLocks noChangeArrowheads="1"/>
            </p:cNvSpPr>
            <p:nvPr userDrawn="1"/>
          </p:nvSpPr>
          <p:spPr bwMode="auto">
            <a:xfrm>
              <a:off x="3623" y="-14"/>
              <a:ext cx="66" cy="149"/>
            </a:xfrm>
            <a:prstGeom prst="rect">
              <a:avLst/>
            </a:prstGeom>
            <a:solidFill>
              <a:srgbClr val="DDDEE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7" name="Rectangle 321"/>
            <p:cNvSpPr>
              <a:spLocks noChangeArrowheads="1"/>
            </p:cNvSpPr>
            <p:nvPr userDrawn="1"/>
          </p:nvSpPr>
          <p:spPr bwMode="auto">
            <a:xfrm>
              <a:off x="3689" y="-14"/>
              <a:ext cx="44" cy="149"/>
            </a:xfrm>
            <a:prstGeom prst="rect">
              <a:avLst/>
            </a:prstGeom>
            <a:solidFill>
              <a:srgbClr val="DFE0E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8" name="Rectangle 322"/>
            <p:cNvSpPr>
              <a:spLocks noChangeArrowheads="1"/>
            </p:cNvSpPr>
            <p:nvPr userDrawn="1"/>
          </p:nvSpPr>
          <p:spPr bwMode="auto">
            <a:xfrm>
              <a:off x="3733" y="-14"/>
              <a:ext cx="44" cy="149"/>
            </a:xfrm>
            <a:prstGeom prst="rect">
              <a:avLst/>
            </a:prstGeom>
            <a:solidFill>
              <a:srgbClr val="E1E1E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9" name="Rectangle 323"/>
            <p:cNvSpPr>
              <a:spLocks noChangeArrowheads="1"/>
            </p:cNvSpPr>
            <p:nvPr userDrawn="1"/>
          </p:nvSpPr>
          <p:spPr bwMode="auto">
            <a:xfrm>
              <a:off x="3777" y="-14"/>
              <a:ext cx="45" cy="149"/>
            </a:xfrm>
            <a:prstGeom prst="rect">
              <a:avLst/>
            </a:prstGeom>
            <a:solidFill>
              <a:srgbClr val="E2E2E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0" name="Rectangle 324"/>
            <p:cNvSpPr>
              <a:spLocks noChangeArrowheads="1"/>
            </p:cNvSpPr>
            <p:nvPr userDrawn="1"/>
          </p:nvSpPr>
          <p:spPr bwMode="auto">
            <a:xfrm>
              <a:off x="3822" y="-14"/>
              <a:ext cx="44" cy="149"/>
            </a:xfrm>
            <a:prstGeom prst="rect">
              <a:avLst/>
            </a:prstGeom>
            <a:solidFill>
              <a:srgbClr val="E3E4E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1" name="Rectangle 325"/>
            <p:cNvSpPr>
              <a:spLocks noChangeArrowheads="1"/>
            </p:cNvSpPr>
            <p:nvPr userDrawn="1"/>
          </p:nvSpPr>
          <p:spPr bwMode="auto">
            <a:xfrm>
              <a:off x="3866" y="-14"/>
              <a:ext cx="66" cy="149"/>
            </a:xfrm>
            <a:prstGeom prst="rect">
              <a:avLst/>
            </a:prstGeom>
            <a:solidFill>
              <a:srgbClr val="E5E5E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2" name="Rectangle 326"/>
            <p:cNvSpPr>
              <a:spLocks noChangeArrowheads="1"/>
            </p:cNvSpPr>
            <p:nvPr userDrawn="1"/>
          </p:nvSpPr>
          <p:spPr bwMode="auto">
            <a:xfrm>
              <a:off x="3932" y="-14"/>
              <a:ext cx="44" cy="149"/>
            </a:xfrm>
            <a:prstGeom prst="rect">
              <a:avLst/>
            </a:prstGeom>
            <a:solidFill>
              <a:srgbClr val="E6E7E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3" name="Rectangle 327"/>
            <p:cNvSpPr>
              <a:spLocks noChangeArrowheads="1"/>
            </p:cNvSpPr>
            <p:nvPr userDrawn="1"/>
          </p:nvSpPr>
          <p:spPr bwMode="auto">
            <a:xfrm>
              <a:off x="3976" y="-14"/>
              <a:ext cx="66" cy="149"/>
            </a:xfrm>
            <a:prstGeom prst="rect">
              <a:avLst/>
            </a:prstGeom>
            <a:solidFill>
              <a:srgbClr val="E8E8E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4" name="Rectangle 328"/>
            <p:cNvSpPr>
              <a:spLocks noChangeArrowheads="1"/>
            </p:cNvSpPr>
            <p:nvPr userDrawn="1"/>
          </p:nvSpPr>
          <p:spPr bwMode="auto">
            <a:xfrm>
              <a:off x="4042" y="-14"/>
              <a:ext cx="70" cy="149"/>
            </a:xfrm>
            <a:prstGeom prst="rect">
              <a:avLst/>
            </a:prstGeom>
            <a:solidFill>
              <a:srgbClr val="EAEAE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5" name="Rectangle 329"/>
            <p:cNvSpPr>
              <a:spLocks noChangeArrowheads="1"/>
            </p:cNvSpPr>
            <p:nvPr userDrawn="1"/>
          </p:nvSpPr>
          <p:spPr bwMode="auto">
            <a:xfrm>
              <a:off x="4109" y="-14"/>
              <a:ext cx="65" cy="149"/>
            </a:xfrm>
            <a:prstGeom prst="rect">
              <a:avLst/>
            </a:prstGeom>
            <a:solidFill>
              <a:srgbClr val="EBECE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6" name="Rectangle 330"/>
            <p:cNvSpPr>
              <a:spLocks noChangeArrowheads="1"/>
            </p:cNvSpPr>
            <p:nvPr userDrawn="1"/>
          </p:nvSpPr>
          <p:spPr bwMode="auto">
            <a:xfrm>
              <a:off x="4174" y="-14"/>
              <a:ext cx="66" cy="149"/>
            </a:xfrm>
            <a:prstGeom prst="rect">
              <a:avLst/>
            </a:prstGeom>
            <a:solidFill>
              <a:srgbClr val="EDEDE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7" name="Rectangle 331"/>
            <p:cNvSpPr>
              <a:spLocks noChangeArrowheads="1"/>
            </p:cNvSpPr>
            <p:nvPr userDrawn="1"/>
          </p:nvSpPr>
          <p:spPr bwMode="auto">
            <a:xfrm>
              <a:off x="4240" y="-14"/>
              <a:ext cx="69" cy="149"/>
            </a:xfrm>
            <a:prstGeom prst="rect">
              <a:avLst/>
            </a:prstGeom>
            <a:solidFill>
              <a:srgbClr val="EEEFF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8" name="Rectangle 332"/>
            <p:cNvSpPr>
              <a:spLocks noChangeArrowheads="1"/>
            </p:cNvSpPr>
            <p:nvPr userDrawn="1"/>
          </p:nvSpPr>
          <p:spPr bwMode="auto">
            <a:xfrm>
              <a:off x="4306" y="-14"/>
              <a:ext cx="89" cy="149"/>
            </a:xfrm>
            <a:prstGeom prst="rect">
              <a:avLst/>
            </a:prstGeom>
            <a:solidFill>
              <a:srgbClr val="F0F0F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9" name="Rectangle 333"/>
            <p:cNvSpPr>
              <a:spLocks noChangeArrowheads="1"/>
            </p:cNvSpPr>
            <p:nvPr userDrawn="1"/>
          </p:nvSpPr>
          <p:spPr bwMode="auto">
            <a:xfrm>
              <a:off x="4395" y="-14"/>
              <a:ext cx="85" cy="149"/>
            </a:xfrm>
            <a:prstGeom prst="rect">
              <a:avLst/>
            </a:prstGeom>
            <a:solidFill>
              <a:srgbClr val="F2F2F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0" name="Rectangle 334"/>
            <p:cNvSpPr>
              <a:spLocks noChangeArrowheads="1"/>
            </p:cNvSpPr>
            <p:nvPr userDrawn="1"/>
          </p:nvSpPr>
          <p:spPr bwMode="auto">
            <a:xfrm>
              <a:off x="4483" y="-14"/>
              <a:ext cx="69" cy="149"/>
            </a:xfrm>
            <a:prstGeom prst="rect">
              <a:avLst/>
            </a:prstGeom>
            <a:solidFill>
              <a:srgbClr val="F3F3F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1" name="Rectangle 335"/>
            <p:cNvSpPr>
              <a:spLocks noChangeArrowheads="1"/>
            </p:cNvSpPr>
            <p:nvPr userDrawn="1"/>
          </p:nvSpPr>
          <p:spPr bwMode="auto">
            <a:xfrm>
              <a:off x="4549" y="-14"/>
              <a:ext cx="89" cy="149"/>
            </a:xfrm>
            <a:prstGeom prst="rect">
              <a:avLst/>
            </a:prstGeom>
            <a:solidFill>
              <a:srgbClr val="F4F5F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2" name="Rectangle 336"/>
            <p:cNvSpPr>
              <a:spLocks noChangeArrowheads="1"/>
            </p:cNvSpPr>
            <p:nvPr userDrawn="1"/>
          </p:nvSpPr>
          <p:spPr bwMode="auto">
            <a:xfrm>
              <a:off x="4638" y="-14"/>
              <a:ext cx="110" cy="149"/>
            </a:xfrm>
            <a:prstGeom prst="rect">
              <a:avLst/>
            </a:prstGeom>
            <a:solidFill>
              <a:srgbClr val="F6F6F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3" name="Rectangle 337"/>
            <p:cNvSpPr>
              <a:spLocks noChangeArrowheads="1"/>
            </p:cNvSpPr>
            <p:nvPr userDrawn="1"/>
          </p:nvSpPr>
          <p:spPr bwMode="auto">
            <a:xfrm>
              <a:off x="4748" y="-14"/>
              <a:ext cx="88" cy="149"/>
            </a:xfrm>
            <a:prstGeom prst="rect">
              <a:avLst/>
            </a:prstGeom>
            <a:solidFill>
              <a:srgbClr val="F7F8F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4" name="Rectangle 338"/>
            <p:cNvSpPr>
              <a:spLocks noChangeArrowheads="1"/>
            </p:cNvSpPr>
            <p:nvPr userDrawn="1"/>
          </p:nvSpPr>
          <p:spPr bwMode="auto">
            <a:xfrm>
              <a:off x="4836" y="-14"/>
              <a:ext cx="129" cy="149"/>
            </a:xfrm>
            <a:prstGeom prst="rect">
              <a:avLst/>
            </a:prstGeom>
            <a:solidFill>
              <a:srgbClr val="F9F9F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5" name="Rectangle 339"/>
            <p:cNvSpPr>
              <a:spLocks noChangeArrowheads="1"/>
            </p:cNvSpPr>
            <p:nvPr userDrawn="1"/>
          </p:nvSpPr>
          <p:spPr bwMode="auto">
            <a:xfrm>
              <a:off x="4968" y="-14"/>
              <a:ext cx="154" cy="149"/>
            </a:xfrm>
            <a:prstGeom prst="rect">
              <a:avLst/>
            </a:prstGeom>
            <a:solidFill>
              <a:srgbClr val="FAFAF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6" name="Rectangle 340"/>
            <p:cNvSpPr>
              <a:spLocks noChangeArrowheads="1"/>
            </p:cNvSpPr>
            <p:nvPr userDrawn="1"/>
          </p:nvSpPr>
          <p:spPr bwMode="auto">
            <a:xfrm>
              <a:off x="5122" y="-14"/>
              <a:ext cx="221" cy="149"/>
            </a:xfrm>
            <a:prstGeom prst="rect">
              <a:avLst/>
            </a:prstGeom>
            <a:solidFill>
              <a:srgbClr val="FCFCF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7" name="Rectangle 341"/>
            <p:cNvSpPr>
              <a:spLocks noChangeArrowheads="1"/>
            </p:cNvSpPr>
            <p:nvPr userDrawn="1"/>
          </p:nvSpPr>
          <p:spPr bwMode="auto">
            <a:xfrm>
              <a:off x="5343" y="-14"/>
              <a:ext cx="199" cy="149"/>
            </a:xfrm>
            <a:prstGeom prst="rect">
              <a:avLst/>
            </a:prstGeom>
            <a:solidFill>
              <a:srgbClr val="FDFDF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8" name="Rectangle 342"/>
            <p:cNvSpPr>
              <a:spLocks noChangeArrowheads="1"/>
            </p:cNvSpPr>
            <p:nvPr userDrawn="1"/>
          </p:nvSpPr>
          <p:spPr bwMode="auto">
            <a:xfrm>
              <a:off x="5542" y="-14"/>
              <a:ext cx="100" cy="14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149" name="Freeform 353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11616269" y="-27513"/>
            <a:ext cx="4642558" cy="319617"/>
          </a:xfrm>
          <a:custGeom>
            <a:avLst/>
            <a:gdLst>
              <a:gd name="T0" fmla="*/ 0 w 1612"/>
              <a:gd name="T1" fmla="*/ 0 h 164"/>
              <a:gd name="T2" fmla="*/ 2147483646 w 1612"/>
              <a:gd name="T3" fmla="*/ 2147483646 h 164"/>
              <a:gd name="T4" fmla="*/ 2147483646 w 1612"/>
              <a:gd name="T5" fmla="*/ 2147483646 h 164"/>
              <a:gd name="T6" fmla="*/ 2147483646 w 1612"/>
              <a:gd name="T7" fmla="*/ 0 h 164"/>
              <a:gd name="T8" fmla="*/ 0 w 1612"/>
              <a:gd name="T9" fmla="*/ 0 h 1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12"/>
              <a:gd name="T16" fmla="*/ 0 h 164"/>
              <a:gd name="T17" fmla="*/ 1612 w 1612"/>
              <a:gd name="T18" fmla="*/ 164 h 1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12" h="164">
                <a:moveTo>
                  <a:pt x="0" y="0"/>
                </a:moveTo>
                <a:lnTo>
                  <a:pt x="95" y="164"/>
                </a:lnTo>
                <a:lnTo>
                  <a:pt x="1612" y="164"/>
                </a:lnTo>
                <a:lnTo>
                  <a:pt x="1612" y="0"/>
                </a:lnTo>
                <a:lnTo>
                  <a:pt x="0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lIns="123451" tIns="61724" rIns="123451" bIns="61724"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150" name="AutoShape 196"/>
          <p:cNvSpPr>
            <a:spLocks noChangeAspect="1" noChangeArrowheads="1" noTextEdit="1"/>
          </p:cNvSpPr>
          <p:nvPr>
            <p:custDataLst>
              <p:tags r:id="rId4"/>
            </p:custDataLst>
          </p:nvPr>
        </p:nvSpPr>
        <p:spPr bwMode="auto">
          <a:xfrm>
            <a:off x="-11264" y="-35959"/>
            <a:ext cx="16309623" cy="345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452" tIns="60729" rIns="121452" bIns="60729"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grpSp>
        <p:nvGrpSpPr>
          <p:cNvPr id="151" name="Group 355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8475" y="8822294"/>
            <a:ext cx="16250356" cy="351367"/>
            <a:chOff x="3" y="4085"/>
            <a:chExt cx="5643" cy="163"/>
          </a:xfrm>
        </p:grpSpPr>
        <p:sp>
          <p:nvSpPr>
            <p:cNvPr id="152" name="Rectangle 36"/>
            <p:cNvSpPr>
              <a:spLocks noChangeArrowheads="1"/>
            </p:cNvSpPr>
            <p:nvPr userDrawn="1">
              <p:custDataLst>
                <p:tags r:id="rId11"/>
              </p:custDataLst>
            </p:nvPr>
          </p:nvSpPr>
          <p:spPr bwMode="auto">
            <a:xfrm flipH="1">
              <a:off x="3" y="4087"/>
              <a:ext cx="5636" cy="161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2203" tIns="46098" rIns="92203" bIns="46098" anchor="ctr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3" name="Freeform 354"/>
            <p:cNvSpPr>
              <a:spLocks/>
            </p:cNvSpPr>
            <p:nvPr userDrawn="1"/>
          </p:nvSpPr>
          <p:spPr bwMode="auto">
            <a:xfrm flipV="1">
              <a:off x="4034" y="4085"/>
              <a:ext cx="1612" cy="163"/>
            </a:xfrm>
            <a:custGeom>
              <a:avLst/>
              <a:gdLst>
                <a:gd name="T0" fmla="*/ 0 w 1612"/>
                <a:gd name="T1" fmla="*/ 0 h 164"/>
                <a:gd name="T2" fmla="*/ 95 w 1612"/>
                <a:gd name="T3" fmla="*/ 131 h 164"/>
                <a:gd name="T4" fmla="*/ 1612 w 1612"/>
                <a:gd name="T5" fmla="*/ 131 h 164"/>
                <a:gd name="T6" fmla="*/ 1612 w 1612"/>
                <a:gd name="T7" fmla="*/ 0 h 164"/>
                <a:gd name="T8" fmla="*/ 0 w 1612"/>
                <a:gd name="T9" fmla="*/ 0 h 1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12"/>
                <a:gd name="T16" fmla="*/ 0 h 164"/>
                <a:gd name="T17" fmla="*/ 1612 w 1612"/>
                <a:gd name="T18" fmla="*/ 164 h 1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12" h="164">
                  <a:moveTo>
                    <a:pt x="0" y="0"/>
                  </a:moveTo>
                  <a:lnTo>
                    <a:pt x="95" y="164"/>
                  </a:lnTo>
                  <a:lnTo>
                    <a:pt x="1612" y="164"/>
                  </a:lnTo>
                  <a:lnTo>
                    <a:pt x="161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 rot="10800000" lIns="92939" tIns="46470" rIns="92939" bIns="46470"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</p:grpSp>
      <p:grpSp>
        <p:nvGrpSpPr>
          <p:cNvPr id="154" name="McK Slide Elements"/>
          <p:cNvGrpSpPr>
            <a:grpSpLocks/>
          </p:cNvGrpSpPr>
          <p:nvPr/>
        </p:nvGrpSpPr>
        <p:grpSpPr bwMode="auto">
          <a:xfrm>
            <a:off x="222971" y="723905"/>
            <a:ext cx="15632290" cy="8384117"/>
            <a:chOff x="77" y="335"/>
            <a:chExt cx="5429" cy="3882"/>
          </a:xfrm>
        </p:grpSpPr>
        <p:sp>
          <p:nvSpPr>
            <p:cNvPr id="155" name="McK Measure" hidden="1"/>
            <p:cNvSpPr txBox="1">
              <a:spLocks noChangeArrowheads="1"/>
            </p:cNvSpPr>
            <p:nvPr userDrawn="1"/>
          </p:nvSpPr>
          <p:spPr bwMode="auto">
            <a:xfrm>
              <a:off x="77" y="335"/>
              <a:ext cx="5429" cy="15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>
              <a:spAutoFit/>
            </a:bodyPr>
            <a:lstStyle>
              <a:lvl1pPr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2100" dirty="0">
                  <a:solidFill>
                    <a:srgbClr val="000000"/>
                  </a:solidFill>
                  <a:cs typeface="Arial" charset="0"/>
                </a:rPr>
                <a:t>Unit of measure</a:t>
              </a:r>
            </a:p>
          </p:txBody>
        </p:sp>
        <p:sp>
          <p:nvSpPr>
            <p:cNvPr id="156" name="McK Footnote" hidden="1"/>
            <p:cNvSpPr txBox="1">
              <a:spLocks noChangeArrowheads="1"/>
            </p:cNvSpPr>
            <p:nvPr userDrawn="1"/>
          </p:nvSpPr>
          <p:spPr bwMode="auto">
            <a:xfrm>
              <a:off x="79" y="3966"/>
              <a:ext cx="5145" cy="251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 anchor="b">
              <a:spAutoFit/>
            </a:bodyPr>
            <a:lstStyle>
              <a:lvl1pPr marL="822325" indent="-822325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</a:t>
              </a:r>
              <a:r>
                <a:rPr lang="en-US" sz="1600" dirty="0">
                  <a:solidFill>
                    <a:srgbClr val="000000"/>
                  </a:solidFill>
                  <a:cs typeface="Arial" charset="0"/>
                </a:rPr>
                <a:t>*</a:t>
              </a: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Сноска</a:t>
              </a:r>
              <a:endParaRPr lang="en-US" sz="1600" dirty="0">
                <a:solidFill>
                  <a:srgbClr val="000000"/>
                </a:solidFill>
                <a:cs typeface="Arial" charset="0"/>
              </a:endParaRPr>
            </a:p>
            <a:p>
              <a:pPr eaLnBrk="1" hangingPunct="1">
                <a:spcBef>
                  <a:spcPct val="20000"/>
                </a:spcBef>
                <a:defRPr/>
              </a:pP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Источник</a:t>
              </a:r>
              <a:r>
                <a:rPr lang="en-US" sz="1600" dirty="0">
                  <a:solidFill>
                    <a:srgbClr val="000000"/>
                  </a:solidFill>
                  <a:cs typeface="Arial" charset="0"/>
                </a:rPr>
                <a:t>:</a:t>
              </a: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Источник</a:t>
              </a:r>
              <a:endParaRPr lang="en-US" sz="1600" dirty="0">
                <a:solidFill>
                  <a:srgbClr val="000000"/>
                </a:solidFill>
                <a:cs typeface="Arial" charset="0"/>
              </a:endParaRPr>
            </a:p>
          </p:txBody>
        </p:sp>
      </p:grpSp>
      <p:sp>
        <p:nvSpPr>
          <p:cNvPr id="157" name="Working Draft" hidden="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 rot="5400000">
            <a:off x="14973065" y="3688152"/>
            <a:ext cx="2314736" cy="123111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defTabSz="9334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800" dirty="0">
                <a:solidFill>
                  <a:srgbClr val="000000"/>
                </a:solidFill>
                <a:cs typeface="Arial" charset="0"/>
              </a:rPr>
              <a:t>Working Draft - Last Modified 09/06/2006 21:40:09</a:t>
            </a:r>
          </a:p>
        </p:txBody>
      </p:sp>
      <p:sp>
        <p:nvSpPr>
          <p:cNvPr id="158" name="Printed" hidden="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 rot="5400000">
            <a:off x="15476386" y="5738144"/>
            <a:ext cx="1308050" cy="123111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defTabSz="9334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800" dirty="0">
                <a:solidFill>
                  <a:srgbClr val="000000"/>
                </a:solidFill>
                <a:cs typeface="Arial" charset="0"/>
              </a:rPr>
              <a:t>Printed 08/06/2006 17:52:59</a:t>
            </a:r>
          </a:p>
        </p:txBody>
      </p:sp>
      <p:graphicFrame>
        <p:nvGraphicFramePr>
          <p:cNvPr id="159" name="AutoShape 218"/>
          <p:cNvGraphicFramePr>
            <a:graphicFrameLocks/>
          </p:cNvGraphicFramePr>
          <p:nvPr>
            <p:custDataLst>
              <p:tags r:id="rId8"/>
            </p:custDataLst>
          </p:nvPr>
        </p:nvGraphicFramePr>
        <p:xfrm>
          <a:off x="2848" y="4"/>
          <a:ext cx="287867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4475" name="think-cell Slide" r:id="rId13" imgW="0" imgH="0" progId="">
                  <p:embed/>
                </p:oleObj>
              </mc:Choice>
              <mc:Fallback>
                <p:oleObj name="think-cell Slide" r:id="rId13" imgW="0" imgH="0" progId="">
                  <p:embed/>
                  <p:pic>
                    <p:nvPicPr>
                      <p:cNvPr id="0" name="AutoShape 303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8" y="4"/>
                        <a:ext cx="287867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217422" y="313267"/>
            <a:ext cx="15637932" cy="167481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60" name="pg num"/>
          <p:cNvSpPr>
            <a:spLocks noGrp="1" noChangeArrowheads="1"/>
          </p:cNvSpPr>
          <p:nvPr>
            <p:ph type="sldNum" sz="quarter" idx="10"/>
            <p:custDataLst>
              <p:tags r:id="rId9"/>
            </p:custDataLst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  <a:cs typeface="Arial" charset="0"/>
              </a:defRPr>
            </a:lvl1pPr>
          </a:lstStyle>
          <a:p>
            <a:pPr>
              <a:defRPr/>
            </a:pPr>
            <a:fld id="{1527C588-7E09-463F-95C3-AC330A12A25C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161" name="doc id"/>
          <p:cNvSpPr>
            <a:spLocks noGrp="1" noChangeArrowheads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9361925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32023" y="1496508"/>
            <a:ext cx="12192000" cy="318346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32023" y="4802724"/>
            <a:ext cx="12192000" cy="220768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77" indent="0" algn="ctr">
              <a:buNone/>
              <a:defRPr sz="2100"/>
            </a:lvl2pPr>
            <a:lvl3pPr marL="914350" indent="0" algn="ctr">
              <a:buNone/>
              <a:defRPr sz="1700"/>
            </a:lvl3pPr>
            <a:lvl4pPr marL="1371527" indent="0" algn="ctr">
              <a:buNone/>
              <a:defRPr sz="1600"/>
            </a:lvl4pPr>
            <a:lvl5pPr marL="1828705" indent="0" algn="ctr">
              <a:buNone/>
              <a:defRPr sz="1600"/>
            </a:lvl5pPr>
            <a:lvl6pPr marL="2285877" indent="0" algn="ctr">
              <a:buNone/>
              <a:defRPr sz="1600"/>
            </a:lvl6pPr>
            <a:lvl7pPr marL="2743053" indent="0" algn="ctr">
              <a:buNone/>
              <a:defRPr sz="1600"/>
            </a:lvl7pPr>
            <a:lvl8pPr marL="3200230" indent="0" algn="ctr">
              <a:buNone/>
              <a:defRPr sz="1600"/>
            </a:lvl8pPr>
            <a:lvl9pPr marL="3657407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EF4F72-1554-46DB-A420-A2EC15E329F5}" type="datetime1">
              <a:rPr lang="ru-RU" smtClean="0"/>
              <a:pPr>
                <a:defRPr/>
              </a:pPr>
              <a:t>27.02.2023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5F68319-7308-4D37-9938-8374D839DE54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9848483"/>
      </p:ext>
    </p:extLst>
  </p:cSld>
  <p:clrMapOvr>
    <a:masterClrMapping/>
  </p:clrMapOvr>
  <p:transition spd="med">
    <p:fade/>
  </p:transition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2B34DD-B977-4AB3-9C11-1A136B996141}" type="datetime1">
              <a:rPr lang="ru-RU" smtClean="0"/>
              <a:pPr>
                <a:defRPr/>
              </a:pPr>
              <a:t>27.02.2023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F70863F-9805-43E9-890F-C62D72729587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784605"/>
      </p:ext>
    </p:extLst>
  </p:cSld>
  <p:clrMapOvr>
    <a:masterClrMapping/>
  </p:clrMapOvr>
  <p:transition spd="med">
    <p:fade/>
  </p:transition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9140" y="2279671"/>
            <a:ext cx="14020800" cy="3803649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09140" y="6119337"/>
            <a:ext cx="14020800" cy="2000249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7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1435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37152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5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0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DB5378-788C-4F72-8FC7-95445029D478}" type="datetime1">
              <a:rPr lang="ru-RU" smtClean="0"/>
              <a:pPr>
                <a:defRPr/>
              </a:pPr>
              <a:t>27.02.2023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0BDCED2-C850-4068-B2FC-8E656722CFA4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3330452"/>
      </p:ext>
    </p:extLst>
  </p:cSld>
  <p:clrMapOvr>
    <a:masterClrMapping/>
  </p:clrMapOvr>
  <p:transition spd="med">
    <p:fade/>
  </p:transition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17602" y="2434167"/>
            <a:ext cx="6908800" cy="5801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229624" y="2434167"/>
            <a:ext cx="6908800" cy="5801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BA68FD-F564-432C-B248-85F7B7BCF1F9}" type="datetime1">
              <a:rPr lang="ru-RU" smtClean="0"/>
              <a:pPr>
                <a:defRPr/>
              </a:pPr>
              <a:t>27.02.2023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E2A80D8-8507-41E2-BA76-EE2296AC7924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861986"/>
      </p:ext>
    </p:extLst>
  </p:cSld>
  <p:clrMapOvr>
    <a:masterClrMapping/>
  </p:clrMapOvr>
  <p:transition spd="med">
    <p:fade/>
  </p:transition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9743" y="486852"/>
            <a:ext cx="14020800" cy="176741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19747" y="2241562"/>
            <a:ext cx="6877049" cy="10985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100" b="1"/>
            </a:lvl2pPr>
            <a:lvl3pPr marL="914350" indent="0">
              <a:buNone/>
              <a:defRPr sz="1700" b="1"/>
            </a:lvl3pPr>
            <a:lvl4pPr marL="1371527" indent="0">
              <a:buNone/>
              <a:defRPr sz="1600" b="1"/>
            </a:lvl4pPr>
            <a:lvl5pPr marL="1828705" indent="0">
              <a:buNone/>
              <a:defRPr sz="1600" b="1"/>
            </a:lvl5pPr>
            <a:lvl6pPr marL="2285877" indent="0">
              <a:buNone/>
              <a:defRPr sz="1600" b="1"/>
            </a:lvl6pPr>
            <a:lvl7pPr marL="2743053" indent="0">
              <a:buNone/>
              <a:defRPr sz="1600" b="1"/>
            </a:lvl7pPr>
            <a:lvl8pPr marL="3200230" indent="0">
              <a:buNone/>
              <a:defRPr sz="1600" b="1"/>
            </a:lvl8pPr>
            <a:lvl9pPr marL="3657407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119747" y="3340100"/>
            <a:ext cx="6877049" cy="4912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8229659" y="2241562"/>
            <a:ext cx="6910917" cy="10985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100" b="1"/>
            </a:lvl2pPr>
            <a:lvl3pPr marL="914350" indent="0">
              <a:buNone/>
              <a:defRPr sz="1700" b="1"/>
            </a:lvl3pPr>
            <a:lvl4pPr marL="1371527" indent="0">
              <a:buNone/>
              <a:defRPr sz="1600" b="1"/>
            </a:lvl4pPr>
            <a:lvl5pPr marL="1828705" indent="0">
              <a:buNone/>
              <a:defRPr sz="1600" b="1"/>
            </a:lvl5pPr>
            <a:lvl6pPr marL="2285877" indent="0">
              <a:buNone/>
              <a:defRPr sz="1600" b="1"/>
            </a:lvl6pPr>
            <a:lvl7pPr marL="2743053" indent="0">
              <a:buNone/>
              <a:defRPr sz="1600" b="1"/>
            </a:lvl7pPr>
            <a:lvl8pPr marL="3200230" indent="0">
              <a:buNone/>
              <a:defRPr sz="1600" b="1"/>
            </a:lvl8pPr>
            <a:lvl9pPr marL="3657407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8229659" y="3340100"/>
            <a:ext cx="6910917" cy="4912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2865D1-E5FC-41F7-940C-B939294F4C30}" type="datetime1">
              <a:rPr lang="ru-RU" smtClean="0"/>
              <a:pPr>
                <a:defRPr/>
              </a:pPr>
              <a:t>27.02.2023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9721CDC-070C-4785-953B-0A83EF3188B9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051009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4114" y="5875867"/>
            <a:ext cx="13817600" cy="1816100"/>
          </a:xfrm>
        </p:spPr>
        <p:txBody>
          <a:bodyPr anchor="t"/>
          <a:lstStyle>
            <a:lvl1pPr algn="l">
              <a:defRPr sz="54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84114" y="3875651"/>
            <a:ext cx="13817600" cy="2000249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65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74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833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91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75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708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66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ABE93B-3F94-4FB1-BCF3-15591564B5AF}" type="datetime1">
              <a:rPr lang="ru-RU" smtClean="0"/>
              <a:pPr>
                <a:defRPr/>
              </a:pPr>
              <a:t>27.02.2023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7C6495-8831-49B3-AA52-1EDA962D995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5336E9-F27D-41AA-84BF-9663D5092DBC}" type="datetime1">
              <a:rPr lang="ru-RU" smtClean="0"/>
              <a:pPr>
                <a:defRPr/>
              </a:pPr>
              <a:t>27.02.2023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512376" y="8460432"/>
            <a:ext cx="4639735" cy="486833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B7E4D7E-E5C2-43FE-9CC7-C6A010FB669D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4621252"/>
      </p:ext>
    </p:extLst>
  </p:cSld>
  <p:clrMapOvr>
    <a:masterClrMapping/>
  </p:clrMapOvr>
  <p:transition spd="med">
    <p:fade/>
  </p:transition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ABD528-1718-4E72-B9AD-8988969AADA3}" type="datetime1">
              <a:rPr lang="ru-RU" smtClean="0"/>
              <a:pPr>
                <a:defRPr/>
              </a:pPr>
              <a:t>27.02.2023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480814" y="8475165"/>
            <a:ext cx="4625625" cy="486833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8AAC45A1-0930-4202-A38A-B6511A278AAB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3736435"/>
      </p:ext>
    </p:extLst>
  </p:cSld>
  <p:clrMapOvr>
    <a:masterClrMapping/>
  </p:clrMapOvr>
  <p:transition spd="med">
    <p:fade/>
  </p:transition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9734" y="609600"/>
            <a:ext cx="5242985" cy="2133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10966" y="1316586"/>
            <a:ext cx="8229602" cy="6498167"/>
          </a:xfrm>
        </p:spPr>
        <p:txBody>
          <a:bodyPr/>
          <a:lstStyle>
            <a:lvl1pPr>
              <a:defRPr sz="32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19734" y="2743203"/>
            <a:ext cx="5242985" cy="5082117"/>
          </a:xfrm>
        </p:spPr>
        <p:txBody>
          <a:bodyPr/>
          <a:lstStyle>
            <a:lvl1pPr marL="0" indent="0">
              <a:buNone/>
              <a:defRPr sz="1600"/>
            </a:lvl1pPr>
            <a:lvl2pPr marL="457177" indent="0">
              <a:buNone/>
              <a:defRPr sz="1400"/>
            </a:lvl2pPr>
            <a:lvl3pPr marL="914350" indent="0">
              <a:buNone/>
              <a:defRPr sz="1300"/>
            </a:lvl3pPr>
            <a:lvl4pPr marL="1371527" indent="0">
              <a:buNone/>
              <a:defRPr sz="1000"/>
            </a:lvl4pPr>
            <a:lvl5pPr marL="1828705" indent="0">
              <a:buNone/>
              <a:defRPr sz="1000"/>
            </a:lvl5pPr>
            <a:lvl6pPr marL="2285877" indent="0">
              <a:buNone/>
              <a:defRPr sz="1000"/>
            </a:lvl6pPr>
            <a:lvl7pPr marL="2743053" indent="0">
              <a:buNone/>
              <a:defRPr sz="1000"/>
            </a:lvl7pPr>
            <a:lvl8pPr marL="3200230" indent="0">
              <a:buNone/>
              <a:defRPr sz="1000"/>
            </a:lvl8pPr>
            <a:lvl9pPr marL="3657407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2110A4-7161-47BE-B201-4C8DF9081AAB}" type="datetime1">
              <a:rPr lang="ru-RU" smtClean="0"/>
              <a:pPr>
                <a:defRPr/>
              </a:pPr>
              <a:t>27.02.2023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62F540C-1435-46A0-AD8F-05A107B1C056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405382"/>
      </p:ext>
    </p:extLst>
  </p:cSld>
  <p:clrMapOvr>
    <a:masterClrMapping/>
  </p:clrMapOvr>
  <p:transition spd="med">
    <p:fade/>
  </p:transition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9734" y="609600"/>
            <a:ext cx="5242985" cy="2133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910966" y="1316586"/>
            <a:ext cx="8229602" cy="6498167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77" indent="0">
              <a:buNone/>
              <a:defRPr sz="2900"/>
            </a:lvl2pPr>
            <a:lvl3pPr marL="914350" indent="0">
              <a:buNone/>
              <a:defRPr sz="2400"/>
            </a:lvl3pPr>
            <a:lvl4pPr marL="1371527" indent="0">
              <a:buNone/>
              <a:defRPr sz="2100"/>
            </a:lvl4pPr>
            <a:lvl5pPr marL="1828705" indent="0">
              <a:buNone/>
              <a:defRPr sz="2100"/>
            </a:lvl5pPr>
            <a:lvl6pPr marL="2285877" indent="0">
              <a:buNone/>
              <a:defRPr sz="2100"/>
            </a:lvl6pPr>
            <a:lvl7pPr marL="2743053" indent="0">
              <a:buNone/>
              <a:defRPr sz="2100"/>
            </a:lvl7pPr>
            <a:lvl8pPr marL="3200230" indent="0">
              <a:buNone/>
              <a:defRPr sz="2100"/>
            </a:lvl8pPr>
            <a:lvl9pPr marL="3657407" indent="0">
              <a:buNone/>
              <a:defRPr sz="2100"/>
            </a:lvl9pPr>
          </a:lstStyle>
          <a:p>
            <a:pPr lv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19734" y="2743203"/>
            <a:ext cx="5242985" cy="5082117"/>
          </a:xfrm>
        </p:spPr>
        <p:txBody>
          <a:bodyPr/>
          <a:lstStyle>
            <a:lvl1pPr marL="0" indent="0">
              <a:buNone/>
              <a:defRPr sz="1600"/>
            </a:lvl1pPr>
            <a:lvl2pPr marL="457177" indent="0">
              <a:buNone/>
              <a:defRPr sz="1400"/>
            </a:lvl2pPr>
            <a:lvl3pPr marL="914350" indent="0">
              <a:buNone/>
              <a:defRPr sz="1300"/>
            </a:lvl3pPr>
            <a:lvl4pPr marL="1371527" indent="0">
              <a:buNone/>
              <a:defRPr sz="1000"/>
            </a:lvl4pPr>
            <a:lvl5pPr marL="1828705" indent="0">
              <a:buNone/>
              <a:defRPr sz="1000"/>
            </a:lvl5pPr>
            <a:lvl6pPr marL="2285877" indent="0">
              <a:buNone/>
              <a:defRPr sz="1000"/>
            </a:lvl6pPr>
            <a:lvl7pPr marL="2743053" indent="0">
              <a:buNone/>
              <a:defRPr sz="1000"/>
            </a:lvl7pPr>
            <a:lvl8pPr marL="3200230" indent="0">
              <a:buNone/>
              <a:defRPr sz="1000"/>
            </a:lvl8pPr>
            <a:lvl9pPr marL="3657407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9B10FA-CE06-4744-A6B5-A6C47EDB6711}" type="datetime1">
              <a:rPr lang="ru-RU" smtClean="0"/>
              <a:pPr>
                <a:defRPr/>
              </a:pPr>
              <a:t>27.02.2023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764AF57-2860-4DD0-9BD3-55C78C025F6F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6450212"/>
      </p:ext>
    </p:extLst>
  </p:cSld>
  <p:clrMapOvr>
    <a:masterClrMapping/>
  </p:clrMapOvr>
  <p:transition spd="med">
    <p:fade/>
  </p:transition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14211B-EDB4-4A73-9C14-15792E48C69E}" type="datetime1">
              <a:rPr lang="ru-RU" smtClean="0"/>
              <a:pPr>
                <a:defRPr/>
              </a:pPr>
              <a:t>27.02.2023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CF2EFA10-0523-41F5-AA98-9F98F676E1C3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003931"/>
      </p:ext>
    </p:extLst>
  </p:cSld>
  <p:clrMapOvr>
    <a:masterClrMapping/>
  </p:clrMapOvr>
  <p:transition spd="med">
    <p:fade/>
  </p:transition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633218" y="486839"/>
            <a:ext cx="3505198" cy="774911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17618" y="486839"/>
            <a:ext cx="10312402" cy="77491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E805BC-DD7D-4C2F-B1DC-DECAC21D1C75}" type="datetime1">
              <a:rPr lang="ru-RU" smtClean="0"/>
              <a:pPr>
                <a:defRPr/>
              </a:pPr>
              <a:t>27.02.2023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0588A74-0240-4A8A-AF95-6A2C4C06F1E9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7808442"/>
      </p:ext>
    </p:extLst>
  </p:cSld>
  <p:clrMapOvr>
    <a:masterClrMapping/>
  </p:clrMapOvr>
  <p:transition spd="med">
    <p:fade/>
  </p:transition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43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-11261" y="-29632"/>
            <a:ext cx="16258823" cy="321733"/>
            <a:chOff x="-4" y="-14"/>
            <a:chExt cx="5646" cy="149"/>
          </a:xfrm>
        </p:grpSpPr>
        <p:sp>
          <p:nvSpPr>
            <p:cNvPr id="4" name="Rectangle 198"/>
            <p:cNvSpPr>
              <a:spLocks noChangeArrowheads="1"/>
            </p:cNvSpPr>
            <p:nvPr userDrawn="1"/>
          </p:nvSpPr>
          <p:spPr bwMode="auto">
            <a:xfrm>
              <a:off x="-4" y="-14"/>
              <a:ext cx="3" cy="149"/>
            </a:xfrm>
            <a:prstGeom prst="rect">
              <a:avLst/>
            </a:prstGeom>
            <a:solidFill>
              <a:srgbClr val="0029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" name="Rectangle 199"/>
            <p:cNvSpPr>
              <a:spLocks noChangeArrowheads="1"/>
            </p:cNvSpPr>
            <p:nvPr userDrawn="1"/>
          </p:nvSpPr>
          <p:spPr bwMode="auto">
            <a:xfrm>
              <a:off x="-1" y="-14"/>
              <a:ext cx="4" cy="149"/>
            </a:xfrm>
            <a:prstGeom prst="rect">
              <a:avLst/>
            </a:prstGeom>
            <a:solidFill>
              <a:srgbClr val="0229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" name="Rectangle 200"/>
            <p:cNvSpPr>
              <a:spLocks noChangeArrowheads="1"/>
            </p:cNvSpPr>
            <p:nvPr userDrawn="1"/>
          </p:nvSpPr>
          <p:spPr bwMode="auto">
            <a:xfrm>
              <a:off x="3" y="-14"/>
              <a:ext cx="4" cy="149"/>
            </a:xfrm>
            <a:prstGeom prst="rect">
              <a:avLst/>
            </a:prstGeom>
            <a:solidFill>
              <a:srgbClr val="0429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" name="Rectangle 201"/>
            <p:cNvSpPr>
              <a:spLocks noChangeArrowheads="1"/>
            </p:cNvSpPr>
            <p:nvPr userDrawn="1"/>
          </p:nvSpPr>
          <p:spPr bwMode="auto">
            <a:xfrm>
              <a:off x="7" y="-14"/>
              <a:ext cx="3" cy="149"/>
            </a:xfrm>
            <a:prstGeom prst="rect">
              <a:avLst/>
            </a:prstGeom>
            <a:solidFill>
              <a:srgbClr val="06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" name="Rectangle 202"/>
            <p:cNvSpPr>
              <a:spLocks noChangeArrowheads="1"/>
            </p:cNvSpPr>
            <p:nvPr userDrawn="1"/>
          </p:nvSpPr>
          <p:spPr bwMode="auto">
            <a:xfrm>
              <a:off x="10" y="-14"/>
              <a:ext cx="4" cy="149"/>
            </a:xfrm>
            <a:prstGeom prst="rect">
              <a:avLst/>
            </a:prstGeom>
            <a:solidFill>
              <a:srgbClr val="08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" name="Rectangle 203"/>
            <p:cNvSpPr>
              <a:spLocks noChangeArrowheads="1"/>
            </p:cNvSpPr>
            <p:nvPr userDrawn="1"/>
          </p:nvSpPr>
          <p:spPr bwMode="auto">
            <a:xfrm>
              <a:off x="14" y="-14"/>
              <a:ext cx="6" cy="149"/>
            </a:xfrm>
            <a:prstGeom prst="rect">
              <a:avLst/>
            </a:prstGeom>
            <a:solidFill>
              <a:srgbClr val="0A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" name="Rectangle 204"/>
            <p:cNvSpPr>
              <a:spLocks noChangeArrowheads="1"/>
            </p:cNvSpPr>
            <p:nvPr userDrawn="1"/>
          </p:nvSpPr>
          <p:spPr bwMode="auto">
            <a:xfrm>
              <a:off x="20" y="-14"/>
              <a:ext cx="15" cy="149"/>
            </a:xfrm>
            <a:prstGeom prst="rect">
              <a:avLst/>
            </a:prstGeom>
            <a:solidFill>
              <a:srgbClr val="0C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" name="Rectangle 205"/>
            <p:cNvSpPr>
              <a:spLocks noChangeArrowheads="1"/>
            </p:cNvSpPr>
            <p:nvPr userDrawn="1"/>
          </p:nvSpPr>
          <p:spPr bwMode="auto">
            <a:xfrm>
              <a:off x="32" y="-14"/>
              <a:ext cx="11" cy="149"/>
            </a:xfrm>
            <a:prstGeom prst="rect">
              <a:avLst/>
            </a:prstGeom>
            <a:solidFill>
              <a:srgbClr val="0E2B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" name="Rectangle 206"/>
            <p:cNvSpPr>
              <a:spLocks noChangeArrowheads="1"/>
            </p:cNvSpPr>
            <p:nvPr userDrawn="1"/>
          </p:nvSpPr>
          <p:spPr bwMode="auto">
            <a:xfrm>
              <a:off x="43" y="-14"/>
              <a:ext cx="15" cy="149"/>
            </a:xfrm>
            <a:prstGeom prst="rect">
              <a:avLst/>
            </a:prstGeom>
            <a:solidFill>
              <a:srgbClr val="102B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" name="Rectangle 207"/>
            <p:cNvSpPr>
              <a:spLocks noChangeArrowheads="1"/>
            </p:cNvSpPr>
            <p:nvPr userDrawn="1"/>
          </p:nvSpPr>
          <p:spPr bwMode="auto">
            <a:xfrm>
              <a:off x="58" y="-14"/>
              <a:ext cx="18" cy="149"/>
            </a:xfrm>
            <a:prstGeom prst="rect">
              <a:avLst/>
            </a:prstGeom>
            <a:solidFill>
              <a:srgbClr val="122C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" name="Rectangle 208"/>
            <p:cNvSpPr>
              <a:spLocks noChangeArrowheads="1"/>
            </p:cNvSpPr>
            <p:nvPr userDrawn="1"/>
          </p:nvSpPr>
          <p:spPr bwMode="auto">
            <a:xfrm>
              <a:off x="73" y="-14"/>
              <a:ext cx="16" cy="149"/>
            </a:xfrm>
            <a:prstGeom prst="rect">
              <a:avLst/>
            </a:prstGeom>
            <a:solidFill>
              <a:srgbClr val="142D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" name="Rectangle 209"/>
            <p:cNvSpPr>
              <a:spLocks noChangeArrowheads="1"/>
            </p:cNvSpPr>
            <p:nvPr userDrawn="1"/>
          </p:nvSpPr>
          <p:spPr bwMode="auto">
            <a:xfrm>
              <a:off x="89" y="-14"/>
              <a:ext cx="22" cy="149"/>
            </a:xfrm>
            <a:prstGeom prst="rect">
              <a:avLst/>
            </a:prstGeom>
            <a:solidFill>
              <a:srgbClr val="162D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" name="Rectangle 210"/>
            <p:cNvSpPr>
              <a:spLocks noChangeArrowheads="1"/>
            </p:cNvSpPr>
            <p:nvPr userDrawn="1"/>
          </p:nvSpPr>
          <p:spPr bwMode="auto">
            <a:xfrm>
              <a:off x="111" y="-14"/>
              <a:ext cx="28" cy="149"/>
            </a:xfrm>
            <a:prstGeom prst="rect">
              <a:avLst/>
            </a:prstGeom>
            <a:solidFill>
              <a:srgbClr val="182D6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" name="Rectangle 211"/>
            <p:cNvSpPr>
              <a:spLocks noChangeArrowheads="1"/>
            </p:cNvSpPr>
            <p:nvPr userDrawn="1"/>
          </p:nvSpPr>
          <p:spPr bwMode="auto">
            <a:xfrm>
              <a:off x="139" y="-14"/>
              <a:ext cx="25" cy="149"/>
            </a:xfrm>
            <a:prstGeom prst="rect">
              <a:avLst/>
            </a:prstGeom>
            <a:solidFill>
              <a:srgbClr val="1A2F6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8" name="Rectangle 212"/>
            <p:cNvSpPr>
              <a:spLocks noChangeArrowheads="1"/>
            </p:cNvSpPr>
            <p:nvPr userDrawn="1"/>
          </p:nvSpPr>
          <p:spPr bwMode="auto">
            <a:xfrm>
              <a:off x="167" y="-14"/>
              <a:ext cx="24" cy="149"/>
            </a:xfrm>
            <a:prstGeom prst="rect">
              <a:avLst/>
            </a:prstGeom>
            <a:solidFill>
              <a:srgbClr val="1C306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9" name="Rectangle 213"/>
            <p:cNvSpPr>
              <a:spLocks noChangeArrowheads="1"/>
            </p:cNvSpPr>
            <p:nvPr userDrawn="1"/>
          </p:nvSpPr>
          <p:spPr bwMode="auto">
            <a:xfrm>
              <a:off x="188" y="-14"/>
              <a:ext cx="22" cy="149"/>
            </a:xfrm>
            <a:prstGeom prst="rect">
              <a:avLst/>
            </a:prstGeom>
            <a:solidFill>
              <a:srgbClr val="1E326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0" name="Rectangle 214"/>
            <p:cNvSpPr>
              <a:spLocks noChangeArrowheads="1"/>
            </p:cNvSpPr>
            <p:nvPr userDrawn="1"/>
          </p:nvSpPr>
          <p:spPr bwMode="auto">
            <a:xfrm>
              <a:off x="210" y="-14"/>
              <a:ext cx="25" cy="149"/>
            </a:xfrm>
            <a:prstGeom prst="rect">
              <a:avLst/>
            </a:prstGeom>
            <a:solidFill>
              <a:srgbClr val="20326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1" name="Rectangle 215"/>
            <p:cNvSpPr>
              <a:spLocks noChangeArrowheads="1"/>
            </p:cNvSpPr>
            <p:nvPr userDrawn="1"/>
          </p:nvSpPr>
          <p:spPr bwMode="auto">
            <a:xfrm>
              <a:off x="232" y="-14"/>
              <a:ext cx="40" cy="149"/>
            </a:xfrm>
            <a:prstGeom prst="rect">
              <a:avLst/>
            </a:prstGeom>
            <a:solidFill>
              <a:srgbClr val="22336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2" name="Rectangle 216"/>
            <p:cNvSpPr>
              <a:spLocks noChangeArrowheads="1"/>
            </p:cNvSpPr>
            <p:nvPr userDrawn="1"/>
          </p:nvSpPr>
          <p:spPr bwMode="auto">
            <a:xfrm>
              <a:off x="272" y="-14"/>
              <a:ext cx="22" cy="149"/>
            </a:xfrm>
            <a:prstGeom prst="rect">
              <a:avLst/>
            </a:prstGeom>
            <a:solidFill>
              <a:srgbClr val="24356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3" name="Rectangle 217"/>
            <p:cNvSpPr>
              <a:spLocks noChangeArrowheads="1"/>
            </p:cNvSpPr>
            <p:nvPr userDrawn="1"/>
          </p:nvSpPr>
          <p:spPr bwMode="auto">
            <a:xfrm>
              <a:off x="294" y="-14"/>
              <a:ext cx="25" cy="149"/>
            </a:xfrm>
            <a:prstGeom prst="rect">
              <a:avLst/>
            </a:prstGeom>
            <a:solidFill>
              <a:srgbClr val="26366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4" name="Rectangle 218"/>
            <p:cNvSpPr>
              <a:spLocks noChangeArrowheads="1"/>
            </p:cNvSpPr>
            <p:nvPr userDrawn="1"/>
          </p:nvSpPr>
          <p:spPr bwMode="auto">
            <a:xfrm>
              <a:off x="316" y="-14"/>
              <a:ext cx="25" cy="149"/>
            </a:xfrm>
            <a:prstGeom prst="rect">
              <a:avLst/>
            </a:prstGeom>
            <a:solidFill>
              <a:srgbClr val="28376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5" name="Rectangle 219"/>
            <p:cNvSpPr>
              <a:spLocks noChangeArrowheads="1"/>
            </p:cNvSpPr>
            <p:nvPr userDrawn="1"/>
          </p:nvSpPr>
          <p:spPr bwMode="auto">
            <a:xfrm>
              <a:off x="343" y="-14"/>
              <a:ext cx="33" cy="149"/>
            </a:xfrm>
            <a:prstGeom prst="rect">
              <a:avLst/>
            </a:prstGeom>
            <a:solidFill>
              <a:srgbClr val="2A386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6" name="Rectangle 220"/>
            <p:cNvSpPr>
              <a:spLocks noChangeArrowheads="1"/>
            </p:cNvSpPr>
            <p:nvPr userDrawn="1"/>
          </p:nvSpPr>
          <p:spPr bwMode="auto">
            <a:xfrm>
              <a:off x="376" y="-14"/>
              <a:ext cx="25" cy="149"/>
            </a:xfrm>
            <a:prstGeom prst="rect">
              <a:avLst/>
            </a:prstGeom>
            <a:solidFill>
              <a:srgbClr val="2C396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7" name="Rectangle 221"/>
            <p:cNvSpPr>
              <a:spLocks noChangeArrowheads="1"/>
            </p:cNvSpPr>
            <p:nvPr userDrawn="1"/>
          </p:nvSpPr>
          <p:spPr bwMode="auto">
            <a:xfrm>
              <a:off x="403" y="-14"/>
              <a:ext cx="28" cy="149"/>
            </a:xfrm>
            <a:prstGeom prst="rect">
              <a:avLst/>
            </a:prstGeom>
            <a:solidFill>
              <a:srgbClr val="2D3B6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8" name="Rectangle 222"/>
            <p:cNvSpPr>
              <a:spLocks noChangeArrowheads="1"/>
            </p:cNvSpPr>
            <p:nvPr userDrawn="1"/>
          </p:nvSpPr>
          <p:spPr bwMode="auto">
            <a:xfrm>
              <a:off x="431" y="-14"/>
              <a:ext cx="33" cy="149"/>
            </a:xfrm>
            <a:prstGeom prst="rect">
              <a:avLst/>
            </a:prstGeom>
            <a:solidFill>
              <a:srgbClr val="2F3C6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9" name="Rectangle 223"/>
            <p:cNvSpPr>
              <a:spLocks noChangeArrowheads="1"/>
            </p:cNvSpPr>
            <p:nvPr userDrawn="1"/>
          </p:nvSpPr>
          <p:spPr bwMode="auto">
            <a:xfrm>
              <a:off x="464" y="-14"/>
              <a:ext cx="25" cy="149"/>
            </a:xfrm>
            <a:prstGeom prst="rect">
              <a:avLst/>
            </a:prstGeom>
            <a:solidFill>
              <a:srgbClr val="313D6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0" name="Rectangle 224"/>
            <p:cNvSpPr>
              <a:spLocks noChangeArrowheads="1"/>
            </p:cNvSpPr>
            <p:nvPr userDrawn="1"/>
          </p:nvSpPr>
          <p:spPr bwMode="auto">
            <a:xfrm>
              <a:off x="491" y="-14"/>
              <a:ext cx="40" cy="149"/>
            </a:xfrm>
            <a:prstGeom prst="rect">
              <a:avLst/>
            </a:prstGeom>
            <a:solidFill>
              <a:srgbClr val="333F6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1" name="Rectangle 225"/>
            <p:cNvSpPr>
              <a:spLocks noChangeArrowheads="1"/>
            </p:cNvSpPr>
            <p:nvPr userDrawn="1"/>
          </p:nvSpPr>
          <p:spPr bwMode="auto">
            <a:xfrm>
              <a:off x="531" y="-14"/>
              <a:ext cx="25" cy="149"/>
            </a:xfrm>
            <a:prstGeom prst="rect">
              <a:avLst/>
            </a:prstGeom>
            <a:solidFill>
              <a:srgbClr val="35406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2" name="Rectangle 226"/>
            <p:cNvSpPr>
              <a:spLocks noChangeArrowheads="1"/>
            </p:cNvSpPr>
            <p:nvPr userDrawn="1"/>
          </p:nvSpPr>
          <p:spPr bwMode="auto">
            <a:xfrm>
              <a:off x="558" y="-14"/>
              <a:ext cx="27" cy="149"/>
            </a:xfrm>
            <a:prstGeom prst="rect">
              <a:avLst/>
            </a:prstGeom>
            <a:solidFill>
              <a:srgbClr val="37426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3" name="Rectangle 227"/>
            <p:cNvSpPr>
              <a:spLocks noChangeArrowheads="1"/>
            </p:cNvSpPr>
            <p:nvPr userDrawn="1"/>
          </p:nvSpPr>
          <p:spPr bwMode="auto">
            <a:xfrm>
              <a:off x="585" y="-14"/>
              <a:ext cx="23" cy="149"/>
            </a:xfrm>
            <a:prstGeom prst="rect">
              <a:avLst/>
            </a:prstGeom>
            <a:solidFill>
              <a:srgbClr val="38446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4" name="Rectangle 228"/>
            <p:cNvSpPr>
              <a:spLocks noChangeArrowheads="1"/>
            </p:cNvSpPr>
            <p:nvPr userDrawn="1"/>
          </p:nvSpPr>
          <p:spPr bwMode="auto">
            <a:xfrm>
              <a:off x="608" y="-14"/>
              <a:ext cx="38" cy="149"/>
            </a:xfrm>
            <a:prstGeom prst="rect">
              <a:avLst/>
            </a:prstGeom>
            <a:solidFill>
              <a:srgbClr val="3A456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5" name="Rectangle 229"/>
            <p:cNvSpPr>
              <a:spLocks noChangeArrowheads="1"/>
            </p:cNvSpPr>
            <p:nvPr userDrawn="1"/>
          </p:nvSpPr>
          <p:spPr bwMode="auto">
            <a:xfrm>
              <a:off x="646" y="-14"/>
              <a:ext cx="28" cy="149"/>
            </a:xfrm>
            <a:prstGeom prst="rect">
              <a:avLst/>
            </a:prstGeom>
            <a:solidFill>
              <a:srgbClr val="3C476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6" name="Rectangle 230"/>
            <p:cNvSpPr>
              <a:spLocks noChangeArrowheads="1"/>
            </p:cNvSpPr>
            <p:nvPr userDrawn="1"/>
          </p:nvSpPr>
          <p:spPr bwMode="auto">
            <a:xfrm>
              <a:off x="674" y="-14"/>
              <a:ext cx="38" cy="149"/>
            </a:xfrm>
            <a:prstGeom prst="rect">
              <a:avLst/>
            </a:prstGeom>
            <a:solidFill>
              <a:srgbClr val="3E486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7" name="Rectangle 231"/>
            <p:cNvSpPr>
              <a:spLocks noChangeArrowheads="1"/>
            </p:cNvSpPr>
            <p:nvPr userDrawn="1"/>
          </p:nvSpPr>
          <p:spPr bwMode="auto">
            <a:xfrm>
              <a:off x="712" y="-14"/>
              <a:ext cx="25" cy="149"/>
            </a:xfrm>
            <a:prstGeom prst="rect">
              <a:avLst/>
            </a:prstGeom>
            <a:solidFill>
              <a:srgbClr val="404A6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8" name="Rectangle 232"/>
            <p:cNvSpPr>
              <a:spLocks noChangeArrowheads="1"/>
            </p:cNvSpPr>
            <p:nvPr userDrawn="1"/>
          </p:nvSpPr>
          <p:spPr bwMode="auto">
            <a:xfrm>
              <a:off x="740" y="-14"/>
              <a:ext cx="38" cy="149"/>
            </a:xfrm>
            <a:prstGeom prst="rect">
              <a:avLst/>
            </a:prstGeom>
            <a:solidFill>
              <a:srgbClr val="424B6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9" name="Rectangle 233"/>
            <p:cNvSpPr>
              <a:spLocks noChangeArrowheads="1"/>
            </p:cNvSpPr>
            <p:nvPr userDrawn="1"/>
          </p:nvSpPr>
          <p:spPr bwMode="auto">
            <a:xfrm>
              <a:off x="778" y="-14"/>
              <a:ext cx="25" cy="149"/>
            </a:xfrm>
            <a:prstGeom prst="rect">
              <a:avLst/>
            </a:prstGeom>
            <a:solidFill>
              <a:srgbClr val="444D7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0" name="Rectangle 234"/>
            <p:cNvSpPr>
              <a:spLocks noChangeArrowheads="1"/>
            </p:cNvSpPr>
            <p:nvPr userDrawn="1"/>
          </p:nvSpPr>
          <p:spPr bwMode="auto">
            <a:xfrm>
              <a:off x="806" y="-14"/>
              <a:ext cx="33" cy="149"/>
            </a:xfrm>
            <a:prstGeom prst="rect">
              <a:avLst/>
            </a:prstGeom>
            <a:solidFill>
              <a:srgbClr val="464E7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1" name="Rectangle 235"/>
            <p:cNvSpPr>
              <a:spLocks noChangeArrowheads="1"/>
            </p:cNvSpPr>
            <p:nvPr userDrawn="1"/>
          </p:nvSpPr>
          <p:spPr bwMode="auto">
            <a:xfrm>
              <a:off x="839" y="-14"/>
              <a:ext cx="28" cy="149"/>
            </a:xfrm>
            <a:prstGeom prst="rect">
              <a:avLst/>
            </a:prstGeom>
            <a:solidFill>
              <a:srgbClr val="47507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2" name="Rectangle 236"/>
            <p:cNvSpPr>
              <a:spLocks noChangeArrowheads="1"/>
            </p:cNvSpPr>
            <p:nvPr userDrawn="1"/>
          </p:nvSpPr>
          <p:spPr bwMode="auto">
            <a:xfrm>
              <a:off x="867" y="-14"/>
              <a:ext cx="25" cy="149"/>
            </a:xfrm>
            <a:prstGeom prst="rect">
              <a:avLst/>
            </a:prstGeom>
            <a:solidFill>
              <a:srgbClr val="49517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3" name="Rectangle 237"/>
            <p:cNvSpPr>
              <a:spLocks noChangeArrowheads="1"/>
            </p:cNvSpPr>
            <p:nvPr userDrawn="1"/>
          </p:nvSpPr>
          <p:spPr bwMode="auto">
            <a:xfrm>
              <a:off x="895" y="-14"/>
              <a:ext cx="38" cy="149"/>
            </a:xfrm>
            <a:prstGeom prst="rect">
              <a:avLst/>
            </a:prstGeom>
            <a:solidFill>
              <a:srgbClr val="4B537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4" name="Rectangle 238"/>
            <p:cNvSpPr>
              <a:spLocks noChangeArrowheads="1"/>
            </p:cNvSpPr>
            <p:nvPr userDrawn="1"/>
          </p:nvSpPr>
          <p:spPr bwMode="auto">
            <a:xfrm>
              <a:off x="933" y="-14"/>
              <a:ext cx="27" cy="149"/>
            </a:xfrm>
            <a:prstGeom prst="rect">
              <a:avLst/>
            </a:prstGeom>
            <a:solidFill>
              <a:srgbClr val="4D557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5" name="Rectangle 239"/>
            <p:cNvSpPr>
              <a:spLocks noChangeArrowheads="1"/>
            </p:cNvSpPr>
            <p:nvPr userDrawn="1"/>
          </p:nvSpPr>
          <p:spPr bwMode="auto">
            <a:xfrm>
              <a:off x="960" y="-14"/>
              <a:ext cx="30" cy="149"/>
            </a:xfrm>
            <a:prstGeom prst="rect">
              <a:avLst/>
            </a:prstGeom>
            <a:solidFill>
              <a:srgbClr val="4F567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6" name="Rectangle 240"/>
            <p:cNvSpPr>
              <a:spLocks noChangeArrowheads="1"/>
            </p:cNvSpPr>
            <p:nvPr userDrawn="1"/>
          </p:nvSpPr>
          <p:spPr bwMode="auto">
            <a:xfrm>
              <a:off x="993" y="-14"/>
              <a:ext cx="25" cy="149"/>
            </a:xfrm>
            <a:prstGeom prst="rect">
              <a:avLst/>
            </a:prstGeom>
            <a:solidFill>
              <a:srgbClr val="50587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7" name="Rectangle 241"/>
            <p:cNvSpPr>
              <a:spLocks noChangeArrowheads="1"/>
            </p:cNvSpPr>
            <p:nvPr userDrawn="1"/>
          </p:nvSpPr>
          <p:spPr bwMode="auto">
            <a:xfrm>
              <a:off x="1016" y="-14"/>
              <a:ext cx="25" cy="149"/>
            </a:xfrm>
            <a:prstGeom prst="rect">
              <a:avLst/>
            </a:prstGeom>
            <a:solidFill>
              <a:srgbClr val="52597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8" name="Rectangle 242"/>
            <p:cNvSpPr>
              <a:spLocks noChangeArrowheads="1"/>
            </p:cNvSpPr>
            <p:nvPr userDrawn="1"/>
          </p:nvSpPr>
          <p:spPr bwMode="auto">
            <a:xfrm>
              <a:off x="1043" y="-14"/>
              <a:ext cx="39" cy="149"/>
            </a:xfrm>
            <a:prstGeom prst="rect">
              <a:avLst/>
            </a:prstGeom>
            <a:solidFill>
              <a:srgbClr val="545B7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9" name="Rectangle 243"/>
            <p:cNvSpPr>
              <a:spLocks noChangeArrowheads="1"/>
            </p:cNvSpPr>
            <p:nvPr userDrawn="1"/>
          </p:nvSpPr>
          <p:spPr bwMode="auto">
            <a:xfrm>
              <a:off x="1082" y="-14"/>
              <a:ext cx="28" cy="149"/>
            </a:xfrm>
            <a:prstGeom prst="rect">
              <a:avLst/>
            </a:prstGeom>
            <a:solidFill>
              <a:srgbClr val="565C7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0" name="Rectangle 244"/>
            <p:cNvSpPr>
              <a:spLocks noChangeArrowheads="1"/>
            </p:cNvSpPr>
            <p:nvPr userDrawn="1"/>
          </p:nvSpPr>
          <p:spPr bwMode="auto">
            <a:xfrm>
              <a:off x="1110" y="-14"/>
              <a:ext cx="25" cy="149"/>
            </a:xfrm>
            <a:prstGeom prst="rect">
              <a:avLst/>
            </a:prstGeom>
            <a:solidFill>
              <a:srgbClr val="585E7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1" name="Rectangle 245"/>
            <p:cNvSpPr>
              <a:spLocks noChangeArrowheads="1"/>
            </p:cNvSpPr>
            <p:nvPr userDrawn="1"/>
          </p:nvSpPr>
          <p:spPr bwMode="auto">
            <a:xfrm>
              <a:off x="1136" y="-14"/>
              <a:ext cx="25" cy="149"/>
            </a:xfrm>
            <a:prstGeom prst="rect">
              <a:avLst/>
            </a:prstGeom>
            <a:solidFill>
              <a:srgbClr val="59607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2" name="Rectangle 246"/>
            <p:cNvSpPr>
              <a:spLocks noChangeArrowheads="1"/>
            </p:cNvSpPr>
            <p:nvPr userDrawn="1"/>
          </p:nvSpPr>
          <p:spPr bwMode="auto">
            <a:xfrm>
              <a:off x="1159" y="-14"/>
              <a:ext cx="35" cy="149"/>
            </a:xfrm>
            <a:prstGeom prst="rect">
              <a:avLst/>
            </a:prstGeom>
            <a:solidFill>
              <a:srgbClr val="5B617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3" name="Rectangle 247"/>
            <p:cNvSpPr>
              <a:spLocks noChangeArrowheads="1"/>
            </p:cNvSpPr>
            <p:nvPr userDrawn="1"/>
          </p:nvSpPr>
          <p:spPr bwMode="auto">
            <a:xfrm>
              <a:off x="1197" y="-14"/>
              <a:ext cx="28" cy="149"/>
            </a:xfrm>
            <a:prstGeom prst="rect">
              <a:avLst/>
            </a:prstGeom>
            <a:solidFill>
              <a:srgbClr val="5D637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4" name="Rectangle 248"/>
            <p:cNvSpPr>
              <a:spLocks noChangeArrowheads="1"/>
            </p:cNvSpPr>
            <p:nvPr userDrawn="1"/>
          </p:nvSpPr>
          <p:spPr bwMode="auto">
            <a:xfrm>
              <a:off x="1225" y="-14"/>
              <a:ext cx="22" cy="149"/>
            </a:xfrm>
            <a:prstGeom prst="rect">
              <a:avLst/>
            </a:prstGeom>
            <a:solidFill>
              <a:srgbClr val="5E657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5" name="Rectangle 249"/>
            <p:cNvSpPr>
              <a:spLocks noChangeArrowheads="1"/>
            </p:cNvSpPr>
            <p:nvPr userDrawn="1"/>
          </p:nvSpPr>
          <p:spPr bwMode="auto">
            <a:xfrm>
              <a:off x="1247" y="-14"/>
              <a:ext cx="38" cy="149"/>
            </a:xfrm>
            <a:prstGeom prst="rect">
              <a:avLst/>
            </a:prstGeom>
            <a:solidFill>
              <a:srgbClr val="60668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6" name="Rectangle 250"/>
            <p:cNvSpPr>
              <a:spLocks noChangeArrowheads="1"/>
            </p:cNvSpPr>
            <p:nvPr userDrawn="1"/>
          </p:nvSpPr>
          <p:spPr bwMode="auto">
            <a:xfrm>
              <a:off x="1285" y="-14"/>
              <a:ext cx="28" cy="149"/>
            </a:xfrm>
            <a:prstGeom prst="rect">
              <a:avLst/>
            </a:prstGeom>
            <a:solidFill>
              <a:srgbClr val="62688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7" name="Rectangle 251"/>
            <p:cNvSpPr>
              <a:spLocks noChangeArrowheads="1"/>
            </p:cNvSpPr>
            <p:nvPr userDrawn="1"/>
          </p:nvSpPr>
          <p:spPr bwMode="auto">
            <a:xfrm>
              <a:off x="1313" y="-14"/>
              <a:ext cx="22" cy="149"/>
            </a:xfrm>
            <a:prstGeom prst="rect">
              <a:avLst/>
            </a:prstGeom>
            <a:solidFill>
              <a:srgbClr val="64698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8" name="Rectangle 252"/>
            <p:cNvSpPr>
              <a:spLocks noChangeArrowheads="1"/>
            </p:cNvSpPr>
            <p:nvPr userDrawn="1"/>
          </p:nvSpPr>
          <p:spPr bwMode="auto">
            <a:xfrm>
              <a:off x="1335" y="-14"/>
              <a:ext cx="25" cy="149"/>
            </a:xfrm>
            <a:prstGeom prst="rect">
              <a:avLst/>
            </a:prstGeom>
            <a:solidFill>
              <a:srgbClr val="656B8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9" name="Rectangle 253"/>
            <p:cNvSpPr>
              <a:spLocks noChangeArrowheads="1"/>
            </p:cNvSpPr>
            <p:nvPr userDrawn="1"/>
          </p:nvSpPr>
          <p:spPr bwMode="auto">
            <a:xfrm>
              <a:off x="1357" y="-14"/>
              <a:ext cx="39" cy="149"/>
            </a:xfrm>
            <a:prstGeom prst="rect">
              <a:avLst/>
            </a:prstGeom>
            <a:solidFill>
              <a:srgbClr val="676C8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0" name="Rectangle 254"/>
            <p:cNvSpPr>
              <a:spLocks noChangeArrowheads="1"/>
            </p:cNvSpPr>
            <p:nvPr userDrawn="1"/>
          </p:nvSpPr>
          <p:spPr bwMode="auto">
            <a:xfrm>
              <a:off x="1396" y="-14"/>
              <a:ext cx="25" cy="149"/>
            </a:xfrm>
            <a:prstGeom prst="rect">
              <a:avLst/>
            </a:prstGeom>
            <a:solidFill>
              <a:srgbClr val="696E8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1" name="Rectangle 255"/>
            <p:cNvSpPr>
              <a:spLocks noChangeArrowheads="1"/>
            </p:cNvSpPr>
            <p:nvPr userDrawn="1"/>
          </p:nvSpPr>
          <p:spPr bwMode="auto">
            <a:xfrm>
              <a:off x="1424" y="-14"/>
              <a:ext cx="32" cy="149"/>
            </a:xfrm>
            <a:prstGeom prst="rect">
              <a:avLst/>
            </a:prstGeom>
            <a:solidFill>
              <a:srgbClr val="6B6F8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2" name="Rectangle 256"/>
            <p:cNvSpPr>
              <a:spLocks noChangeArrowheads="1"/>
            </p:cNvSpPr>
            <p:nvPr userDrawn="1"/>
          </p:nvSpPr>
          <p:spPr bwMode="auto">
            <a:xfrm>
              <a:off x="1456" y="-14"/>
              <a:ext cx="25" cy="149"/>
            </a:xfrm>
            <a:prstGeom prst="rect">
              <a:avLst/>
            </a:prstGeom>
            <a:solidFill>
              <a:srgbClr val="6C718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3" name="Rectangle 257"/>
            <p:cNvSpPr>
              <a:spLocks noChangeArrowheads="1"/>
            </p:cNvSpPr>
            <p:nvPr userDrawn="1"/>
          </p:nvSpPr>
          <p:spPr bwMode="auto">
            <a:xfrm>
              <a:off x="1484" y="-14"/>
              <a:ext cx="28" cy="149"/>
            </a:xfrm>
            <a:prstGeom prst="rect">
              <a:avLst/>
            </a:prstGeom>
            <a:solidFill>
              <a:srgbClr val="6E738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4" name="Rectangle 258"/>
            <p:cNvSpPr>
              <a:spLocks noChangeArrowheads="1"/>
            </p:cNvSpPr>
            <p:nvPr userDrawn="1"/>
          </p:nvSpPr>
          <p:spPr bwMode="auto">
            <a:xfrm>
              <a:off x="1512" y="-14"/>
              <a:ext cx="32" cy="149"/>
            </a:xfrm>
            <a:prstGeom prst="rect">
              <a:avLst/>
            </a:prstGeom>
            <a:solidFill>
              <a:srgbClr val="70748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5" name="Rectangle 259"/>
            <p:cNvSpPr>
              <a:spLocks noChangeArrowheads="1"/>
            </p:cNvSpPr>
            <p:nvPr userDrawn="1"/>
          </p:nvSpPr>
          <p:spPr bwMode="auto">
            <a:xfrm>
              <a:off x="1544" y="-14"/>
              <a:ext cx="25" cy="149"/>
            </a:xfrm>
            <a:prstGeom prst="rect">
              <a:avLst/>
            </a:prstGeom>
            <a:solidFill>
              <a:srgbClr val="72768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6" name="Rectangle 260"/>
            <p:cNvSpPr>
              <a:spLocks noChangeArrowheads="1"/>
            </p:cNvSpPr>
            <p:nvPr userDrawn="1"/>
          </p:nvSpPr>
          <p:spPr bwMode="auto">
            <a:xfrm>
              <a:off x="1572" y="-14"/>
              <a:ext cx="39" cy="149"/>
            </a:xfrm>
            <a:prstGeom prst="rect">
              <a:avLst/>
            </a:prstGeom>
            <a:solidFill>
              <a:srgbClr val="74788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7" name="Rectangle 261"/>
            <p:cNvSpPr>
              <a:spLocks noChangeArrowheads="1"/>
            </p:cNvSpPr>
            <p:nvPr userDrawn="1"/>
          </p:nvSpPr>
          <p:spPr bwMode="auto">
            <a:xfrm>
              <a:off x="1611" y="-14"/>
              <a:ext cx="22" cy="149"/>
            </a:xfrm>
            <a:prstGeom prst="rect">
              <a:avLst/>
            </a:prstGeom>
            <a:solidFill>
              <a:srgbClr val="757A8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8" name="Rectangle 262"/>
            <p:cNvSpPr>
              <a:spLocks noChangeArrowheads="1"/>
            </p:cNvSpPr>
            <p:nvPr userDrawn="1"/>
          </p:nvSpPr>
          <p:spPr bwMode="auto">
            <a:xfrm>
              <a:off x="1633" y="-14"/>
              <a:ext cx="28" cy="149"/>
            </a:xfrm>
            <a:prstGeom prst="rect">
              <a:avLst/>
            </a:prstGeom>
            <a:solidFill>
              <a:srgbClr val="777B8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9" name="Rectangle 263"/>
            <p:cNvSpPr>
              <a:spLocks noChangeArrowheads="1"/>
            </p:cNvSpPr>
            <p:nvPr userDrawn="1"/>
          </p:nvSpPr>
          <p:spPr bwMode="auto">
            <a:xfrm>
              <a:off x="1661" y="-14"/>
              <a:ext cx="25" cy="149"/>
            </a:xfrm>
            <a:prstGeom prst="rect">
              <a:avLst/>
            </a:prstGeom>
            <a:solidFill>
              <a:srgbClr val="797D9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0" name="Rectangle 264"/>
            <p:cNvSpPr>
              <a:spLocks noChangeArrowheads="1"/>
            </p:cNvSpPr>
            <p:nvPr userDrawn="1"/>
          </p:nvSpPr>
          <p:spPr bwMode="auto">
            <a:xfrm>
              <a:off x="1688" y="-14"/>
              <a:ext cx="25" cy="149"/>
            </a:xfrm>
            <a:prstGeom prst="rect">
              <a:avLst/>
            </a:prstGeom>
            <a:solidFill>
              <a:srgbClr val="7B7E9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1" name="Rectangle 265"/>
            <p:cNvSpPr>
              <a:spLocks noChangeArrowheads="1"/>
            </p:cNvSpPr>
            <p:nvPr userDrawn="1"/>
          </p:nvSpPr>
          <p:spPr bwMode="auto">
            <a:xfrm>
              <a:off x="1710" y="-14"/>
              <a:ext cx="33" cy="149"/>
            </a:xfrm>
            <a:prstGeom prst="rect">
              <a:avLst/>
            </a:prstGeom>
            <a:solidFill>
              <a:srgbClr val="7C809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2" name="Rectangle 266"/>
            <p:cNvSpPr>
              <a:spLocks noChangeArrowheads="1"/>
            </p:cNvSpPr>
            <p:nvPr userDrawn="1"/>
          </p:nvSpPr>
          <p:spPr bwMode="auto">
            <a:xfrm>
              <a:off x="1743" y="-14"/>
              <a:ext cx="25" cy="149"/>
            </a:xfrm>
            <a:prstGeom prst="rect">
              <a:avLst/>
            </a:prstGeom>
            <a:solidFill>
              <a:srgbClr val="7E819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3" name="Rectangle 267"/>
            <p:cNvSpPr>
              <a:spLocks noChangeArrowheads="1"/>
            </p:cNvSpPr>
            <p:nvPr userDrawn="1"/>
          </p:nvSpPr>
          <p:spPr bwMode="auto">
            <a:xfrm>
              <a:off x="1771" y="-14"/>
              <a:ext cx="27" cy="149"/>
            </a:xfrm>
            <a:prstGeom prst="rect">
              <a:avLst/>
            </a:prstGeom>
            <a:solidFill>
              <a:srgbClr val="80839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4" name="Rectangle 268"/>
            <p:cNvSpPr>
              <a:spLocks noChangeArrowheads="1"/>
            </p:cNvSpPr>
            <p:nvPr userDrawn="1"/>
          </p:nvSpPr>
          <p:spPr bwMode="auto">
            <a:xfrm>
              <a:off x="1798" y="-14"/>
              <a:ext cx="31" cy="149"/>
            </a:xfrm>
            <a:prstGeom prst="rect">
              <a:avLst/>
            </a:prstGeom>
            <a:solidFill>
              <a:srgbClr val="81859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5" name="Rectangle 269"/>
            <p:cNvSpPr>
              <a:spLocks noChangeArrowheads="1"/>
            </p:cNvSpPr>
            <p:nvPr userDrawn="1"/>
          </p:nvSpPr>
          <p:spPr bwMode="auto">
            <a:xfrm>
              <a:off x="1832" y="-14"/>
              <a:ext cx="27" cy="149"/>
            </a:xfrm>
            <a:prstGeom prst="rect">
              <a:avLst/>
            </a:prstGeom>
            <a:solidFill>
              <a:srgbClr val="83869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6" name="Rectangle 270"/>
            <p:cNvSpPr>
              <a:spLocks noChangeArrowheads="1"/>
            </p:cNvSpPr>
            <p:nvPr userDrawn="1"/>
          </p:nvSpPr>
          <p:spPr bwMode="auto">
            <a:xfrm>
              <a:off x="1859" y="-14"/>
              <a:ext cx="25" cy="149"/>
            </a:xfrm>
            <a:prstGeom prst="rect">
              <a:avLst/>
            </a:prstGeom>
            <a:solidFill>
              <a:srgbClr val="85889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7" name="Rectangle 271"/>
            <p:cNvSpPr>
              <a:spLocks noChangeArrowheads="1"/>
            </p:cNvSpPr>
            <p:nvPr userDrawn="1"/>
          </p:nvSpPr>
          <p:spPr bwMode="auto">
            <a:xfrm>
              <a:off x="1886" y="-14"/>
              <a:ext cx="25" cy="149"/>
            </a:xfrm>
            <a:prstGeom prst="rect">
              <a:avLst/>
            </a:prstGeom>
            <a:solidFill>
              <a:srgbClr val="868A9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8" name="Rectangle 272"/>
            <p:cNvSpPr>
              <a:spLocks noChangeArrowheads="1"/>
            </p:cNvSpPr>
            <p:nvPr userDrawn="1"/>
          </p:nvSpPr>
          <p:spPr bwMode="auto">
            <a:xfrm>
              <a:off x="1908" y="-14"/>
              <a:ext cx="34" cy="149"/>
            </a:xfrm>
            <a:prstGeom prst="rect">
              <a:avLst/>
            </a:prstGeom>
            <a:solidFill>
              <a:srgbClr val="888B9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9" name="Rectangle 273"/>
            <p:cNvSpPr>
              <a:spLocks noChangeArrowheads="1"/>
            </p:cNvSpPr>
            <p:nvPr userDrawn="1"/>
          </p:nvSpPr>
          <p:spPr bwMode="auto">
            <a:xfrm>
              <a:off x="1942" y="-14"/>
              <a:ext cx="22" cy="149"/>
            </a:xfrm>
            <a:prstGeom prst="rect">
              <a:avLst/>
            </a:prstGeom>
            <a:solidFill>
              <a:srgbClr val="898D9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0" name="Rectangle 274"/>
            <p:cNvSpPr>
              <a:spLocks noChangeArrowheads="1"/>
            </p:cNvSpPr>
            <p:nvPr userDrawn="1"/>
          </p:nvSpPr>
          <p:spPr bwMode="auto">
            <a:xfrm>
              <a:off x="1964" y="-14"/>
              <a:ext cx="27" cy="149"/>
            </a:xfrm>
            <a:prstGeom prst="rect">
              <a:avLst/>
            </a:prstGeom>
            <a:solidFill>
              <a:srgbClr val="8B8E9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1" name="Rectangle 275"/>
            <p:cNvSpPr>
              <a:spLocks noChangeArrowheads="1"/>
            </p:cNvSpPr>
            <p:nvPr userDrawn="1"/>
          </p:nvSpPr>
          <p:spPr bwMode="auto">
            <a:xfrm>
              <a:off x="1991" y="-14"/>
              <a:ext cx="36" cy="149"/>
            </a:xfrm>
            <a:prstGeom prst="rect">
              <a:avLst/>
            </a:prstGeom>
            <a:solidFill>
              <a:srgbClr val="8D909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2" name="Rectangle 276"/>
            <p:cNvSpPr>
              <a:spLocks noChangeArrowheads="1"/>
            </p:cNvSpPr>
            <p:nvPr userDrawn="1"/>
          </p:nvSpPr>
          <p:spPr bwMode="auto">
            <a:xfrm>
              <a:off x="2030" y="-14"/>
              <a:ext cx="25" cy="149"/>
            </a:xfrm>
            <a:prstGeom prst="rect">
              <a:avLst/>
            </a:prstGeom>
            <a:solidFill>
              <a:srgbClr val="8F91A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3" name="Rectangle 277"/>
            <p:cNvSpPr>
              <a:spLocks noChangeArrowheads="1"/>
            </p:cNvSpPr>
            <p:nvPr userDrawn="1"/>
          </p:nvSpPr>
          <p:spPr bwMode="auto">
            <a:xfrm>
              <a:off x="2052" y="-14"/>
              <a:ext cx="25" cy="149"/>
            </a:xfrm>
            <a:prstGeom prst="rect">
              <a:avLst/>
            </a:prstGeom>
            <a:solidFill>
              <a:srgbClr val="9093A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4" name="Rectangle 278"/>
            <p:cNvSpPr>
              <a:spLocks noChangeArrowheads="1"/>
            </p:cNvSpPr>
            <p:nvPr userDrawn="1"/>
          </p:nvSpPr>
          <p:spPr bwMode="auto">
            <a:xfrm>
              <a:off x="2079" y="-14"/>
              <a:ext cx="39" cy="149"/>
            </a:xfrm>
            <a:prstGeom prst="rect">
              <a:avLst/>
            </a:prstGeom>
            <a:solidFill>
              <a:srgbClr val="9295A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5" name="Rectangle 279"/>
            <p:cNvSpPr>
              <a:spLocks noChangeArrowheads="1"/>
            </p:cNvSpPr>
            <p:nvPr userDrawn="1"/>
          </p:nvSpPr>
          <p:spPr bwMode="auto">
            <a:xfrm>
              <a:off x="2118" y="-14"/>
              <a:ext cx="25" cy="149"/>
            </a:xfrm>
            <a:prstGeom prst="rect">
              <a:avLst/>
            </a:prstGeom>
            <a:solidFill>
              <a:srgbClr val="9496A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6" name="Rectangle 280"/>
            <p:cNvSpPr>
              <a:spLocks noChangeArrowheads="1"/>
            </p:cNvSpPr>
            <p:nvPr userDrawn="1"/>
          </p:nvSpPr>
          <p:spPr bwMode="auto">
            <a:xfrm>
              <a:off x="2140" y="-14"/>
              <a:ext cx="22" cy="149"/>
            </a:xfrm>
            <a:prstGeom prst="rect">
              <a:avLst/>
            </a:prstGeom>
            <a:solidFill>
              <a:srgbClr val="9598A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7" name="Rectangle 281"/>
            <p:cNvSpPr>
              <a:spLocks noChangeArrowheads="1"/>
            </p:cNvSpPr>
            <p:nvPr userDrawn="1"/>
          </p:nvSpPr>
          <p:spPr bwMode="auto">
            <a:xfrm>
              <a:off x="2162" y="-14"/>
              <a:ext cx="28" cy="149"/>
            </a:xfrm>
            <a:prstGeom prst="rect">
              <a:avLst/>
            </a:prstGeom>
            <a:solidFill>
              <a:srgbClr val="9699A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8" name="Rectangle 282"/>
            <p:cNvSpPr>
              <a:spLocks noChangeArrowheads="1"/>
            </p:cNvSpPr>
            <p:nvPr userDrawn="1"/>
          </p:nvSpPr>
          <p:spPr bwMode="auto">
            <a:xfrm>
              <a:off x="2190" y="-14"/>
              <a:ext cx="25" cy="149"/>
            </a:xfrm>
            <a:prstGeom prst="rect">
              <a:avLst/>
            </a:prstGeom>
            <a:solidFill>
              <a:srgbClr val="989BA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9" name="Rectangle 283"/>
            <p:cNvSpPr>
              <a:spLocks noChangeArrowheads="1"/>
            </p:cNvSpPr>
            <p:nvPr userDrawn="1"/>
          </p:nvSpPr>
          <p:spPr bwMode="auto">
            <a:xfrm>
              <a:off x="2217" y="-14"/>
              <a:ext cx="25" cy="149"/>
            </a:xfrm>
            <a:prstGeom prst="rect">
              <a:avLst/>
            </a:prstGeom>
            <a:solidFill>
              <a:srgbClr val="9A9CA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0" name="Rectangle 284"/>
            <p:cNvSpPr>
              <a:spLocks noChangeArrowheads="1"/>
            </p:cNvSpPr>
            <p:nvPr userDrawn="1"/>
          </p:nvSpPr>
          <p:spPr bwMode="auto">
            <a:xfrm>
              <a:off x="2240" y="-14"/>
              <a:ext cx="29" cy="149"/>
            </a:xfrm>
            <a:prstGeom prst="rect">
              <a:avLst/>
            </a:prstGeom>
            <a:solidFill>
              <a:srgbClr val="9B9EA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1" name="Rectangle 285"/>
            <p:cNvSpPr>
              <a:spLocks noChangeArrowheads="1"/>
            </p:cNvSpPr>
            <p:nvPr userDrawn="1"/>
          </p:nvSpPr>
          <p:spPr bwMode="auto">
            <a:xfrm>
              <a:off x="2272" y="-14"/>
              <a:ext cx="28" cy="149"/>
            </a:xfrm>
            <a:prstGeom prst="rect">
              <a:avLst/>
            </a:prstGeom>
            <a:solidFill>
              <a:srgbClr val="9D9FA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2" name="Rectangle 286"/>
            <p:cNvSpPr>
              <a:spLocks noChangeArrowheads="1"/>
            </p:cNvSpPr>
            <p:nvPr userDrawn="1"/>
          </p:nvSpPr>
          <p:spPr bwMode="auto">
            <a:xfrm>
              <a:off x="2300" y="-14"/>
              <a:ext cx="38" cy="149"/>
            </a:xfrm>
            <a:prstGeom prst="rect">
              <a:avLst/>
            </a:prstGeom>
            <a:solidFill>
              <a:srgbClr val="9FA1A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3" name="Rectangle 287"/>
            <p:cNvSpPr>
              <a:spLocks noChangeArrowheads="1"/>
            </p:cNvSpPr>
            <p:nvPr userDrawn="1"/>
          </p:nvSpPr>
          <p:spPr bwMode="auto">
            <a:xfrm>
              <a:off x="2338" y="-14"/>
              <a:ext cx="23" cy="149"/>
            </a:xfrm>
            <a:prstGeom prst="rect">
              <a:avLst/>
            </a:prstGeom>
            <a:solidFill>
              <a:srgbClr val="A0A3A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4" name="Rectangle 288"/>
            <p:cNvSpPr>
              <a:spLocks noChangeArrowheads="1"/>
            </p:cNvSpPr>
            <p:nvPr userDrawn="1"/>
          </p:nvSpPr>
          <p:spPr bwMode="auto">
            <a:xfrm>
              <a:off x="2361" y="-14"/>
              <a:ext cx="27" cy="149"/>
            </a:xfrm>
            <a:prstGeom prst="rect">
              <a:avLst/>
            </a:prstGeom>
            <a:solidFill>
              <a:srgbClr val="A2A4A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5" name="Rectangle 289"/>
            <p:cNvSpPr>
              <a:spLocks noChangeArrowheads="1"/>
            </p:cNvSpPr>
            <p:nvPr userDrawn="1"/>
          </p:nvSpPr>
          <p:spPr bwMode="auto">
            <a:xfrm>
              <a:off x="2388" y="-14"/>
              <a:ext cx="45" cy="149"/>
            </a:xfrm>
            <a:prstGeom prst="rect">
              <a:avLst/>
            </a:prstGeom>
            <a:solidFill>
              <a:srgbClr val="A4A6B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6" name="Rectangle 290"/>
            <p:cNvSpPr>
              <a:spLocks noChangeArrowheads="1"/>
            </p:cNvSpPr>
            <p:nvPr userDrawn="1"/>
          </p:nvSpPr>
          <p:spPr bwMode="auto">
            <a:xfrm>
              <a:off x="2433" y="-14"/>
              <a:ext cx="25" cy="149"/>
            </a:xfrm>
            <a:prstGeom prst="rect">
              <a:avLst/>
            </a:prstGeom>
            <a:solidFill>
              <a:srgbClr val="A6A8B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7" name="Rectangle 291"/>
            <p:cNvSpPr>
              <a:spLocks noChangeArrowheads="1"/>
            </p:cNvSpPr>
            <p:nvPr userDrawn="1"/>
          </p:nvSpPr>
          <p:spPr bwMode="auto">
            <a:xfrm>
              <a:off x="2459" y="-14"/>
              <a:ext cx="40" cy="149"/>
            </a:xfrm>
            <a:prstGeom prst="rect">
              <a:avLst/>
            </a:prstGeom>
            <a:solidFill>
              <a:srgbClr val="A8AAB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8" name="Rectangle 292"/>
            <p:cNvSpPr>
              <a:spLocks noChangeArrowheads="1"/>
            </p:cNvSpPr>
            <p:nvPr userDrawn="1"/>
          </p:nvSpPr>
          <p:spPr bwMode="auto">
            <a:xfrm>
              <a:off x="2499" y="-14"/>
              <a:ext cx="44" cy="149"/>
            </a:xfrm>
            <a:prstGeom prst="rect">
              <a:avLst/>
            </a:prstGeom>
            <a:solidFill>
              <a:srgbClr val="AAACB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9" name="Rectangle 293"/>
            <p:cNvSpPr>
              <a:spLocks noChangeArrowheads="1"/>
            </p:cNvSpPr>
            <p:nvPr userDrawn="1"/>
          </p:nvSpPr>
          <p:spPr bwMode="auto">
            <a:xfrm>
              <a:off x="2543" y="-14"/>
              <a:ext cx="38" cy="149"/>
            </a:xfrm>
            <a:prstGeom prst="rect">
              <a:avLst/>
            </a:prstGeom>
            <a:solidFill>
              <a:srgbClr val="ACAEB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0" name="Rectangle 294"/>
            <p:cNvSpPr>
              <a:spLocks noChangeArrowheads="1"/>
            </p:cNvSpPr>
            <p:nvPr userDrawn="1"/>
          </p:nvSpPr>
          <p:spPr bwMode="auto">
            <a:xfrm>
              <a:off x="2581" y="-14"/>
              <a:ext cx="22" cy="149"/>
            </a:xfrm>
            <a:prstGeom prst="rect">
              <a:avLst/>
            </a:prstGeom>
            <a:solidFill>
              <a:srgbClr val="AEAFB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1" name="Rectangle 295"/>
            <p:cNvSpPr>
              <a:spLocks noChangeArrowheads="1"/>
            </p:cNvSpPr>
            <p:nvPr userDrawn="1"/>
          </p:nvSpPr>
          <p:spPr bwMode="auto">
            <a:xfrm>
              <a:off x="2603" y="-14"/>
              <a:ext cx="28" cy="149"/>
            </a:xfrm>
            <a:prstGeom prst="rect">
              <a:avLst/>
            </a:prstGeom>
            <a:solidFill>
              <a:srgbClr val="AFB1B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2" name="Rectangle 296"/>
            <p:cNvSpPr>
              <a:spLocks noChangeArrowheads="1"/>
            </p:cNvSpPr>
            <p:nvPr userDrawn="1"/>
          </p:nvSpPr>
          <p:spPr bwMode="auto">
            <a:xfrm>
              <a:off x="2631" y="-14"/>
              <a:ext cx="43" cy="149"/>
            </a:xfrm>
            <a:prstGeom prst="rect">
              <a:avLst/>
            </a:prstGeom>
            <a:solidFill>
              <a:srgbClr val="B1B3B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3" name="Rectangle 297"/>
            <p:cNvSpPr>
              <a:spLocks noChangeArrowheads="1"/>
            </p:cNvSpPr>
            <p:nvPr userDrawn="1"/>
          </p:nvSpPr>
          <p:spPr bwMode="auto">
            <a:xfrm>
              <a:off x="2674" y="-14"/>
              <a:ext cx="37" cy="149"/>
            </a:xfrm>
            <a:prstGeom prst="rect">
              <a:avLst/>
            </a:prstGeom>
            <a:solidFill>
              <a:srgbClr val="B3B5B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4" name="Rectangle 298"/>
            <p:cNvSpPr>
              <a:spLocks noChangeArrowheads="1"/>
            </p:cNvSpPr>
            <p:nvPr userDrawn="1"/>
          </p:nvSpPr>
          <p:spPr bwMode="auto">
            <a:xfrm>
              <a:off x="2714" y="-14"/>
              <a:ext cx="27" cy="149"/>
            </a:xfrm>
            <a:prstGeom prst="rect">
              <a:avLst/>
            </a:prstGeom>
            <a:solidFill>
              <a:srgbClr val="B5B6B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5" name="Rectangle 299"/>
            <p:cNvSpPr>
              <a:spLocks noChangeArrowheads="1"/>
            </p:cNvSpPr>
            <p:nvPr userDrawn="1"/>
          </p:nvSpPr>
          <p:spPr bwMode="auto">
            <a:xfrm>
              <a:off x="2741" y="-14"/>
              <a:ext cx="25" cy="149"/>
            </a:xfrm>
            <a:prstGeom prst="rect">
              <a:avLst/>
            </a:prstGeom>
            <a:solidFill>
              <a:srgbClr val="B7B8C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6" name="Rectangle 300"/>
            <p:cNvSpPr>
              <a:spLocks noChangeArrowheads="1"/>
            </p:cNvSpPr>
            <p:nvPr userDrawn="1"/>
          </p:nvSpPr>
          <p:spPr bwMode="auto">
            <a:xfrm>
              <a:off x="2769" y="-14"/>
              <a:ext cx="38" cy="149"/>
            </a:xfrm>
            <a:prstGeom prst="rect">
              <a:avLst/>
            </a:prstGeom>
            <a:solidFill>
              <a:srgbClr val="B8BAC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7" name="Rectangle 301"/>
            <p:cNvSpPr>
              <a:spLocks noChangeArrowheads="1"/>
            </p:cNvSpPr>
            <p:nvPr userDrawn="1"/>
          </p:nvSpPr>
          <p:spPr bwMode="auto">
            <a:xfrm>
              <a:off x="2807" y="-14"/>
              <a:ext cx="25" cy="149"/>
            </a:xfrm>
            <a:prstGeom prst="rect">
              <a:avLst/>
            </a:prstGeom>
            <a:solidFill>
              <a:srgbClr val="BABBC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8" name="Rectangle 302"/>
            <p:cNvSpPr>
              <a:spLocks noChangeArrowheads="1"/>
            </p:cNvSpPr>
            <p:nvPr userDrawn="1"/>
          </p:nvSpPr>
          <p:spPr bwMode="auto">
            <a:xfrm>
              <a:off x="2829" y="-14"/>
              <a:ext cx="44" cy="149"/>
            </a:xfrm>
            <a:prstGeom prst="rect">
              <a:avLst/>
            </a:prstGeom>
            <a:solidFill>
              <a:srgbClr val="BBBDC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9" name="Rectangle 303"/>
            <p:cNvSpPr>
              <a:spLocks noChangeArrowheads="1"/>
            </p:cNvSpPr>
            <p:nvPr userDrawn="1"/>
          </p:nvSpPr>
          <p:spPr bwMode="auto">
            <a:xfrm>
              <a:off x="2873" y="-14"/>
              <a:ext cx="36" cy="149"/>
            </a:xfrm>
            <a:prstGeom prst="rect">
              <a:avLst/>
            </a:prstGeom>
            <a:solidFill>
              <a:srgbClr val="BDBFC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0" name="Rectangle 304"/>
            <p:cNvSpPr>
              <a:spLocks noChangeArrowheads="1"/>
            </p:cNvSpPr>
            <p:nvPr userDrawn="1"/>
          </p:nvSpPr>
          <p:spPr bwMode="auto">
            <a:xfrm>
              <a:off x="2912" y="-14"/>
              <a:ext cx="27" cy="149"/>
            </a:xfrm>
            <a:prstGeom prst="rect">
              <a:avLst/>
            </a:prstGeom>
            <a:solidFill>
              <a:srgbClr val="BFC0C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1" name="Rectangle 305"/>
            <p:cNvSpPr>
              <a:spLocks noChangeArrowheads="1"/>
            </p:cNvSpPr>
            <p:nvPr userDrawn="1"/>
          </p:nvSpPr>
          <p:spPr bwMode="auto">
            <a:xfrm>
              <a:off x="2939" y="-14"/>
              <a:ext cx="45" cy="149"/>
            </a:xfrm>
            <a:prstGeom prst="rect">
              <a:avLst/>
            </a:prstGeom>
            <a:solidFill>
              <a:srgbClr val="C1C2C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2" name="Rectangle 306"/>
            <p:cNvSpPr>
              <a:spLocks noChangeArrowheads="1"/>
            </p:cNvSpPr>
            <p:nvPr userDrawn="1"/>
          </p:nvSpPr>
          <p:spPr bwMode="auto">
            <a:xfrm>
              <a:off x="2984" y="-14"/>
              <a:ext cx="44" cy="149"/>
            </a:xfrm>
            <a:prstGeom prst="rect">
              <a:avLst/>
            </a:prstGeom>
            <a:solidFill>
              <a:srgbClr val="C3C4C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3" name="Rectangle 307"/>
            <p:cNvSpPr>
              <a:spLocks noChangeArrowheads="1"/>
            </p:cNvSpPr>
            <p:nvPr userDrawn="1"/>
          </p:nvSpPr>
          <p:spPr bwMode="auto">
            <a:xfrm>
              <a:off x="3028" y="-14"/>
              <a:ext cx="44" cy="149"/>
            </a:xfrm>
            <a:prstGeom prst="rect">
              <a:avLst/>
            </a:prstGeom>
            <a:solidFill>
              <a:srgbClr val="C5C6C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4" name="Rectangle 308"/>
            <p:cNvSpPr>
              <a:spLocks noChangeArrowheads="1"/>
            </p:cNvSpPr>
            <p:nvPr userDrawn="1"/>
          </p:nvSpPr>
          <p:spPr bwMode="auto">
            <a:xfrm>
              <a:off x="3072" y="-14"/>
              <a:ext cx="44" cy="149"/>
            </a:xfrm>
            <a:prstGeom prst="rect">
              <a:avLst/>
            </a:prstGeom>
            <a:solidFill>
              <a:srgbClr val="C7C8C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5" name="Rectangle 309"/>
            <p:cNvSpPr>
              <a:spLocks noChangeArrowheads="1"/>
            </p:cNvSpPr>
            <p:nvPr userDrawn="1"/>
          </p:nvSpPr>
          <p:spPr bwMode="auto">
            <a:xfrm>
              <a:off x="3116" y="-14"/>
              <a:ext cx="41" cy="149"/>
            </a:xfrm>
            <a:prstGeom prst="rect">
              <a:avLst/>
            </a:prstGeom>
            <a:solidFill>
              <a:srgbClr val="C9CAD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6" name="Rectangle 310"/>
            <p:cNvSpPr>
              <a:spLocks noChangeArrowheads="1"/>
            </p:cNvSpPr>
            <p:nvPr userDrawn="1"/>
          </p:nvSpPr>
          <p:spPr bwMode="auto">
            <a:xfrm>
              <a:off x="3160" y="-14"/>
              <a:ext cx="44" cy="149"/>
            </a:xfrm>
            <a:prstGeom prst="rect">
              <a:avLst/>
            </a:prstGeom>
            <a:solidFill>
              <a:srgbClr val="CBCCD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7" name="Rectangle 311"/>
            <p:cNvSpPr>
              <a:spLocks noChangeArrowheads="1"/>
            </p:cNvSpPr>
            <p:nvPr userDrawn="1"/>
          </p:nvSpPr>
          <p:spPr bwMode="auto">
            <a:xfrm>
              <a:off x="3204" y="-14"/>
              <a:ext cx="45" cy="149"/>
            </a:xfrm>
            <a:prstGeom prst="rect">
              <a:avLst/>
            </a:prstGeom>
            <a:solidFill>
              <a:srgbClr val="CDCED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8" name="Rectangle 312"/>
            <p:cNvSpPr>
              <a:spLocks noChangeArrowheads="1"/>
            </p:cNvSpPr>
            <p:nvPr userDrawn="1"/>
          </p:nvSpPr>
          <p:spPr bwMode="auto">
            <a:xfrm>
              <a:off x="3249" y="-14"/>
              <a:ext cx="44" cy="149"/>
            </a:xfrm>
            <a:prstGeom prst="rect">
              <a:avLst/>
            </a:prstGeom>
            <a:solidFill>
              <a:srgbClr val="CECFD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9" name="Rectangle 313"/>
            <p:cNvSpPr>
              <a:spLocks noChangeArrowheads="1"/>
            </p:cNvSpPr>
            <p:nvPr userDrawn="1"/>
          </p:nvSpPr>
          <p:spPr bwMode="auto">
            <a:xfrm>
              <a:off x="3293" y="-14"/>
              <a:ext cx="44" cy="149"/>
            </a:xfrm>
            <a:prstGeom prst="rect">
              <a:avLst/>
            </a:prstGeom>
            <a:solidFill>
              <a:srgbClr val="D0D1D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0" name="Rectangle 314"/>
            <p:cNvSpPr>
              <a:spLocks noChangeArrowheads="1"/>
            </p:cNvSpPr>
            <p:nvPr userDrawn="1"/>
          </p:nvSpPr>
          <p:spPr bwMode="auto">
            <a:xfrm>
              <a:off x="3337" y="-14"/>
              <a:ext cx="44" cy="149"/>
            </a:xfrm>
            <a:prstGeom prst="rect">
              <a:avLst/>
            </a:prstGeom>
            <a:solidFill>
              <a:srgbClr val="D2D3D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1" name="Rectangle 315"/>
            <p:cNvSpPr>
              <a:spLocks noChangeArrowheads="1"/>
            </p:cNvSpPr>
            <p:nvPr userDrawn="1"/>
          </p:nvSpPr>
          <p:spPr bwMode="auto">
            <a:xfrm>
              <a:off x="3381" y="-14"/>
              <a:ext cx="43" cy="149"/>
            </a:xfrm>
            <a:prstGeom prst="rect">
              <a:avLst/>
            </a:prstGeom>
            <a:solidFill>
              <a:srgbClr val="D4D5D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2" name="Rectangle 316"/>
            <p:cNvSpPr>
              <a:spLocks noChangeArrowheads="1"/>
            </p:cNvSpPr>
            <p:nvPr userDrawn="1"/>
          </p:nvSpPr>
          <p:spPr bwMode="auto">
            <a:xfrm>
              <a:off x="3424" y="-14"/>
              <a:ext cx="44" cy="149"/>
            </a:xfrm>
            <a:prstGeom prst="rect">
              <a:avLst/>
            </a:prstGeom>
            <a:solidFill>
              <a:srgbClr val="D6D6D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3" name="Rectangle 317"/>
            <p:cNvSpPr>
              <a:spLocks noChangeArrowheads="1"/>
            </p:cNvSpPr>
            <p:nvPr userDrawn="1"/>
          </p:nvSpPr>
          <p:spPr bwMode="auto">
            <a:xfrm>
              <a:off x="3468" y="-14"/>
              <a:ext cx="45" cy="149"/>
            </a:xfrm>
            <a:prstGeom prst="rect">
              <a:avLst/>
            </a:prstGeom>
            <a:solidFill>
              <a:srgbClr val="D7D8D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4" name="Rectangle 318"/>
            <p:cNvSpPr>
              <a:spLocks noChangeArrowheads="1"/>
            </p:cNvSpPr>
            <p:nvPr userDrawn="1"/>
          </p:nvSpPr>
          <p:spPr bwMode="auto">
            <a:xfrm>
              <a:off x="3513" y="-14"/>
              <a:ext cx="66" cy="149"/>
            </a:xfrm>
            <a:prstGeom prst="rect">
              <a:avLst/>
            </a:prstGeom>
            <a:solidFill>
              <a:srgbClr val="D9DAD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5" name="Rectangle 319"/>
            <p:cNvSpPr>
              <a:spLocks noChangeArrowheads="1"/>
            </p:cNvSpPr>
            <p:nvPr userDrawn="1"/>
          </p:nvSpPr>
          <p:spPr bwMode="auto">
            <a:xfrm>
              <a:off x="3579" y="-14"/>
              <a:ext cx="44" cy="149"/>
            </a:xfrm>
            <a:prstGeom prst="rect">
              <a:avLst/>
            </a:prstGeom>
            <a:solidFill>
              <a:srgbClr val="DBDCE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6" name="Rectangle 320"/>
            <p:cNvSpPr>
              <a:spLocks noChangeArrowheads="1"/>
            </p:cNvSpPr>
            <p:nvPr userDrawn="1"/>
          </p:nvSpPr>
          <p:spPr bwMode="auto">
            <a:xfrm>
              <a:off x="3623" y="-14"/>
              <a:ext cx="66" cy="149"/>
            </a:xfrm>
            <a:prstGeom prst="rect">
              <a:avLst/>
            </a:prstGeom>
            <a:solidFill>
              <a:srgbClr val="DDDEE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7" name="Rectangle 321"/>
            <p:cNvSpPr>
              <a:spLocks noChangeArrowheads="1"/>
            </p:cNvSpPr>
            <p:nvPr userDrawn="1"/>
          </p:nvSpPr>
          <p:spPr bwMode="auto">
            <a:xfrm>
              <a:off x="3689" y="-14"/>
              <a:ext cx="44" cy="149"/>
            </a:xfrm>
            <a:prstGeom prst="rect">
              <a:avLst/>
            </a:prstGeom>
            <a:solidFill>
              <a:srgbClr val="DFE0E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8" name="Rectangle 322"/>
            <p:cNvSpPr>
              <a:spLocks noChangeArrowheads="1"/>
            </p:cNvSpPr>
            <p:nvPr userDrawn="1"/>
          </p:nvSpPr>
          <p:spPr bwMode="auto">
            <a:xfrm>
              <a:off x="3733" y="-14"/>
              <a:ext cx="44" cy="149"/>
            </a:xfrm>
            <a:prstGeom prst="rect">
              <a:avLst/>
            </a:prstGeom>
            <a:solidFill>
              <a:srgbClr val="E1E1E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9" name="Rectangle 323"/>
            <p:cNvSpPr>
              <a:spLocks noChangeArrowheads="1"/>
            </p:cNvSpPr>
            <p:nvPr userDrawn="1"/>
          </p:nvSpPr>
          <p:spPr bwMode="auto">
            <a:xfrm>
              <a:off x="3777" y="-14"/>
              <a:ext cx="45" cy="149"/>
            </a:xfrm>
            <a:prstGeom prst="rect">
              <a:avLst/>
            </a:prstGeom>
            <a:solidFill>
              <a:srgbClr val="E2E2E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0" name="Rectangle 324"/>
            <p:cNvSpPr>
              <a:spLocks noChangeArrowheads="1"/>
            </p:cNvSpPr>
            <p:nvPr userDrawn="1"/>
          </p:nvSpPr>
          <p:spPr bwMode="auto">
            <a:xfrm>
              <a:off x="3822" y="-14"/>
              <a:ext cx="44" cy="149"/>
            </a:xfrm>
            <a:prstGeom prst="rect">
              <a:avLst/>
            </a:prstGeom>
            <a:solidFill>
              <a:srgbClr val="E3E4E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1" name="Rectangle 325"/>
            <p:cNvSpPr>
              <a:spLocks noChangeArrowheads="1"/>
            </p:cNvSpPr>
            <p:nvPr userDrawn="1"/>
          </p:nvSpPr>
          <p:spPr bwMode="auto">
            <a:xfrm>
              <a:off x="3866" y="-14"/>
              <a:ext cx="66" cy="149"/>
            </a:xfrm>
            <a:prstGeom prst="rect">
              <a:avLst/>
            </a:prstGeom>
            <a:solidFill>
              <a:srgbClr val="E5E5E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2" name="Rectangle 326"/>
            <p:cNvSpPr>
              <a:spLocks noChangeArrowheads="1"/>
            </p:cNvSpPr>
            <p:nvPr userDrawn="1"/>
          </p:nvSpPr>
          <p:spPr bwMode="auto">
            <a:xfrm>
              <a:off x="3932" y="-14"/>
              <a:ext cx="44" cy="149"/>
            </a:xfrm>
            <a:prstGeom prst="rect">
              <a:avLst/>
            </a:prstGeom>
            <a:solidFill>
              <a:srgbClr val="E6E7E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3" name="Rectangle 327"/>
            <p:cNvSpPr>
              <a:spLocks noChangeArrowheads="1"/>
            </p:cNvSpPr>
            <p:nvPr userDrawn="1"/>
          </p:nvSpPr>
          <p:spPr bwMode="auto">
            <a:xfrm>
              <a:off x="3976" y="-14"/>
              <a:ext cx="66" cy="149"/>
            </a:xfrm>
            <a:prstGeom prst="rect">
              <a:avLst/>
            </a:prstGeom>
            <a:solidFill>
              <a:srgbClr val="E8E8E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4" name="Rectangle 328"/>
            <p:cNvSpPr>
              <a:spLocks noChangeArrowheads="1"/>
            </p:cNvSpPr>
            <p:nvPr userDrawn="1"/>
          </p:nvSpPr>
          <p:spPr bwMode="auto">
            <a:xfrm>
              <a:off x="4042" y="-14"/>
              <a:ext cx="70" cy="149"/>
            </a:xfrm>
            <a:prstGeom prst="rect">
              <a:avLst/>
            </a:prstGeom>
            <a:solidFill>
              <a:srgbClr val="EAEAE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5" name="Rectangle 329"/>
            <p:cNvSpPr>
              <a:spLocks noChangeArrowheads="1"/>
            </p:cNvSpPr>
            <p:nvPr userDrawn="1"/>
          </p:nvSpPr>
          <p:spPr bwMode="auto">
            <a:xfrm>
              <a:off x="4109" y="-14"/>
              <a:ext cx="65" cy="149"/>
            </a:xfrm>
            <a:prstGeom prst="rect">
              <a:avLst/>
            </a:prstGeom>
            <a:solidFill>
              <a:srgbClr val="EBECE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6" name="Rectangle 330"/>
            <p:cNvSpPr>
              <a:spLocks noChangeArrowheads="1"/>
            </p:cNvSpPr>
            <p:nvPr userDrawn="1"/>
          </p:nvSpPr>
          <p:spPr bwMode="auto">
            <a:xfrm>
              <a:off x="4174" y="-14"/>
              <a:ext cx="66" cy="149"/>
            </a:xfrm>
            <a:prstGeom prst="rect">
              <a:avLst/>
            </a:prstGeom>
            <a:solidFill>
              <a:srgbClr val="EDEDE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7" name="Rectangle 331"/>
            <p:cNvSpPr>
              <a:spLocks noChangeArrowheads="1"/>
            </p:cNvSpPr>
            <p:nvPr userDrawn="1"/>
          </p:nvSpPr>
          <p:spPr bwMode="auto">
            <a:xfrm>
              <a:off x="4240" y="-14"/>
              <a:ext cx="69" cy="149"/>
            </a:xfrm>
            <a:prstGeom prst="rect">
              <a:avLst/>
            </a:prstGeom>
            <a:solidFill>
              <a:srgbClr val="EEEFF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8" name="Rectangle 332"/>
            <p:cNvSpPr>
              <a:spLocks noChangeArrowheads="1"/>
            </p:cNvSpPr>
            <p:nvPr userDrawn="1"/>
          </p:nvSpPr>
          <p:spPr bwMode="auto">
            <a:xfrm>
              <a:off x="4306" y="-14"/>
              <a:ext cx="89" cy="149"/>
            </a:xfrm>
            <a:prstGeom prst="rect">
              <a:avLst/>
            </a:prstGeom>
            <a:solidFill>
              <a:srgbClr val="F0F0F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9" name="Rectangle 333"/>
            <p:cNvSpPr>
              <a:spLocks noChangeArrowheads="1"/>
            </p:cNvSpPr>
            <p:nvPr userDrawn="1"/>
          </p:nvSpPr>
          <p:spPr bwMode="auto">
            <a:xfrm>
              <a:off x="4395" y="-14"/>
              <a:ext cx="85" cy="149"/>
            </a:xfrm>
            <a:prstGeom prst="rect">
              <a:avLst/>
            </a:prstGeom>
            <a:solidFill>
              <a:srgbClr val="F2F2F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0" name="Rectangle 334"/>
            <p:cNvSpPr>
              <a:spLocks noChangeArrowheads="1"/>
            </p:cNvSpPr>
            <p:nvPr userDrawn="1"/>
          </p:nvSpPr>
          <p:spPr bwMode="auto">
            <a:xfrm>
              <a:off x="4483" y="-14"/>
              <a:ext cx="69" cy="149"/>
            </a:xfrm>
            <a:prstGeom prst="rect">
              <a:avLst/>
            </a:prstGeom>
            <a:solidFill>
              <a:srgbClr val="F3F3F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1" name="Rectangle 335"/>
            <p:cNvSpPr>
              <a:spLocks noChangeArrowheads="1"/>
            </p:cNvSpPr>
            <p:nvPr userDrawn="1"/>
          </p:nvSpPr>
          <p:spPr bwMode="auto">
            <a:xfrm>
              <a:off x="4549" y="-14"/>
              <a:ext cx="89" cy="149"/>
            </a:xfrm>
            <a:prstGeom prst="rect">
              <a:avLst/>
            </a:prstGeom>
            <a:solidFill>
              <a:srgbClr val="F4F5F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2" name="Rectangle 336"/>
            <p:cNvSpPr>
              <a:spLocks noChangeArrowheads="1"/>
            </p:cNvSpPr>
            <p:nvPr userDrawn="1"/>
          </p:nvSpPr>
          <p:spPr bwMode="auto">
            <a:xfrm>
              <a:off x="4638" y="-14"/>
              <a:ext cx="110" cy="149"/>
            </a:xfrm>
            <a:prstGeom prst="rect">
              <a:avLst/>
            </a:prstGeom>
            <a:solidFill>
              <a:srgbClr val="F6F6F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3" name="Rectangle 337"/>
            <p:cNvSpPr>
              <a:spLocks noChangeArrowheads="1"/>
            </p:cNvSpPr>
            <p:nvPr userDrawn="1"/>
          </p:nvSpPr>
          <p:spPr bwMode="auto">
            <a:xfrm>
              <a:off x="4748" y="-14"/>
              <a:ext cx="88" cy="149"/>
            </a:xfrm>
            <a:prstGeom prst="rect">
              <a:avLst/>
            </a:prstGeom>
            <a:solidFill>
              <a:srgbClr val="F7F8F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4" name="Rectangle 338"/>
            <p:cNvSpPr>
              <a:spLocks noChangeArrowheads="1"/>
            </p:cNvSpPr>
            <p:nvPr userDrawn="1"/>
          </p:nvSpPr>
          <p:spPr bwMode="auto">
            <a:xfrm>
              <a:off x="4836" y="-14"/>
              <a:ext cx="129" cy="149"/>
            </a:xfrm>
            <a:prstGeom prst="rect">
              <a:avLst/>
            </a:prstGeom>
            <a:solidFill>
              <a:srgbClr val="F9F9F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5" name="Rectangle 339"/>
            <p:cNvSpPr>
              <a:spLocks noChangeArrowheads="1"/>
            </p:cNvSpPr>
            <p:nvPr userDrawn="1"/>
          </p:nvSpPr>
          <p:spPr bwMode="auto">
            <a:xfrm>
              <a:off x="4968" y="-14"/>
              <a:ext cx="154" cy="149"/>
            </a:xfrm>
            <a:prstGeom prst="rect">
              <a:avLst/>
            </a:prstGeom>
            <a:solidFill>
              <a:srgbClr val="FAFAF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6" name="Rectangle 340"/>
            <p:cNvSpPr>
              <a:spLocks noChangeArrowheads="1"/>
            </p:cNvSpPr>
            <p:nvPr userDrawn="1"/>
          </p:nvSpPr>
          <p:spPr bwMode="auto">
            <a:xfrm>
              <a:off x="5122" y="-14"/>
              <a:ext cx="221" cy="149"/>
            </a:xfrm>
            <a:prstGeom prst="rect">
              <a:avLst/>
            </a:prstGeom>
            <a:solidFill>
              <a:srgbClr val="FCFCF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7" name="Rectangle 341"/>
            <p:cNvSpPr>
              <a:spLocks noChangeArrowheads="1"/>
            </p:cNvSpPr>
            <p:nvPr userDrawn="1"/>
          </p:nvSpPr>
          <p:spPr bwMode="auto">
            <a:xfrm>
              <a:off x="5343" y="-14"/>
              <a:ext cx="199" cy="149"/>
            </a:xfrm>
            <a:prstGeom prst="rect">
              <a:avLst/>
            </a:prstGeom>
            <a:solidFill>
              <a:srgbClr val="FDFDF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8" name="Rectangle 342"/>
            <p:cNvSpPr>
              <a:spLocks noChangeArrowheads="1"/>
            </p:cNvSpPr>
            <p:nvPr userDrawn="1"/>
          </p:nvSpPr>
          <p:spPr bwMode="auto">
            <a:xfrm>
              <a:off x="5542" y="-14"/>
              <a:ext cx="100" cy="14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149" name="Freeform 353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11616269" y="-27513"/>
            <a:ext cx="4642558" cy="319617"/>
          </a:xfrm>
          <a:custGeom>
            <a:avLst/>
            <a:gdLst>
              <a:gd name="T0" fmla="*/ 0 w 1612"/>
              <a:gd name="T1" fmla="*/ 0 h 164"/>
              <a:gd name="T2" fmla="*/ 2147483646 w 1612"/>
              <a:gd name="T3" fmla="*/ 2147483646 h 164"/>
              <a:gd name="T4" fmla="*/ 2147483646 w 1612"/>
              <a:gd name="T5" fmla="*/ 2147483646 h 164"/>
              <a:gd name="T6" fmla="*/ 2147483646 w 1612"/>
              <a:gd name="T7" fmla="*/ 0 h 164"/>
              <a:gd name="T8" fmla="*/ 0 w 1612"/>
              <a:gd name="T9" fmla="*/ 0 h 1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12"/>
              <a:gd name="T16" fmla="*/ 0 h 164"/>
              <a:gd name="T17" fmla="*/ 1612 w 1612"/>
              <a:gd name="T18" fmla="*/ 164 h 1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12" h="164">
                <a:moveTo>
                  <a:pt x="0" y="0"/>
                </a:moveTo>
                <a:lnTo>
                  <a:pt x="95" y="164"/>
                </a:lnTo>
                <a:lnTo>
                  <a:pt x="1612" y="164"/>
                </a:lnTo>
                <a:lnTo>
                  <a:pt x="1612" y="0"/>
                </a:lnTo>
                <a:lnTo>
                  <a:pt x="0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lIns="123451" tIns="61724" rIns="123451" bIns="61724"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150" name="AutoShape 196"/>
          <p:cNvSpPr>
            <a:spLocks noChangeAspect="1" noChangeArrowheads="1" noTextEdit="1"/>
          </p:cNvSpPr>
          <p:nvPr>
            <p:custDataLst>
              <p:tags r:id="rId4"/>
            </p:custDataLst>
          </p:nvPr>
        </p:nvSpPr>
        <p:spPr bwMode="auto">
          <a:xfrm>
            <a:off x="-11260" y="-35955"/>
            <a:ext cx="16309623" cy="345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452" tIns="60729" rIns="121452" bIns="60729"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grpSp>
        <p:nvGrpSpPr>
          <p:cNvPr id="151" name="Group 355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8475" y="8822298"/>
            <a:ext cx="16250356" cy="351367"/>
            <a:chOff x="3" y="4085"/>
            <a:chExt cx="5643" cy="163"/>
          </a:xfrm>
        </p:grpSpPr>
        <p:sp>
          <p:nvSpPr>
            <p:cNvPr id="152" name="Rectangle 36"/>
            <p:cNvSpPr>
              <a:spLocks noChangeArrowheads="1"/>
            </p:cNvSpPr>
            <p:nvPr userDrawn="1">
              <p:custDataLst>
                <p:tags r:id="rId11"/>
              </p:custDataLst>
            </p:nvPr>
          </p:nvSpPr>
          <p:spPr bwMode="auto">
            <a:xfrm flipH="1">
              <a:off x="3" y="4087"/>
              <a:ext cx="5636" cy="161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2203" tIns="46098" rIns="92203" bIns="46098" anchor="ctr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3" name="Freeform 354"/>
            <p:cNvSpPr>
              <a:spLocks/>
            </p:cNvSpPr>
            <p:nvPr userDrawn="1"/>
          </p:nvSpPr>
          <p:spPr bwMode="auto">
            <a:xfrm flipV="1">
              <a:off x="4034" y="4085"/>
              <a:ext cx="1612" cy="163"/>
            </a:xfrm>
            <a:custGeom>
              <a:avLst/>
              <a:gdLst>
                <a:gd name="T0" fmla="*/ 0 w 1612"/>
                <a:gd name="T1" fmla="*/ 0 h 164"/>
                <a:gd name="T2" fmla="*/ 95 w 1612"/>
                <a:gd name="T3" fmla="*/ 131 h 164"/>
                <a:gd name="T4" fmla="*/ 1612 w 1612"/>
                <a:gd name="T5" fmla="*/ 131 h 164"/>
                <a:gd name="T6" fmla="*/ 1612 w 1612"/>
                <a:gd name="T7" fmla="*/ 0 h 164"/>
                <a:gd name="T8" fmla="*/ 0 w 1612"/>
                <a:gd name="T9" fmla="*/ 0 h 1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12"/>
                <a:gd name="T16" fmla="*/ 0 h 164"/>
                <a:gd name="T17" fmla="*/ 1612 w 1612"/>
                <a:gd name="T18" fmla="*/ 164 h 1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12" h="164">
                  <a:moveTo>
                    <a:pt x="0" y="0"/>
                  </a:moveTo>
                  <a:lnTo>
                    <a:pt x="95" y="164"/>
                  </a:lnTo>
                  <a:lnTo>
                    <a:pt x="1612" y="164"/>
                  </a:lnTo>
                  <a:lnTo>
                    <a:pt x="161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 rot="10800000" lIns="92939" tIns="46470" rIns="92939" bIns="46470"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</p:grpSp>
      <p:grpSp>
        <p:nvGrpSpPr>
          <p:cNvPr id="154" name="McK Slide Elements"/>
          <p:cNvGrpSpPr>
            <a:grpSpLocks/>
          </p:cNvGrpSpPr>
          <p:nvPr/>
        </p:nvGrpSpPr>
        <p:grpSpPr bwMode="auto">
          <a:xfrm>
            <a:off x="222971" y="723905"/>
            <a:ext cx="15632290" cy="8384117"/>
            <a:chOff x="77" y="335"/>
            <a:chExt cx="5429" cy="3882"/>
          </a:xfrm>
        </p:grpSpPr>
        <p:sp>
          <p:nvSpPr>
            <p:cNvPr id="155" name="McK Measure" hidden="1"/>
            <p:cNvSpPr txBox="1">
              <a:spLocks noChangeArrowheads="1"/>
            </p:cNvSpPr>
            <p:nvPr userDrawn="1"/>
          </p:nvSpPr>
          <p:spPr bwMode="auto">
            <a:xfrm>
              <a:off x="77" y="335"/>
              <a:ext cx="5429" cy="15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>
              <a:spAutoFit/>
            </a:bodyPr>
            <a:lstStyle>
              <a:lvl1pPr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2100" dirty="0">
                  <a:solidFill>
                    <a:srgbClr val="000000"/>
                  </a:solidFill>
                  <a:cs typeface="Arial" charset="0"/>
                </a:rPr>
                <a:t>Unit of measure</a:t>
              </a:r>
            </a:p>
          </p:txBody>
        </p:sp>
        <p:sp>
          <p:nvSpPr>
            <p:cNvPr id="156" name="McK Footnote" hidden="1"/>
            <p:cNvSpPr txBox="1">
              <a:spLocks noChangeArrowheads="1"/>
            </p:cNvSpPr>
            <p:nvPr userDrawn="1"/>
          </p:nvSpPr>
          <p:spPr bwMode="auto">
            <a:xfrm>
              <a:off x="79" y="3966"/>
              <a:ext cx="5145" cy="251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 anchor="b">
              <a:spAutoFit/>
            </a:bodyPr>
            <a:lstStyle>
              <a:lvl1pPr marL="822325" indent="-822325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</a:t>
              </a:r>
              <a:r>
                <a:rPr lang="en-US" sz="1600" dirty="0">
                  <a:solidFill>
                    <a:srgbClr val="000000"/>
                  </a:solidFill>
                  <a:cs typeface="Arial" charset="0"/>
                </a:rPr>
                <a:t>*</a:t>
              </a: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Сноска</a:t>
              </a:r>
              <a:endParaRPr lang="en-US" sz="1600" dirty="0">
                <a:solidFill>
                  <a:srgbClr val="000000"/>
                </a:solidFill>
                <a:cs typeface="Arial" charset="0"/>
              </a:endParaRPr>
            </a:p>
            <a:p>
              <a:pPr eaLnBrk="1" hangingPunct="1">
                <a:spcBef>
                  <a:spcPct val="20000"/>
                </a:spcBef>
                <a:defRPr/>
              </a:pP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Источник</a:t>
              </a:r>
              <a:r>
                <a:rPr lang="en-US" sz="1600" dirty="0">
                  <a:solidFill>
                    <a:srgbClr val="000000"/>
                  </a:solidFill>
                  <a:cs typeface="Arial" charset="0"/>
                </a:rPr>
                <a:t>:</a:t>
              </a: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Источник</a:t>
              </a:r>
              <a:endParaRPr lang="en-US" sz="1600" dirty="0">
                <a:solidFill>
                  <a:srgbClr val="000000"/>
                </a:solidFill>
                <a:cs typeface="Arial" charset="0"/>
              </a:endParaRPr>
            </a:p>
          </p:txBody>
        </p:sp>
      </p:grpSp>
      <p:sp>
        <p:nvSpPr>
          <p:cNvPr id="157" name="Working Draft" hidden="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 rot="5400000">
            <a:off x="14973069" y="3688158"/>
            <a:ext cx="2314736" cy="123111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defTabSz="9334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800" dirty="0">
                <a:solidFill>
                  <a:srgbClr val="000000"/>
                </a:solidFill>
                <a:cs typeface="Arial" charset="0"/>
              </a:rPr>
              <a:t>Working Draft - Last Modified 09/06/2006 21:40:09</a:t>
            </a:r>
          </a:p>
        </p:txBody>
      </p:sp>
      <p:sp>
        <p:nvSpPr>
          <p:cNvPr id="158" name="Printed" hidden="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 rot="5400000">
            <a:off x="15476386" y="5738149"/>
            <a:ext cx="1308050" cy="123111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defTabSz="9334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800" dirty="0">
                <a:solidFill>
                  <a:srgbClr val="000000"/>
                </a:solidFill>
                <a:cs typeface="Arial" charset="0"/>
              </a:rPr>
              <a:t>Printed 08/06/2006 17:52:59</a:t>
            </a:r>
          </a:p>
        </p:txBody>
      </p:sp>
      <p:graphicFrame>
        <p:nvGraphicFramePr>
          <p:cNvPr id="159" name="AutoShape 218"/>
          <p:cNvGraphicFramePr>
            <a:graphicFrameLocks/>
          </p:cNvGraphicFramePr>
          <p:nvPr>
            <p:custDataLst>
              <p:tags r:id="rId8"/>
            </p:custDataLst>
          </p:nvPr>
        </p:nvGraphicFramePr>
        <p:xfrm>
          <a:off x="2852" y="5"/>
          <a:ext cx="287867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1539" name="think-cell Slide" r:id="rId13" imgW="0" imgH="0" progId="">
                  <p:embed/>
                </p:oleObj>
              </mc:Choice>
              <mc:Fallback>
                <p:oleObj name="think-cell Slide" r:id="rId13" imgW="0" imgH="0" progId="">
                  <p:embed/>
                  <p:pic>
                    <p:nvPicPr>
                      <p:cNvPr id="0" name="AutoShape 295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2" y="5"/>
                        <a:ext cx="287867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217423" y="313267"/>
            <a:ext cx="15637932" cy="167481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60" name="pg num"/>
          <p:cNvSpPr>
            <a:spLocks noGrp="1" noChangeArrowheads="1"/>
          </p:cNvSpPr>
          <p:nvPr>
            <p:ph type="sldNum" sz="quarter" idx="10"/>
            <p:custDataLst>
              <p:tags r:id="rId9"/>
            </p:custDataLst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  <a:cs typeface="Arial" charset="0"/>
              </a:defRPr>
            </a:lvl1pPr>
          </a:lstStyle>
          <a:p>
            <a:pPr>
              <a:defRPr/>
            </a:pPr>
            <a:fld id="{1527C588-7E09-463F-95C3-AC330A12A25C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161" name="doc id"/>
          <p:cNvSpPr>
            <a:spLocks noGrp="1" noChangeArrowheads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7297777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32020" y="1496505"/>
            <a:ext cx="12192000" cy="318346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32020" y="4802723"/>
            <a:ext cx="12192000" cy="220768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77" indent="0" algn="ctr">
              <a:buNone/>
              <a:defRPr sz="2100"/>
            </a:lvl2pPr>
            <a:lvl3pPr marL="914351" indent="0" algn="ctr">
              <a:buNone/>
              <a:defRPr sz="1700"/>
            </a:lvl3pPr>
            <a:lvl4pPr marL="1371529" indent="0" algn="ctr">
              <a:buNone/>
              <a:defRPr sz="1600"/>
            </a:lvl4pPr>
            <a:lvl5pPr marL="1828706" indent="0" algn="ctr">
              <a:buNone/>
              <a:defRPr sz="1600"/>
            </a:lvl5pPr>
            <a:lvl6pPr marL="2285880" indent="0" algn="ctr">
              <a:buNone/>
              <a:defRPr sz="1600"/>
            </a:lvl6pPr>
            <a:lvl7pPr marL="2743056" indent="0" algn="ctr">
              <a:buNone/>
              <a:defRPr sz="1600"/>
            </a:lvl7pPr>
            <a:lvl8pPr marL="3200233" indent="0" algn="ctr">
              <a:buNone/>
              <a:defRPr sz="1600"/>
            </a:lvl8pPr>
            <a:lvl9pPr marL="3657411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71F534-353B-45FF-B633-DE73B804EC77}" type="datetime1">
              <a:rPr lang="ru-RU" smtClean="0"/>
              <a:pPr>
                <a:defRPr/>
              </a:pPr>
              <a:t>27.02.2023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5F68319-7308-4D37-9938-8374D839DE54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1349388"/>
      </p:ext>
    </p:extLst>
  </p:cSld>
  <p:clrMapOvr>
    <a:masterClrMapping/>
  </p:clrMapOvr>
  <p:transition spd="med">
    <p:fade/>
  </p:transition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FEB33C-015C-4FE6-B32B-0876DB7F8468}" type="datetime1">
              <a:rPr lang="ru-RU" smtClean="0"/>
              <a:pPr>
                <a:defRPr/>
              </a:pPr>
              <a:t>27.02.2023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F70863F-9805-43E9-890F-C62D72729587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8996849"/>
      </p:ext>
    </p:extLst>
  </p:cSld>
  <p:clrMapOvr>
    <a:masterClrMapping/>
  </p:clrMapOvr>
  <p:transition spd="med">
    <p:fade/>
  </p:transition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9140" y="2279671"/>
            <a:ext cx="14020800" cy="3803649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09140" y="6119333"/>
            <a:ext cx="14020800" cy="2000249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7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1435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3715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5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3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08EA89-8A62-4862-B4A4-B53D270220D3}" type="datetime1">
              <a:rPr lang="ru-RU" smtClean="0"/>
              <a:pPr>
                <a:defRPr/>
              </a:pPr>
              <a:t>27.02.2023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0BDCED2-C850-4068-B2FC-8E656722CFA4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8694647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16" y="2844828"/>
            <a:ext cx="5350933" cy="8045451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231474" y="2844828"/>
            <a:ext cx="5350933" cy="8045451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7AF255-02C8-4BCF-8520-F54DFBB2398A}" type="datetime1">
              <a:rPr lang="ru-RU" smtClean="0"/>
              <a:pPr>
                <a:defRPr/>
              </a:pPr>
              <a:t>27.02.2023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8437DE-5F3B-42EC-BF0A-F3E8511DB26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17602" y="2434167"/>
            <a:ext cx="6908800" cy="5801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229622" y="2434167"/>
            <a:ext cx="6908800" cy="5801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E9135C-3CDD-4E83-A5D1-2CB3FF4982C2}" type="datetime1">
              <a:rPr lang="ru-RU" smtClean="0"/>
              <a:pPr>
                <a:defRPr/>
              </a:pPr>
              <a:t>27.02.2023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E2A80D8-8507-41E2-BA76-EE2296AC7924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533422"/>
      </p:ext>
    </p:extLst>
  </p:cSld>
  <p:clrMapOvr>
    <a:masterClrMapping/>
  </p:clrMapOvr>
  <p:transition spd="med">
    <p:fade/>
  </p:transition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9741" y="486849"/>
            <a:ext cx="14020800" cy="176741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19743" y="2241561"/>
            <a:ext cx="6877049" cy="10985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100" b="1"/>
            </a:lvl2pPr>
            <a:lvl3pPr marL="914351" indent="0">
              <a:buNone/>
              <a:defRPr sz="1700" b="1"/>
            </a:lvl3pPr>
            <a:lvl4pPr marL="1371529" indent="0">
              <a:buNone/>
              <a:defRPr sz="1600" b="1"/>
            </a:lvl4pPr>
            <a:lvl5pPr marL="1828706" indent="0">
              <a:buNone/>
              <a:defRPr sz="1600" b="1"/>
            </a:lvl5pPr>
            <a:lvl6pPr marL="2285880" indent="0">
              <a:buNone/>
              <a:defRPr sz="1600" b="1"/>
            </a:lvl6pPr>
            <a:lvl7pPr marL="2743056" indent="0">
              <a:buNone/>
              <a:defRPr sz="1600" b="1"/>
            </a:lvl7pPr>
            <a:lvl8pPr marL="3200233" indent="0">
              <a:buNone/>
              <a:defRPr sz="1600" b="1"/>
            </a:lvl8pPr>
            <a:lvl9pPr marL="3657411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119743" y="3340100"/>
            <a:ext cx="6877049" cy="4912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8229655" y="2241561"/>
            <a:ext cx="6910917" cy="10985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100" b="1"/>
            </a:lvl2pPr>
            <a:lvl3pPr marL="914351" indent="0">
              <a:buNone/>
              <a:defRPr sz="1700" b="1"/>
            </a:lvl3pPr>
            <a:lvl4pPr marL="1371529" indent="0">
              <a:buNone/>
              <a:defRPr sz="1600" b="1"/>
            </a:lvl4pPr>
            <a:lvl5pPr marL="1828706" indent="0">
              <a:buNone/>
              <a:defRPr sz="1600" b="1"/>
            </a:lvl5pPr>
            <a:lvl6pPr marL="2285880" indent="0">
              <a:buNone/>
              <a:defRPr sz="1600" b="1"/>
            </a:lvl6pPr>
            <a:lvl7pPr marL="2743056" indent="0">
              <a:buNone/>
              <a:defRPr sz="1600" b="1"/>
            </a:lvl7pPr>
            <a:lvl8pPr marL="3200233" indent="0">
              <a:buNone/>
              <a:defRPr sz="1600" b="1"/>
            </a:lvl8pPr>
            <a:lvl9pPr marL="3657411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8229655" y="3340100"/>
            <a:ext cx="6910917" cy="4912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073A99-07E2-4BB5-9B02-12B30890525C}" type="datetime1">
              <a:rPr lang="ru-RU" smtClean="0"/>
              <a:pPr>
                <a:defRPr/>
              </a:pPr>
              <a:t>27.02.2023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9721CDC-070C-4785-953B-0A83EF3188B9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1596038"/>
      </p:ext>
    </p:extLst>
  </p:cSld>
  <p:clrMapOvr>
    <a:masterClrMapping/>
  </p:clrMapOvr>
  <p:transition spd="med">
    <p:fade/>
  </p:transition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31834C-A469-4B4F-835D-9314721C877F}" type="datetime1">
              <a:rPr lang="ru-RU" smtClean="0"/>
              <a:pPr>
                <a:defRPr/>
              </a:pPr>
              <a:t>27.02.2023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440368" y="8532440"/>
            <a:ext cx="4639735" cy="486833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B7E4D7E-E5C2-43FE-9CC7-C6A010FB669D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6376822"/>
      </p:ext>
    </p:extLst>
  </p:cSld>
  <p:clrMapOvr>
    <a:masterClrMapping/>
  </p:clrMapOvr>
  <p:transition spd="med">
    <p:fade/>
  </p:transition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FAC806-5F80-4690-A01D-76CC77D26E0D}" type="datetime1">
              <a:rPr lang="ru-RU" smtClean="0"/>
              <a:pPr>
                <a:defRPr/>
              </a:pPr>
              <a:t>27.02.2023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480810" y="8475161"/>
            <a:ext cx="4625625" cy="486833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8AAC45A1-0930-4202-A38A-B6511A278AAB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7841421"/>
      </p:ext>
    </p:extLst>
  </p:cSld>
  <p:clrMapOvr>
    <a:masterClrMapping/>
  </p:clrMapOvr>
  <p:transition spd="med">
    <p:fade/>
  </p:transition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9729" y="609600"/>
            <a:ext cx="5242985" cy="2133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10962" y="1316585"/>
            <a:ext cx="8229602" cy="6498167"/>
          </a:xfrm>
        </p:spPr>
        <p:txBody>
          <a:bodyPr/>
          <a:lstStyle>
            <a:lvl1pPr>
              <a:defRPr sz="32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19729" y="2743203"/>
            <a:ext cx="5242985" cy="5082117"/>
          </a:xfrm>
        </p:spPr>
        <p:txBody>
          <a:bodyPr/>
          <a:lstStyle>
            <a:lvl1pPr marL="0" indent="0">
              <a:buNone/>
              <a:defRPr sz="1600"/>
            </a:lvl1pPr>
            <a:lvl2pPr marL="457177" indent="0">
              <a:buNone/>
              <a:defRPr sz="1400"/>
            </a:lvl2pPr>
            <a:lvl3pPr marL="914351" indent="0">
              <a:buNone/>
              <a:defRPr sz="1300"/>
            </a:lvl3pPr>
            <a:lvl4pPr marL="1371529" indent="0">
              <a:buNone/>
              <a:defRPr sz="1000"/>
            </a:lvl4pPr>
            <a:lvl5pPr marL="1828706" indent="0">
              <a:buNone/>
              <a:defRPr sz="1000"/>
            </a:lvl5pPr>
            <a:lvl6pPr marL="2285880" indent="0">
              <a:buNone/>
              <a:defRPr sz="1000"/>
            </a:lvl6pPr>
            <a:lvl7pPr marL="2743056" indent="0">
              <a:buNone/>
              <a:defRPr sz="1000"/>
            </a:lvl7pPr>
            <a:lvl8pPr marL="3200233" indent="0">
              <a:buNone/>
              <a:defRPr sz="1000"/>
            </a:lvl8pPr>
            <a:lvl9pPr marL="3657411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C627DE-E752-43B0-A88D-0C1A1CD1A294}" type="datetime1">
              <a:rPr lang="ru-RU" smtClean="0"/>
              <a:pPr>
                <a:defRPr/>
              </a:pPr>
              <a:t>27.02.2023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62F540C-1435-46A0-AD8F-05A107B1C056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884337"/>
      </p:ext>
    </p:extLst>
  </p:cSld>
  <p:clrMapOvr>
    <a:masterClrMapping/>
  </p:clrMapOvr>
  <p:transition spd="med">
    <p:fade/>
  </p:transition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9729" y="609600"/>
            <a:ext cx="5242985" cy="2133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910962" y="1316585"/>
            <a:ext cx="8229602" cy="6498167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77" indent="0">
              <a:buNone/>
              <a:defRPr sz="2900"/>
            </a:lvl2pPr>
            <a:lvl3pPr marL="914351" indent="0">
              <a:buNone/>
              <a:defRPr sz="2400"/>
            </a:lvl3pPr>
            <a:lvl4pPr marL="1371529" indent="0">
              <a:buNone/>
              <a:defRPr sz="2100"/>
            </a:lvl4pPr>
            <a:lvl5pPr marL="1828706" indent="0">
              <a:buNone/>
              <a:defRPr sz="2100"/>
            </a:lvl5pPr>
            <a:lvl6pPr marL="2285880" indent="0">
              <a:buNone/>
              <a:defRPr sz="2100"/>
            </a:lvl6pPr>
            <a:lvl7pPr marL="2743056" indent="0">
              <a:buNone/>
              <a:defRPr sz="2100"/>
            </a:lvl7pPr>
            <a:lvl8pPr marL="3200233" indent="0">
              <a:buNone/>
              <a:defRPr sz="2100"/>
            </a:lvl8pPr>
            <a:lvl9pPr marL="3657411" indent="0">
              <a:buNone/>
              <a:defRPr sz="2100"/>
            </a:lvl9pPr>
          </a:lstStyle>
          <a:p>
            <a:pPr lv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19729" y="2743203"/>
            <a:ext cx="5242985" cy="5082117"/>
          </a:xfrm>
        </p:spPr>
        <p:txBody>
          <a:bodyPr/>
          <a:lstStyle>
            <a:lvl1pPr marL="0" indent="0">
              <a:buNone/>
              <a:defRPr sz="1600"/>
            </a:lvl1pPr>
            <a:lvl2pPr marL="457177" indent="0">
              <a:buNone/>
              <a:defRPr sz="1400"/>
            </a:lvl2pPr>
            <a:lvl3pPr marL="914351" indent="0">
              <a:buNone/>
              <a:defRPr sz="1300"/>
            </a:lvl3pPr>
            <a:lvl4pPr marL="1371529" indent="0">
              <a:buNone/>
              <a:defRPr sz="1000"/>
            </a:lvl4pPr>
            <a:lvl5pPr marL="1828706" indent="0">
              <a:buNone/>
              <a:defRPr sz="1000"/>
            </a:lvl5pPr>
            <a:lvl6pPr marL="2285880" indent="0">
              <a:buNone/>
              <a:defRPr sz="1000"/>
            </a:lvl6pPr>
            <a:lvl7pPr marL="2743056" indent="0">
              <a:buNone/>
              <a:defRPr sz="1000"/>
            </a:lvl7pPr>
            <a:lvl8pPr marL="3200233" indent="0">
              <a:buNone/>
              <a:defRPr sz="1000"/>
            </a:lvl8pPr>
            <a:lvl9pPr marL="3657411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78D5F2-0B4C-4B46-9415-AF745026EA1A}" type="datetime1">
              <a:rPr lang="ru-RU" smtClean="0"/>
              <a:pPr>
                <a:defRPr/>
              </a:pPr>
              <a:t>27.02.2023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764AF57-2860-4DD0-9BD3-55C78C025F6F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132827"/>
      </p:ext>
    </p:extLst>
  </p:cSld>
  <p:clrMapOvr>
    <a:masterClrMapping/>
  </p:clrMapOvr>
  <p:transition spd="med">
    <p:fade/>
  </p:transition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1690AE-35DE-4A3A-8942-1BDEC11AE106}" type="datetime1">
              <a:rPr lang="ru-RU" smtClean="0"/>
              <a:pPr>
                <a:defRPr/>
              </a:pPr>
              <a:t>27.02.2023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CF2EFA10-0523-41F5-AA98-9F98F676E1C3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3359529"/>
      </p:ext>
    </p:extLst>
  </p:cSld>
  <p:clrMapOvr>
    <a:masterClrMapping/>
  </p:clrMapOvr>
  <p:transition spd="med">
    <p:fade/>
  </p:transition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633218" y="486839"/>
            <a:ext cx="3505198" cy="774911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17618" y="486839"/>
            <a:ext cx="10312402" cy="77491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218512-E0B8-4070-B281-FD4C91232AF1}" type="datetime1">
              <a:rPr lang="ru-RU" smtClean="0"/>
              <a:pPr>
                <a:defRPr/>
              </a:pPr>
              <a:t>27.02.2023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0588A74-0240-4A8A-AF95-6A2C4C06F1E9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137376"/>
      </p:ext>
    </p:extLst>
  </p:cSld>
  <p:clrMapOvr>
    <a:masterClrMapping/>
  </p:clrMapOvr>
  <p:transition spd="med">
    <p:fade/>
  </p:transition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43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-11265" y="-29632"/>
            <a:ext cx="16258823" cy="321733"/>
            <a:chOff x="-4" y="-14"/>
            <a:chExt cx="5646" cy="149"/>
          </a:xfrm>
        </p:grpSpPr>
        <p:sp>
          <p:nvSpPr>
            <p:cNvPr id="4" name="Rectangle 198"/>
            <p:cNvSpPr>
              <a:spLocks noChangeArrowheads="1"/>
            </p:cNvSpPr>
            <p:nvPr userDrawn="1"/>
          </p:nvSpPr>
          <p:spPr bwMode="auto">
            <a:xfrm>
              <a:off x="-4" y="-14"/>
              <a:ext cx="3" cy="149"/>
            </a:xfrm>
            <a:prstGeom prst="rect">
              <a:avLst/>
            </a:prstGeom>
            <a:solidFill>
              <a:srgbClr val="0029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" name="Rectangle 199"/>
            <p:cNvSpPr>
              <a:spLocks noChangeArrowheads="1"/>
            </p:cNvSpPr>
            <p:nvPr userDrawn="1"/>
          </p:nvSpPr>
          <p:spPr bwMode="auto">
            <a:xfrm>
              <a:off x="-1" y="-14"/>
              <a:ext cx="4" cy="149"/>
            </a:xfrm>
            <a:prstGeom prst="rect">
              <a:avLst/>
            </a:prstGeom>
            <a:solidFill>
              <a:srgbClr val="0229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" name="Rectangle 200"/>
            <p:cNvSpPr>
              <a:spLocks noChangeArrowheads="1"/>
            </p:cNvSpPr>
            <p:nvPr userDrawn="1"/>
          </p:nvSpPr>
          <p:spPr bwMode="auto">
            <a:xfrm>
              <a:off x="3" y="-14"/>
              <a:ext cx="4" cy="149"/>
            </a:xfrm>
            <a:prstGeom prst="rect">
              <a:avLst/>
            </a:prstGeom>
            <a:solidFill>
              <a:srgbClr val="0429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" name="Rectangle 201"/>
            <p:cNvSpPr>
              <a:spLocks noChangeArrowheads="1"/>
            </p:cNvSpPr>
            <p:nvPr userDrawn="1"/>
          </p:nvSpPr>
          <p:spPr bwMode="auto">
            <a:xfrm>
              <a:off x="7" y="-14"/>
              <a:ext cx="3" cy="149"/>
            </a:xfrm>
            <a:prstGeom prst="rect">
              <a:avLst/>
            </a:prstGeom>
            <a:solidFill>
              <a:srgbClr val="06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" name="Rectangle 202"/>
            <p:cNvSpPr>
              <a:spLocks noChangeArrowheads="1"/>
            </p:cNvSpPr>
            <p:nvPr userDrawn="1"/>
          </p:nvSpPr>
          <p:spPr bwMode="auto">
            <a:xfrm>
              <a:off x="10" y="-14"/>
              <a:ext cx="4" cy="149"/>
            </a:xfrm>
            <a:prstGeom prst="rect">
              <a:avLst/>
            </a:prstGeom>
            <a:solidFill>
              <a:srgbClr val="08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" name="Rectangle 203"/>
            <p:cNvSpPr>
              <a:spLocks noChangeArrowheads="1"/>
            </p:cNvSpPr>
            <p:nvPr userDrawn="1"/>
          </p:nvSpPr>
          <p:spPr bwMode="auto">
            <a:xfrm>
              <a:off x="14" y="-14"/>
              <a:ext cx="6" cy="149"/>
            </a:xfrm>
            <a:prstGeom prst="rect">
              <a:avLst/>
            </a:prstGeom>
            <a:solidFill>
              <a:srgbClr val="0A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" name="Rectangle 204"/>
            <p:cNvSpPr>
              <a:spLocks noChangeArrowheads="1"/>
            </p:cNvSpPr>
            <p:nvPr userDrawn="1"/>
          </p:nvSpPr>
          <p:spPr bwMode="auto">
            <a:xfrm>
              <a:off x="20" y="-14"/>
              <a:ext cx="15" cy="149"/>
            </a:xfrm>
            <a:prstGeom prst="rect">
              <a:avLst/>
            </a:prstGeom>
            <a:solidFill>
              <a:srgbClr val="0C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" name="Rectangle 205"/>
            <p:cNvSpPr>
              <a:spLocks noChangeArrowheads="1"/>
            </p:cNvSpPr>
            <p:nvPr userDrawn="1"/>
          </p:nvSpPr>
          <p:spPr bwMode="auto">
            <a:xfrm>
              <a:off x="32" y="-14"/>
              <a:ext cx="11" cy="149"/>
            </a:xfrm>
            <a:prstGeom prst="rect">
              <a:avLst/>
            </a:prstGeom>
            <a:solidFill>
              <a:srgbClr val="0E2B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" name="Rectangle 206"/>
            <p:cNvSpPr>
              <a:spLocks noChangeArrowheads="1"/>
            </p:cNvSpPr>
            <p:nvPr userDrawn="1"/>
          </p:nvSpPr>
          <p:spPr bwMode="auto">
            <a:xfrm>
              <a:off x="43" y="-14"/>
              <a:ext cx="15" cy="149"/>
            </a:xfrm>
            <a:prstGeom prst="rect">
              <a:avLst/>
            </a:prstGeom>
            <a:solidFill>
              <a:srgbClr val="102B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" name="Rectangle 207"/>
            <p:cNvSpPr>
              <a:spLocks noChangeArrowheads="1"/>
            </p:cNvSpPr>
            <p:nvPr userDrawn="1"/>
          </p:nvSpPr>
          <p:spPr bwMode="auto">
            <a:xfrm>
              <a:off x="58" y="-14"/>
              <a:ext cx="18" cy="149"/>
            </a:xfrm>
            <a:prstGeom prst="rect">
              <a:avLst/>
            </a:prstGeom>
            <a:solidFill>
              <a:srgbClr val="122C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" name="Rectangle 208"/>
            <p:cNvSpPr>
              <a:spLocks noChangeArrowheads="1"/>
            </p:cNvSpPr>
            <p:nvPr userDrawn="1"/>
          </p:nvSpPr>
          <p:spPr bwMode="auto">
            <a:xfrm>
              <a:off x="73" y="-14"/>
              <a:ext cx="16" cy="149"/>
            </a:xfrm>
            <a:prstGeom prst="rect">
              <a:avLst/>
            </a:prstGeom>
            <a:solidFill>
              <a:srgbClr val="142D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" name="Rectangle 209"/>
            <p:cNvSpPr>
              <a:spLocks noChangeArrowheads="1"/>
            </p:cNvSpPr>
            <p:nvPr userDrawn="1"/>
          </p:nvSpPr>
          <p:spPr bwMode="auto">
            <a:xfrm>
              <a:off x="89" y="-14"/>
              <a:ext cx="22" cy="149"/>
            </a:xfrm>
            <a:prstGeom prst="rect">
              <a:avLst/>
            </a:prstGeom>
            <a:solidFill>
              <a:srgbClr val="162D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" name="Rectangle 210"/>
            <p:cNvSpPr>
              <a:spLocks noChangeArrowheads="1"/>
            </p:cNvSpPr>
            <p:nvPr userDrawn="1"/>
          </p:nvSpPr>
          <p:spPr bwMode="auto">
            <a:xfrm>
              <a:off x="111" y="-14"/>
              <a:ext cx="28" cy="149"/>
            </a:xfrm>
            <a:prstGeom prst="rect">
              <a:avLst/>
            </a:prstGeom>
            <a:solidFill>
              <a:srgbClr val="182D6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" name="Rectangle 211"/>
            <p:cNvSpPr>
              <a:spLocks noChangeArrowheads="1"/>
            </p:cNvSpPr>
            <p:nvPr userDrawn="1"/>
          </p:nvSpPr>
          <p:spPr bwMode="auto">
            <a:xfrm>
              <a:off x="139" y="-14"/>
              <a:ext cx="25" cy="149"/>
            </a:xfrm>
            <a:prstGeom prst="rect">
              <a:avLst/>
            </a:prstGeom>
            <a:solidFill>
              <a:srgbClr val="1A2F6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8" name="Rectangle 212"/>
            <p:cNvSpPr>
              <a:spLocks noChangeArrowheads="1"/>
            </p:cNvSpPr>
            <p:nvPr userDrawn="1"/>
          </p:nvSpPr>
          <p:spPr bwMode="auto">
            <a:xfrm>
              <a:off x="167" y="-14"/>
              <a:ext cx="24" cy="149"/>
            </a:xfrm>
            <a:prstGeom prst="rect">
              <a:avLst/>
            </a:prstGeom>
            <a:solidFill>
              <a:srgbClr val="1C306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9" name="Rectangle 213"/>
            <p:cNvSpPr>
              <a:spLocks noChangeArrowheads="1"/>
            </p:cNvSpPr>
            <p:nvPr userDrawn="1"/>
          </p:nvSpPr>
          <p:spPr bwMode="auto">
            <a:xfrm>
              <a:off x="188" y="-14"/>
              <a:ext cx="22" cy="149"/>
            </a:xfrm>
            <a:prstGeom prst="rect">
              <a:avLst/>
            </a:prstGeom>
            <a:solidFill>
              <a:srgbClr val="1E326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0" name="Rectangle 214"/>
            <p:cNvSpPr>
              <a:spLocks noChangeArrowheads="1"/>
            </p:cNvSpPr>
            <p:nvPr userDrawn="1"/>
          </p:nvSpPr>
          <p:spPr bwMode="auto">
            <a:xfrm>
              <a:off x="210" y="-14"/>
              <a:ext cx="25" cy="149"/>
            </a:xfrm>
            <a:prstGeom prst="rect">
              <a:avLst/>
            </a:prstGeom>
            <a:solidFill>
              <a:srgbClr val="20326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1" name="Rectangle 215"/>
            <p:cNvSpPr>
              <a:spLocks noChangeArrowheads="1"/>
            </p:cNvSpPr>
            <p:nvPr userDrawn="1"/>
          </p:nvSpPr>
          <p:spPr bwMode="auto">
            <a:xfrm>
              <a:off x="232" y="-14"/>
              <a:ext cx="40" cy="149"/>
            </a:xfrm>
            <a:prstGeom prst="rect">
              <a:avLst/>
            </a:prstGeom>
            <a:solidFill>
              <a:srgbClr val="22336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2" name="Rectangle 216"/>
            <p:cNvSpPr>
              <a:spLocks noChangeArrowheads="1"/>
            </p:cNvSpPr>
            <p:nvPr userDrawn="1"/>
          </p:nvSpPr>
          <p:spPr bwMode="auto">
            <a:xfrm>
              <a:off x="272" y="-14"/>
              <a:ext cx="22" cy="149"/>
            </a:xfrm>
            <a:prstGeom prst="rect">
              <a:avLst/>
            </a:prstGeom>
            <a:solidFill>
              <a:srgbClr val="24356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3" name="Rectangle 217"/>
            <p:cNvSpPr>
              <a:spLocks noChangeArrowheads="1"/>
            </p:cNvSpPr>
            <p:nvPr userDrawn="1"/>
          </p:nvSpPr>
          <p:spPr bwMode="auto">
            <a:xfrm>
              <a:off x="294" y="-14"/>
              <a:ext cx="25" cy="149"/>
            </a:xfrm>
            <a:prstGeom prst="rect">
              <a:avLst/>
            </a:prstGeom>
            <a:solidFill>
              <a:srgbClr val="26366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4" name="Rectangle 218"/>
            <p:cNvSpPr>
              <a:spLocks noChangeArrowheads="1"/>
            </p:cNvSpPr>
            <p:nvPr userDrawn="1"/>
          </p:nvSpPr>
          <p:spPr bwMode="auto">
            <a:xfrm>
              <a:off x="316" y="-14"/>
              <a:ext cx="25" cy="149"/>
            </a:xfrm>
            <a:prstGeom prst="rect">
              <a:avLst/>
            </a:prstGeom>
            <a:solidFill>
              <a:srgbClr val="28376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5" name="Rectangle 219"/>
            <p:cNvSpPr>
              <a:spLocks noChangeArrowheads="1"/>
            </p:cNvSpPr>
            <p:nvPr userDrawn="1"/>
          </p:nvSpPr>
          <p:spPr bwMode="auto">
            <a:xfrm>
              <a:off x="343" y="-14"/>
              <a:ext cx="33" cy="149"/>
            </a:xfrm>
            <a:prstGeom prst="rect">
              <a:avLst/>
            </a:prstGeom>
            <a:solidFill>
              <a:srgbClr val="2A386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6" name="Rectangle 220"/>
            <p:cNvSpPr>
              <a:spLocks noChangeArrowheads="1"/>
            </p:cNvSpPr>
            <p:nvPr userDrawn="1"/>
          </p:nvSpPr>
          <p:spPr bwMode="auto">
            <a:xfrm>
              <a:off x="376" y="-14"/>
              <a:ext cx="25" cy="149"/>
            </a:xfrm>
            <a:prstGeom prst="rect">
              <a:avLst/>
            </a:prstGeom>
            <a:solidFill>
              <a:srgbClr val="2C396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7" name="Rectangle 221"/>
            <p:cNvSpPr>
              <a:spLocks noChangeArrowheads="1"/>
            </p:cNvSpPr>
            <p:nvPr userDrawn="1"/>
          </p:nvSpPr>
          <p:spPr bwMode="auto">
            <a:xfrm>
              <a:off x="403" y="-14"/>
              <a:ext cx="28" cy="149"/>
            </a:xfrm>
            <a:prstGeom prst="rect">
              <a:avLst/>
            </a:prstGeom>
            <a:solidFill>
              <a:srgbClr val="2D3B6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8" name="Rectangle 222"/>
            <p:cNvSpPr>
              <a:spLocks noChangeArrowheads="1"/>
            </p:cNvSpPr>
            <p:nvPr userDrawn="1"/>
          </p:nvSpPr>
          <p:spPr bwMode="auto">
            <a:xfrm>
              <a:off x="431" y="-14"/>
              <a:ext cx="33" cy="149"/>
            </a:xfrm>
            <a:prstGeom prst="rect">
              <a:avLst/>
            </a:prstGeom>
            <a:solidFill>
              <a:srgbClr val="2F3C6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9" name="Rectangle 223"/>
            <p:cNvSpPr>
              <a:spLocks noChangeArrowheads="1"/>
            </p:cNvSpPr>
            <p:nvPr userDrawn="1"/>
          </p:nvSpPr>
          <p:spPr bwMode="auto">
            <a:xfrm>
              <a:off x="464" y="-14"/>
              <a:ext cx="25" cy="149"/>
            </a:xfrm>
            <a:prstGeom prst="rect">
              <a:avLst/>
            </a:prstGeom>
            <a:solidFill>
              <a:srgbClr val="313D6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0" name="Rectangle 224"/>
            <p:cNvSpPr>
              <a:spLocks noChangeArrowheads="1"/>
            </p:cNvSpPr>
            <p:nvPr userDrawn="1"/>
          </p:nvSpPr>
          <p:spPr bwMode="auto">
            <a:xfrm>
              <a:off x="491" y="-14"/>
              <a:ext cx="40" cy="149"/>
            </a:xfrm>
            <a:prstGeom prst="rect">
              <a:avLst/>
            </a:prstGeom>
            <a:solidFill>
              <a:srgbClr val="333F6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1" name="Rectangle 225"/>
            <p:cNvSpPr>
              <a:spLocks noChangeArrowheads="1"/>
            </p:cNvSpPr>
            <p:nvPr userDrawn="1"/>
          </p:nvSpPr>
          <p:spPr bwMode="auto">
            <a:xfrm>
              <a:off x="531" y="-14"/>
              <a:ext cx="25" cy="149"/>
            </a:xfrm>
            <a:prstGeom prst="rect">
              <a:avLst/>
            </a:prstGeom>
            <a:solidFill>
              <a:srgbClr val="35406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2" name="Rectangle 226"/>
            <p:cNvSpPr>
              <a:spLocks noChangeArrowheads="1"/>
            </p:cNvSpPr>
            <p:nvPr userDrawn="1"/>
          </p:nvSpPr>
          <p:spPr bwMode="auto">
            <a:xfrm>
              <a:off x="558" y="-14"/>
              <a:ext cx="27" cy="149"/>
            </a:xfrm>
            <a:prstGeom prst="rect">
              <a:avLst/>
            </a:prstGeom>
            <a:solidFill>
              <a:srgbClr val="37426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3" name="Rectangle 227"/>
            <p:cNvSpPr>
              <a:spLocks noChangeArrowheads="1"/>
            </p:cNvSpPr>
            <p:nvPr userDrawn="1"/>
          </p:nvSpPr>
          <p:spPr bwMode="auto">
            <a:xfrm>
              <a:off x="585" y="-14"/>
              <a:ext cx="23" cy="149"/>
            </a:xfrm>
            <a:prstGeom prst="rect">
              <a:avLst/>
            </a:prstGeom>
            <a:solidFill>
              <a:srgbClr val="38446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4" name="Rectangle 228"/>
            <p:cNvSpPr>
              <a:spLocks noChangeArrowheads="1"/>
            </p:cNvSpPr>
            <p:nvPr userDrawn="1"/>
          </p:nvSpPr>
          <p:spPr bwMode="auto">
            <a:xfrm>
              <a:off x="608" y="-14"/>
              <a:ext cx="38" cy="149"/>
            </a:xfrm>
            <a:prstGeom prst="rect">
              <a:avLst/>
            </a:prstGeom>
            <a:solidFill>
              <a:srgbClr val="3A456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5" name="Rectangle 229"/>
            <p:cNvSpPr>
              <a:spLocks noChangeArrowheads="1"/>
            </p:cNvSpPr>
            <p:nvPr userDrawn="1"/>
          </p:nvSpPr>
          <p:spPr bwMode="auto">
            <a:xfrm>
              <a:off x="646" y="-14"/>
              <a:ext cx="28" cy="149"/>
            </a:xfrm>
            <a:prstGeom prst="rect">
              <a:avLst/>
            </a:prstGeom>
            <a:solidFill>
              <a:srgbClr val="3C476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6" name="Rectangle 230"/>
            <p:cNvSpPr>
              <a:spLocks noChangeArrowheads="1"/>
            </p:cNvSpPr>
            <p:nvPr userDrawn="1"/>
          </p:nvSpPr>
          <p:spPr bwMode="auto">
            <a:xfrm>
              <a:off x="674" y="-14"/>
              <a:ext cx="38" cy="149"/>
            </a:xfrm>
            <a:prstGeom prst="rect">
              <a:avLst/>
            </a:prstGeom>
            <a:solidFill>
              <a:srgbClr val="3E486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7" name="Rectangle 231"/>
            <p:cNvSpPr>
              <a:spLocks noChangeArrowheads="1"/>
            </p:cNvSpPr>
            <p:nvPr userDrawn="1"/>
          </p:nvSpPr>
          <p:spPr bwMode="auto">
            <a:xfrm>
              <a:off x="712" y="-14"/>
              <a:ext cx="25" cy="149"/>
            </a:xfrm>
            <a:prstGeom prst="rect">
              <a:avLst/>
            </a:prstGeom>
            <a:solidFill>
              <a:srgbClr val="404A6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8" name="Rectangle 232"/>
            <p:cNvSpPr>
              <a:spLocks noChangeArrowheads="1"/>
            </p:cNvSpPr>
            <p:nvPr userDrawn="1"/>
          </p:nvSpPr>
          <p:spPr bwMode="auto">
            <a:xfrm>
              <a:off x="740" y="-14"/>
              <a:ext cx="38" cy="149"/>
            </a:xfrm>
            <a:prstGeom prst="rect">
              <a:avLst/>
            </a:prstGeom>
            <a:solidFill>
              <a:srgbClr val="424B6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9" name="Rectangle 233"/>
            <p:cNvSpPr>
              <a:spLocks noChangeArrowheads="1"/>
            </p:cNvSpPr>
            <p:nvPr userDrawn="1"/>
          </p:nvSpPr>
          <p:spPr bwMode="auto">
            <a:xfrm>
              <a:off x="778" y="-14"/>
              <a:ext cx="25" cy="149"/>
            </a:xfrm>
            <a:prstGeom prst="rect">
              <a:avLst/>
            </a:prstGeom>
            <a:solidFill>
              <a:srgbClr val="444D7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0" name="Rectangle 234"/>
            <p:cNvSpPr>
              <a:spLocks noChangeArrowheads="1"/>
            </p:cNvSpPr>
            <p:nvPr userDrawn="1"/>
          </p:nvSpPr>
          <p:spPr bwMode="auto">
            <a:xfrm>
              <a:off x="806" y="-14"/>
              <a:ext cx="33" cy="149"/>
            </a:xfrm>
            <a:prstGeom prst="rect">
              <a:avLst/>
            </a:prstGeom>
            <a:solidFill>
              <a:srgbClr val="464E7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1" name="Rectangle 235"/>
            <p:cNvSpPr>
              <a:spLocks noChangeArrowheads="1"/>
            </p:cNvSpPr>
            <p:nvPr userDrawn="1"/>
          </p:nvSpPr>
          <p:spPr bwMode="auto">
            <a:xfrm>
              <a:off x="839" y="-14"/>
              <a:ext cx="28" cy="149"/>
            </a:xfrm>
            <a:prstGeom prst="rect">
              <a:avLst/>
            </a:prstGeom>
            <a:solidFill>
              <a:srgbClr val="47507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2" name="Rectangle 236"/>
            <p:cNvSpPr>
              <a:spLocks noChangeArrowheads="1"/>
            </p:cNvSpPr>
            <p:nvPr userDrawn="1"/>
          </p:nvSpPr>
          <p:spPr bwMode="auto">
            <a:xfrm>
              <a:off x="867" y="-14"/>
              <a:ext cx="25" cy="149"/>
            </a:xfrm>
            <a:prstGeom prst="rect">
              <a:avLst/>
            </a:prstGeom>
            <a:solidFill>
              <a:srgbClr val="49517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3" name="Rectangle 237"/>
            <p:cNvSpPr>
              <a:spLocks noChangeArrowheads="1"/>
            </p:cNvSpPr>
            <p:nvPr userDrawn="1"/>
          </p:nvSpPr>
          <p:spPr bwMode="auto">
            <a:xfrm>
              <a:off x="895" y="-14"/>
              <a:ext cx="38" cy="149"/>
            </a:xfrm>
            <a:prstGeom prst="rect">
              <a:avLst/>
            </a:prstGeom>
            <a:solidFill>
              <a:srgbClr val="4B537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4" name="Rectangle 238"/>
            <p:cNvSpPr>
              <a:spLocks noChangeArrowheads="1"/>
            </p:cNvSpPr>
            <p:nvPr userDrawn="1"/>
          </p:nvSpPr>
          <p:spPr bwMode="auto">
            <a:xfrm>
              <a:off x="933" y="-14"/>
              <a:ext cx="27" cy="149"/>
            </a:xfrm>
            <a:prstGeom prst="rect">
              <a:avLst/>
            </a:prstGeom>
            <a:solidFill>
              <a:srgbClr val="4D557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5" name="Rectangle 239"/>
            <p:cNvSpPr>
              <a:spLocks noChangeArrowheads="1"/>
            </p:cNvSpPr>
            <p:nvPr userDrawn="1"/>
          </p:nvSpPr>
          <p:spPr bwMode="auto">
            <a:xfrm>
              <a:off x="960" y="-14"/>
              <a:ext cx="30" cy="149"/>
            </a:xfrm>
            <a:prstGeom prst="rect">
              <a:avLst/>
            </a:prstGeom>
            <a:solidFill>
              <a:srgbClr val="4F567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6" name="Rectangle 240"/>
            <p:cNvSpPr>
              <a:spLocks noChangeArrowheads="1"/>
            </p:cNvSpPr>
            <p:nvPr userDrawn="1"/>
          </p:nvSpPr>
          <p:spPr bwMode="auto">
            <a:xfrm>
              <a:off x="993" y="-14"/>
              <a:ext cx="25" cy="149"/>
            </a:xfrm>
            <a:prstGeom prst="rect">
              <a:avLst/>
            </a:prstGeom>
            <a:solidFill>
              <a:srgbClr val="50587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7" name="Rectangle 241"/>
            <p:cNvSpPr>
              <a:spLocks noChangeArrowheads="1"/>
            </p:cNvSpPr>
            <p:nvPr userDrawn="1"/>
          </p:nvSpPr>
          <p:spPr bwMode="auto">
            <a:xfrm>
              <a:off x="1016" y="-14"/>
              <a:ext cx="25" cy="149"/>
            </a:xfrm>
            <a:prstGeom prst="rect">
              <a:avLst/>
            </a:prstGeom>
            <a:solidFill>
              <a:srgbClr val="52597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8" name="Rectangle 242"/>
            <p:cNvSpPr>
              <a:spLocks noChangeArrowheads="1"/>
            </p:cNvSpPr>
            <p:nvPr userDrawn="1"/>
          </p:nvSpPr>
          <p:spPr bwMode="auto">
            <a:xfrm>
              <a:off x="1043" y="-14"/>
              <a:ext cx="39" cy="149"/>
            </a:xfrm>
            <a:prstGeom prst="rect">
              <a:avLst/>
            </a:prstGeom>
            <a:solidFill>
              <a:srgbClr val="545B7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9" name="Rectangle 243"/>
            <p:cNvSpPr>
              <a:spLocks noChangeArrowheads="1"/>
            </p:cNvSpPr>
            <p:nvPr userDrawn="1"/>
          </p:nvSpPr>
          <p:spPr bwMode="auto">
            <a:xfrm>
              <a:off x="1082" y="-14"/>
              <a:ext cx="28" cy="149"/>
            </a:xfrm>
            <a:prstGeom prst="rect">
              <a:avLst/>
            </a:prstGeom>
            <a:solidFill>
              <a:srgbClr val="565C7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0" name="Rectangle 244"/>
            <p:cNvSpPr>
              <a:spLocks noChangeArrowheads="1"/>
            </p:cNvSpPr>
            <p:nvPr userDrawn="1"/>
          </p:nvSpPr>
          <p:spPr bwMode="auto">
            <a:xfrm>
              <a:off x="1110" y="-14"/>
              <a:ext cx="25" cy="149"/>
            </a:xfrm>
            <a:prstGeom prst="rect">
              <a:avLst/>
            </a:prstGeom>
            <a:solidFill>
              <a:srgbClr val="585E7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1" name="Rectangle 245"/>
            <p:cNvSpPr>
              <a:spLocks noChangeArrowheads="1"/>
            </p:cNvSpPr>
            <p:nvPr userDrawn="1"/>
          </p:nvSpPr>
          <p:spPr bwMode="auto">
            <a:xfrm>
              <a:off x="1136" y="-14"/>
              <a:ext cx="25" cy="149"/>
            </a:xfrm>
            <a:prstGeom prst="rect">
              <a:avLst/>
            </a:prstGeom>
            <a:solidFill>
              <a:srgbClr val="59607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2" name="Rectangle 246"/>
            <p:cNvSpPr>
              <a:spLocks noChangeArrowheads="1"/>
            </p:cNvSpPr>
            <p:nvPr userDrawn="1"/>
          </p:nvSpPr>
          <p:spPr bwMode="auto">
            <a:xfrm>
              <a:off x="1159" y="-14"/>
              <a:ext cx="35" cy="149"/>
            </a:xfrm>
            <a:prstGeom prst="rect">
              <a:avLst/>
            </a:prstGeom>
            <a:solidFill>
              <a:srgbClr val="5B617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3" name="Rectangle 247"/>
            <p:cNvSpPr>
              <a:spLocks noChangeArrowheads="1"/>
            </p:cNvSpPr>
            <p:nvPr userDrawn="1"/>
          </p:nvSpPr>
          <p:spPr bwMode="auto">
            <a:xfrm>
              <a:off x="1197" y="-14"/>
              <a:ext cx="28" cy="149"/>
            </a:xfrm>
            <a:prstGeom prst="rect">
              <a:avLst/>
            </a:prstGeom>
            <a:solidFill>
              <a:srgbClr val="5D637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4" name="Rectangle 248"/>
            <p:cNvSpPr>
              <a:spLocks noChangeArrowheads="1"/>
            </p:cNvSpPr>
            <p:nvPr userDrawn="1"/>
          </p:nvSpPr>
          <p:spPr bwMode="auto">
            <a:xfrm>
              <a:off x="1225" y="-14"/>
              <a:ext cx="22" cy="149"/>
            </a:xfrm>
            <a:prstGeom prst="rect">
              <a:avLst/>
            </a:prstGeom>
            <a:solidFill>
              <a:srgbClr val="5E657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5" name="Rectangle 249"/>
            <p:cNvSpPr>
              <a:spLocks noChangeArrowheads="1"/>
            </p:cNvSpPr>
            <p:nvPr userDrawn="1"/>
          </p:nvSpPr>
          <p:spPr bwMode="auto">
            <a:xfrm>
              <a:off x="1247" y="-14"/>
              <a:ext cx="38" cy="149"/>
            </a:xfrm>
            <a:prstGeom prst="rect">
              <a:avLst/>
            </a:prstGeom>
            <a:solidFill>
              <a:srgbClr val="60668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6" name="Rectangle 250"/>
            <p:cNvSpPr>
              <a:spLocks noChangeArrowheads="1"/>
            </p:cNvSpPr>
            <p:nvPr userDrawn="1"/>
          </p:nvSpPr>
          <p:spPr bwMode="auto">
            <a:xfrm>
              <a:off x="1285" y="-14"/>
              <a:ext cx="28" cy="149"/>
            </a:xfrm>
            <a:prstGeom prst="rect">
              <a:avLst/>
            </a:prstGeom>
            <a:solidFill>
              <a:srgbClr val="62688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7" name="Rectangle 251"/>
            <p:cNvSpPr>
              <a:spLocks noChangeArrowheads="1"/>
            </p:cNvSpPr>
            <p:nvPr userDrawn="1"/>
          </p:nvSpPr>
          <p:spPr bwMode="auto">
            <a:xfrm>
              <a:off x="1313" y="-14"/>
              <a:ext cx="22" cy="149"/>
            </a:xfrm>
            <a:prstGeom prst="rect">
              <a:avLst/>
            </a:prstGeom>
            <a:solidFill>
              <a:srgbClr val="64698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8" name="Rectangle 252"/>
            <p:cNvSpPr>
              <a:spLocks noChangeArrowheads="1"/>
            </p:cNvSpPr>
            <p:nvPr userDrawn="1"/>
          </p:nvSpPr>
          <p:spPr bwMode="auto">
            <a:xfrm>
              <a:off x="1335" y="-14"/>
              <a:ext cx="25" cy="149"/>
            </a:xfrm>
            <a:prstGeom prst="rect">
              <a:avLst/>
            </a:prstGeom>
            <a:solidFill>
              <a:srgbClr val="656B8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9" name="Rectangle 253"/>
            <p:cNvSpPr>
              <a:spLocks noChangeArrowheads="1"/>
            </p:cNvSpPr>
            <p:nvPr userDrawn="1"/>
          </p:nvSpPr>
          <p:spPr bwMode="auto">
            <a:xfrm>
              <a:off x="1357" y="-14"/>
              <a:ext cx="39" cy="149"/>
            </a:xfrm>
            <a:prstGeom prst="rect">
              <a:avLst/>
            </a:prstGeom>
            <a:solidFill>
              <a:srgbClr val="676C8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0" name="Rectangle 254"/>
            <p:cNvSpPr>
              <a:spLocks noChangeArrowheads="1"/>
            </p:cNvSpPr>
            <p:nvPr userDrawn="1"/>
          </p:nvSpPr>
          <p:spPr bwMode="auto">
            <a:xfrm>
              <a:off x="1396" y="-14"/>
              <a:ext cx="25" cy="149"/>
            </a:xfrm>
            <a:prstGeom prst="rect">
              <a:avLst/>
            </a:prstGeom>
            <a:solidFill>
              <a:srgbClr val="696E8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1" name="Rectangle 255"/>
            <p:cNvSpPr>
              <a:spLocks noChangeArrowheads="1"/>
            </p:cNvSpPr>
            <p:nvPr userDrawn="1"/>
          </p:nvSpPr>
          <p:spPr bwMode="auto">
            <a:xfrm>
              <a:off x="1424" y="-14"/>
              <a:ext cx="32" cy="149"/>
            </a:xfrm>
            <a:prstGeom prst="rect">
              <a:avLst/>
            </a:prstGeom>
            <a:solidFill>
              <a:srgbClr val="6B6F8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2" name="Rectangle 256"/>
            <p:cNvSpPr>
              <a:spLocks noChangeArrowheads="1"/>
            </p:cNvSpPr>
            <p:nvPr userDrawn="1"/>
          </p:nvSpPr>
          <p:spPr bwMode="auto">
            <a:xfrm>
              <a:off x="1456" y="-14"/>
              <a:ext cx="25" cy="149"/>
            </a:xfrm>
            <a:prstGeom prst="rect">
              <a:avLst/>
            </a:prstGeom>
            <a:solidFill>
              <a:srgbClr val="6C718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3" name="Rectangle 257"/>
            <p:cNvSpPr>
              <a:spLocks noChangeArrowheads="1"/>
            </p:cNvSpPr>
            <p:nvPr userDrawn="1"/>
          </p:nvSpPr>
          <p:spPr bwMode="auto">
            <a:xfrm>
              <a:off x="1484" y="-14"/>
              <a:ext cx="28" cy="149"/>
            </a:xfrm>
            <a:prstGeom prst="rect">
              <a:avLst/>
            </a:prstGeom>
            <a:solidFill>
              <a:srgbClr val="6E738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4" name="Rectangle 258"/>
            <p:cNvSpPr>
              <a:spLocks noChangeArrowheads="1"/>
            </p:cNvSpPr>
            <p:nvPr userDrawn="1"/>
          </p:nvSpPr>
          <p:spPr bwMode="auto">
            <a:xfrm>
              <a:off x="1512" y="-14"/>
              <a:ext cx="32" cy="149"/>
            </a:xfrm>
            <a:prstGeom prst="rect">
              <a:avLst/>
            </a:prstGeom>
            <a:solidFill>
              <a:srgbClr val="70748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5" name="Rectangle 259"/>
            <p:cNvSpPr>
              <a:spLocks noChangeArrowheads="1"/>
            </p:cNvSpPr>
            <p:nvPr userDrawn="1"/>
          </p:nvSpPr>
          <p:spPr bwMode="auto">
            <a:xfrm>
              <a:off x="1544" y="-14"/>
              <a:ext cx="25" cy="149"/>
            </a:xfrm>
            <a:prstGeom prst="rect">
              <a:avLst/>
            </a:prstGeom>
            <a:solidFill>
              <a:srgbClr val="72768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6" name="Rectangle 260"/>
            <p:cNvSpPr>
              <a:spLocks noChangeArrowheads="1"/>
            </p:cNvSpPr>
            <p:nvPr userDrawn="1"/>
          </p:nvSpPr>
          <p:spPr bwMode="auto">
            <a:xfrm>
              <a:off x="1572" y="-14"/>
              <a:ext cx="39" cy="149"/>
            </a:xfrm>
            <a:prstGeom prst="rect">
              <a:avLst/>
            </a:prstGeom>
            <a:solidFill>
              <a:srgbClr val="74788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7" name="Rectangle 261"/>
            <p:cNvSpPr>
              <a:spLocks noChangeArrowheads="1"/>
            </p:cNvSpPr>
            <p:nvPr userDrawn="1"/>
          </p:nvSpPr>
          <p:spPr bwMode="auto">
            <a:xfrm>
              <a:off x="1611" y="-14"/>
              <a:ext cx="22" cy="149"/>
            </a:xfrm>
            <a:prstGeom prst="rect">
              <a:avLst/>
            </a:prstGeom>
            <a:solidFill>
              <a:srgbClr val="757A8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8" name="Rectangle 262"/>
            <p:cNvSpPr>
              <a:spLocks noChangeArrowheads="1"/>
            </p:cNvSpPr>
            <p:nvPr userDrawn="1"/>
          </p:nvSpPr>
          <p:spPr bwMode="auto">
            <a:xfrm>
              <a:off x="1633" y="-14"/>
              <a:ext cx="28" cy="149"/>
            </a:xfrm>
            <a:prstGeom prst="rect">
              <a:avLst/>
            </a:prstGeom>
            <a:solidFill>
              <a:srgbClr val="777B8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9" name="Rectangle 263"/>
            <p:cNvSpPr>
              <a:spLocks noChangeArrowheads="1"/>
            </p:cNvSpPr>
            <p:nvPr userDrawn="1"/>
          </p:nvSpPr>
          <p:spPr bwMode="auto">
            <a:xfrm>
              <a:off x="1661" y="-14"/>
              <a:ext cx="25" cy="149"/>
            </a:xfrm>
            <a:prstGeom prst="rect">
              <a:avLst/>
            </a:prstGeom>
            <a:solidFill>
              <a:srgbClr val="797D9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0" name="Rectangle 264"/>
            <p:cNvSpPr>
              <a:spLocks noChangeArrowheads="1"/>
            </p:cNvSpPr>
            <p:nvPr userDrawn="1"/>
          </p:nvSpPr>
          <p:spPr bwMode="auto">
            <a:xfrm>
              <a:off x="1688" y="-14"/>
              <a:ext cx="25" cy="149"/>
            </a:xfrm>
            <a:prstGeom prst="rect">
              <a:avLst/>
            </a:prstGeom>
            <a:solidFill>
              <a:srgbClr val="7B7E9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1" name="Rectangle 265"/>
            <p:cNvSpPr>
              <a:spLocks noChangeArrowheads="1"/>
            </p:cNvSpPr>
            <p:nvPr userDrawn="1"/>
          </p:nvSpPr>
          <p:spPr bwMode="auto">
            <a:xfrm>
              <a:off x="1710" y="-14"/>
              <a:ext cx="33" cy="149"/>
            </a:xfrm>
            <a:prstGeom prst="rect">
              <a:avLst/>
            </a:prstGeom>
            <a:solidFill>
              <a:srgbClr val="7C809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2" name="Rectangle 266"/>
            <p:cNvSpPr>
              <a:spLocks noChangeArrowheads="1"/>
            </p:cNvSpPr>
            <p:nvPr userDrawn="1"/>
          </p:nvSpPr>
          <p:spPr bwMode="auto">
            <a:xfrm>
              <a:off x="1743" y="-14"/>
              <a:ext cx="25" cy="149"/>
            </a:xfrm>
            <a:prstGeom prst="rect">
              <a:avLst/>
            </a:prstGeom>
            <a:solidFill>
              <a:srgbClr val="7E819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3" name="Rectangle 267"/>
            <p:cNvSpPr>
              <a:spLocks noChangeArrowheads="1"/>
            </p:cNvSpPr>
            <p:nvPr userDrawn="1"/>
          </p:nvSpPr>
          <p:spPr bwMode="auto">
            <a:xfrm>
              <a:off x="1771" y="-14"/>
              <a:ext cx="27" cy="149"/>
            </a:xfrm>
            <a:prstGeom prst="rect">
              <a:avLst/>
            </a:prstGeom>
            <a:solidFill>
              <a:srgbClr val="80839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4" name="Rectangle 268"/>
            <p:cNvSpPr>
              <a:spLocks noChangeArrowheads="1"/>
            </p:cNvSpPr>
            <p:nvPr userDrawn="1"/>
          </p:nvSpPr>
          <p:spPr bwMode="auto">
            <a:xfrm>
              <a:off x="1798" y="-14"/>
              <a:ext cx="31" cy="149"/>
            </a:xfrm>
            <a:prstGeom prst="rect">
              <a:avLst/>
            </a:prstGeom>
            <a:solidFill>
              <a:srgbClr val="81859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5" name="Rectangle 269"/>
            <p:cNvSpPr>
              <a:spLocks noChangeArrowheads="1"/>
            </p:cNvSpPr>
            <p:nvPr userDrawn="1"/>
          </p:nvSpPr>
          <p:spPr bwMode="auto">
            <a:xfrm>
              <a:off x="1832" y="-14"/>
              <a:ext cx="27" cy="149"/>
            </a:xfrm>
            <a:prstGeom prst="rect">
              <a:avLst/>
            </a:prstGeom>
            <a:solidFill>
              <a:srgbClr val="83869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6" name="Rectangle 270"/>
            <p:cNvSpPr>
              <a:spLocks noChangeArrowheads="1"/>
            </p:cNvSpPr>
            <p:nvPr userDrawn="1"/>
          </p:nvSpPr>
          <p:spPr bwMode="auto">
            <a:xfrm>
              <a:off x="1859" y="-14"/>
              <a:ext cx="25" cy="149"/>
            </a:xfrm>
            <a:prstGeom prst="rect">
              <a:avLst/>
            </a:prstGeom>
            <a:solidFill>
              <a:srgbClr val="85889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7" name="Rectangle 271"/>
            <p:cNvSpPr>
              <a:spLocks noChangeArrowheads="1"/>
            </p:cNvSpPr>
            <p:nvPr userDrawn="1"/>
          </p:nvSpPr>
          <p:spPr bwMode="auto">
            <a:xfrm>
              <a:off x="1886" y="-14"/>
              <a:ext cx="25" cy="149"/>
            </a:xfrm>
            <a:prstGeom prst="rect">
              <a:avLst/>
            </a:prstGeom>
            <a:solidFill>
              <a:srgbClr val="868A9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8" name="Rectangle 272"/>
            <p:cNvSpPr>
              <a:spLocks noChangeArrowheads="1"/>
            </p:cNvSpPr>
            <p:nvPr userDrawn="1"/>
          </p:nvSpPr>
          <p:spPr bwMode="auto">
            <a:xfrm>
              <a:off x="1908" y="-14"/>
              <a:ext cx="34" cy="149"/>
            </a:xfrm>
            <a:prstGeom prst="rect">
              <a:avLst/>
            </a:prstGeom>
            <a:solidFill>
              <a:srgbClr val="888B9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9" name="Rectangle 273"/>
            <p:cNvSpPr>
              <a:spLocks noChangeArrowheads="1"/>
            </p:cNvSpPr>
            <p:nvPr userDrawn="1"/>
          </p:nvSpPr>
          <p:spPr bwMode="auto">
            <a:xfrm>
              <a:off x="1942" y="-14"/>
              <a:ext cx="22" cy="149"/>
            </a:xfrm>
            <a:prstGeom prst="rect">
              <a:avLst/>
            </a:prstGeom>
            <a:solidFill>
              <a:srgbClr val="898D9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0" name="Rectangle 274"/>
            <p:cNvSpPr>
              <a:spLocks noChangeArrowheads="1"/>
            </p:cNvSpPr>
            <p:nvPr userDrawn="1"/>
          </p:nvSpPr>
          <p:spPr bwMode="auto">
            <a:xfrm>
              <a:off x="1964" y="-14"/>
              <a:ext cx="27" cy="149"/>
            </a:xfrm>
            <a:prstGeom prst="rect">
              <a:avLst/>
            </a:prstGeom>
            <a:solidFill>
              <a:srgbClr val="8B8E9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1" name="Rectangle 275"/>
            <p:cNvSpPr>
              <a:spLocks noChangeArrowheads="1"/>
            </p:cNvSpPr>
            <p:nvPr userDrawn="1"/>
          </p:nvSpPr>
          <p:spPr bwMode="auto">
            <a:xfrm>
              <a:off x="1991" y="-14"/>
              <a:ext cx="36" cy="149"/>
            </a:xfrm>
            <a:prstGeom prst="rect">
              <a:avLst/>
            </a:prstGeom>
            <a:solidFill>
              <a:srgbClr val="8D909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2" name="Rectangle 276"/>
            <p:cNvSpPr>
              <a:spLocks noChangeArrowheads="1"/>
            </p:cNvSpPr>
            <p:nvPr userDrawn="1"/>
          </p:nvSpPr>
          <p:spPr bwMode="auto">
            <a:xfrm>
              <a:off x="2030" y="-14"/>
              <a:ext cx="25" cy="149"/>
            </a:xfrm>
            <a:prstGeom prst="rect">
              <a:avLst/>
            </a:prstGeom>
            <a:solidFill>
              <a:srgbClr val="8F91A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3" name="Rectangle 277"/>
            <p:cNvSpPr>
              <a:spLocks noChangeArrowheads="1"/>
            </p:cNvSpPr>
            <p:nvPr userDrawn="1"/>
          </p:nvSpPr>
          <p:spPr bwMode="auto">
            <a:xfrm>
              <a:off x="2052" y="-14"/>
              <a:ext cx="25" cy="149"/>
            </a:xfrm>
            <a:prstGeom prst="rect">
              <a:avLst/>
            </a:prstGeom>
            <a:solidFill>
              <a:srgbClr val="9093A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4" name="Rectangle 278"/>
            <p:cNvSpPr>
              <a:spLocks noChangeArrowheads="1"/>
            </p:cNvSpPr>
            <p:nvPr userDrawn="1"/>
          </p:nvSpPr>
          <p:spPr bwMode="auto">
            <a:xfrm>
              <a:off x="2079" y="-14"/>
              <a:ext cx="39" cy="149"/>
            </a:xfrm>
            <a:prstGeom prst="rect">
              <a:avLst/>
            </a:prstGeom>
            <a:solidFill>
              <a:srgbClr val="9295A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5" name="Rectangle 279"/>
            <p:cNvSpPr>
              <a:spLocks noChangeArrowheads="1"/>
            </p:cNvSpPr>
            <p:nvPr userDrawn="1"/>
          </p:nvSpPr>
          <p:spPr bwMode="auto">
            <a:xfrm>
              <a:off x="2118" y="-14"/>
              <a:ext cx="25" cy="149"/>
            </a:xfrm>
            <a:prstGeom prst="rect">
              <a:avLst/>
            </a:prstGeom>
            <a:solidFill>
              <a:srgbClr val="9496A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6" name="Rectangle 280"/>
            <p:cNvSpPr>
              <a:spLocks noChangeArrowheads="1"/>
            </p:cNvSpPr>
            <p:nvPr userDrawn="1"/>
          </p:nvSpPr>
          <p:spPr bwMode="auto">
            <a:xfrm>
              <a:off x="2140" y="-14"/>
              <a:ext cx="22" cy="149"/>
            </a:xfrm>
            <a:prstGeom prst="rect">
              <a:avLst/>
            </a:prstGeom>
            <a:solidFill>
              <a:srgbClr val="9598A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7" name="Rectangle 281"/>
            <p:cNvSpPr>
              <a:spLocks noChangeArrowheads="1"/>
            </p:cNvSpPr>
            <p:nvPr userDrawn="1"/>
          </p:nvSpPr>
          <p:spPr bwMode="auto">
            <a:xfrm>
              <a:off x="2162" y="-14"/>
              <a:ext cx="28" cy="149"/>
            </a:xfrm>
            <a:prstGeom prst="rect">
              <a:avLst/>
            </a:prstGeom>
            <a:solidFill>
              <a:srgbClr val="9699A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8" name="Rectangle 282"/>
            <p:cNvSpPr>
              <a:spLocks noChangeArrowheads="1"/>
            </p:cNvSpPr>
            <p:nvPr userDrawn="1"/>
          </p:nvSpPr>
          <p:spPr bwMode="auto">
            <a:xfrm>
              <a:off x="2190" y="-14"/>
              <a:ext cx="25" cy="149"/>
            </a:xfrm>
            <a:prstGeom prst="rect">
              <a:avLst/>
            </a:prstGeom>
            <a:solidFill>
              <a:srgbClr val="989BA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9" name="Rectangle 283"/>
            <p:cNvSpPr>
              <a:spLocks noChangeArrowheads="1"/>
            </p:cNvSpPr>
            <p:nvPr userDrawn="1"/>
          </p:nvSpPr>
          <p:spPr bwMode="auto">
            <a:xfrm>
              <a:off x="2217" y="-14"/>
              <a:ext cx="25" cy="149"/>
            </a:xfrm>
            <a:prstGeom prst="rect">
              <a:avLst/>
            </a:prstGeom>
            <a:solidFill>
              <a:srgbClr val="9A9CA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0" name="Rectangle 284"/>
            <p:cNvSpPr>
              <a:spLocks noChangeArrowheads="1"/>
            </p:cNvSpPr>
            <p:nvPr userDrawn="1"/>
          </p:nvSpPr>
          <p:spPr bwMode="auto">
            <a:xfrm>
              <a:off x="2240" y="-14"/>
              <a:ext cx="29" cy="149"/>
            </a:xfrm>
            <a:prstGeom prst="rect">
              <a:avLst/>
            </a:prstGeom>
            <a:solidFill>
              <a:srgbClr val="9B9EA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1" name="Rectangle 285"/>
            <p:cNvSpPr>
              <a:spLocks noChangeArrowheads="1"/>
            </p:cNvSpPr>
            <p:nvPr userDrawn="1"/>
          </p:nvSpPr>
          <p:spPr bwMode="auto">
            <a:xfrm>
              <a:off x="2272" y="-14"/>
              <a:ext cx="28" cy="149"/>
            </a:xfrm>
            <a:prstGeom prst="rect">
              <a:avLst/>
            </a:prstGeom>
            <a:solidFill>
              <a:srgbClr val="9D9FA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2" name="Rectangle 286"/>
            <p:cNvSpPr>
              <a:spLocks noChangeArrowheads="1"/>
            </p:cNvSpPr>
            <p:nvPr userDrawn="1"/>
          </p:nvSpPr>
          <p:spPr bwMode="auto">
            <a:xfrm>
              <a:off x="2300" y="-14"/>
              <a:ext cx="38" cy="149"/>
            </a:xfrm>
            <a:prstGeom prst="rect">
              <a:avLst/>
            </a:prstGeom>
            <a:solidFill>
              <a:srgbClr val="9FA1A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3" name="Rectangle 287"/>
            <p:cNvSpPr>
              <a:spLocks noChangeArrowheads="1"/>
            </p:cNvSpPr>
            <p:nvPr userDrawn="1"/>
          </p:nvSpPr>
          <p:spPr bwMode="auto">
            <a:xfrm>
              <a:off x="2338" y="-14"/>
              <a:ext cx="23" cy="149"/>
            </a:xfrm>
            <a:prstGeom prst="rect">
              <a:avLst/>
            </a:prstGeom>
            <a:solidFill>
              <a:srgbClr val="A0A3A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4" name="Rectangle 288"/>
            <p:cNvSpPr>
              <a:spLocks noChangeArrowheads="1"/>
            </p:cNvSpPr>
            <p:nvPr userDrawn="1"/>
          </p:nvSpPr>
          <p:spPr bwMode="auto">
            <a:xfrm>
              <a:off x="2361" y="-14"/>
              <a:ext cx="27" cy="149"/>
            </a:xfrm>
            <a:prstGeom prst="rect">
              <a:avLst/>
            </a:prstGeom>
            <a:solidFill>
              <a:srgbClr val="A2A4A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5" name="Rectangle 289"/>
            <p:cNvSpPr>
              <a:spLocks noChangeArrowheads="1"/>
            </p:cNvSpPr>
            <p:nvPr userDrawn="1"/>
          </p:nvSpPr>
          <p:spPr bwMode="auto">
            <a:xfrm>
              <a:off x="2388" y="-14"/>
              <a:ext cx="45" cy="149"/>
            </a:xfrm>
            <a:prstGeom prst="rect">
              <a:avLst/>
            </a:prstGeom>
            <a:solidFill>
              <a:srgbClr val="A4A6B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6" name="Rectangle 290"/>
            <p:cNvSpPr>
              <a:spLocks noChangeArrowheads="1"/>
            </p:cNvSpPr>
            <p:nvPr userDrawn="1"/>
          </p:nvSpPr>
          <p:spPr bwMode="auto">
            <a:xfrm>
              <a:off x="2433" y="-14"/>
              <a:ext cx="25" cy="149"/>
            </a:xfrm>
            <a:prstGeom prst="rect">
              <a:avLst/>
            </a:prstGeom>
            <a:solidFill>
              <a:srgbClr val="A6A8B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7" name="Rectangle 291"/>
            <p:cNvSpPr>
              <a:spLocks noChangeArrowheads="1"/>
            </p:cNvSpPr>
            <p:nvPr userDrawn="1"/>
          </p:nvSpPr>
          <p:spPr bwMode="auto">
            <a:xfrm>
              <a:off x="2459" y="-14"/>
              <a:ext cx="40" cy="149"/>
            </a:xfrm>
            <a:prstGeom prst="rect">
              <a:avLst/>
            </a:prstGeom>
            <a:solidFill>
              <a:srgbClr val="A8AAB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8" name="Rectangle 292"/>
            <p:cNvSpPr>
              <a:spLocks noChangeArrowheads="1"/>
            </p:cNvSpPr>
            <p:nvPr userDrawn="1"/>
          </p:nvSpPr>
          <p:spPr bwMode="auto">
            <a:xfrm>
              <a:off x="2499" y="-14"/>
              <a:ext cx="44" cy="149"/>
            </a:xfrm>
            <a:prstGeom prst="rect">
              <a:avLst/>
            </a:prstGeom>
            <a:solidFill>
              <a:srgbClr val="AAACB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9" name="Rectangle 293"/>
            <p:cNvSpPr>
              <a:spLocks noChangeArrowheads="1"/>
            </p:cNvSpPr>
            <p:nvPr userDrawn="1"/>
          </p:nvSpPr>
          <p:spPr bwMode="auto">
            <a:xfrm>
              <a:off x="2543" y="-14"/>
              <a:ext cx="38" cy="149"/>
            </a:xfrm>
            <a:prstGeom prst="rect">
              <a:avLst/>
            </a:prstGeom>
            <a:solidFill>
              <a:srgbClr val="ACAEB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0" name="Rectangle 294"/>
            <p:cNvSpPr>
              <a:spLocks noChangeArrowheads="1"/>
            </p:cNvSpPr>
            <p:nvPr userDrawn="1"/>
          </p:nvSpPr>
          <p:spPr bwMode="auto">
            <a:xfrm>
              <a:off x="2581" y="-14"/>
              <a:ext cx="22" cy="149"/>
            </a:xfrm>
            <a:prstGeom prst="rect">
              <a:avLst/>
            </a:prstGeom>
            <a:solidFill>
              <a:srgbClr val="AEAFB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1" name="Rectangle 295"/>
            <p:cNvSpPr>
              <a:spLocks noChangeArrowheads="1"/>
            </p:cNvSpPr>
            <p:nvPr userDrawn="1"/>
          </p:nvSpPr>
          <p:spPr bwMode="auto">
            <a:xfrm>
              <a:off x="2603" y="-14"/>
              <a:ext cx="28" cy="149"/>
            </a:xfrm>
            <a:prstGeom prst="rect">
              <a:avLst/>
            </a:prstGeom>
            <a:solidFill>
              <a:srgbClr val="AFB1B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2" name="Rectangle 296"/>
            <p:cNvSpPr>
              <a:spLocks noChangeArrowheads="1"/>
            </p:cNvSpPr>
            <p:nvPr userDrawn="1"/>
          </p:nvSpPr>
          <p:spPr bwMode="auto">
            <a:xfrm>
              <a:off x="2631" y="-14"/>
              <a:ext cx="43" cy="149"/>
            </a:xfrm>
            <a:prstGeom prst="rect">
              <a:avLst/>
            </a:prstGeom>
            <a:solidFill>
              <a:srgbClr val="B1B3B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3" name="Rectangle 297"/>
            <p:cNvSpPr>
              <a:spLocks noChangeArrowheads="1"/>
            </p:cNvSpPr>
            <p:nvPr userDrawn="1"/>
          </p:nvSpPr>
          <p:spPr bwMode="auto">
            <a:xfrm>
              <a:off x="2674" y="-14"/>
              <a:ext cx="37" cy="149"/>
            </a:xfrm>
            <a:prstGeom prst="rect">
              <a:avLst/>
            </a:prstGeom>
            <a:solidFill>
              <a:srgbClr val="B3B5B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4" name="Rectangle 298"/>
            <p:cNvSpPr>
              <a:spLocks noChangeArrowheads="1"/>
            </p:cNvSpPr>
            <p:nvPr userDrawn="1"/>
          </p:nvSpPr>
          <p:spPr bwMode="auto">
            <a:xfrm>
              <a:off x="2714" y="-14"/>
              <a:ext cx="27" cy="149"/>
            </a:xfrm>
            <a:prstGeom prst="rect">
              <a:avLst/>
            </a:prstGeom>
            <a:solidFill>
              <a:srgbClr val="B5B6B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5" name="Rectangle 299"/>
            <p:cNvSpPr>
              <a:spLocks noChangeArrowheads="1"/>
            </p:cNvSpPr>
            <p:nvPr userDrawn="1"/>
          </p:nvSpPr>
          <p:spPr bwMode="auto">
            <a:xfrm>
              <a:off x="2741" y="-14"/>
              <a:ext cx="25" cy="149"/>
            </a:xfrm>
            <a:prstGeom prst="rect">
              <a:avLst/>
            </a:prstGeom>
            <a:solidFill>
              <a:srgbClr val="B7B8C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6" name="Rectangle 300"/>
            <p:cNvSpPr>
              <a:spLocks noChangeArrowheads="1"/>
            </p:cNvSpPr>
            <p:nvPr userDrawn="1"/>
          </p:nvSpPr>
          <p:spPr bwMode="auto">
            <a:xfrm>
              <a:off x="2769" y="-14"/>
              <a:ext cx="38" cy="149"/>
            </a:xfrm>
            <a:prstGeom prst="rect">
              <a:avLst/>
            </a:prstGeom>
            <a:solidFill>
              <a:srgbClr val="B8BAC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7" name="Rectangle 301"/>
            <p:cNvSpPr>
              <a:spLocks noChangeArrowheads="1"/>
            </p:cNvSpPr>
            <p:nvPr userDrawn="1"/>
          </p:nvSpPr>
          <p:spPr bwMode="auto">
            <a:xfrm>
              <a:off x="2807" y="-14"/>
              <a:ext cx="25" cy="149"/>
            </a:xfrm>
            <a:prstGeom prst="rect">
              <a:avLst/>
            </a:prstGeom>
            <a:solidFill>
              <a:srgbClr val="BABBC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8" name="Rectangle 302"/>
            <p:cNvSpPr>
              <a:spLocks noChangeArrowheads="1"/>
            </p:cNvSpPr>
            <p:nvPr userDrawn="1"/>
          </p:nvSpPr>
          <p:spPr bwMode="auto">
            <a:xfrm>
              <a:off x="2829" y="-14"/>
              <a:ext cx="44" cy="149"/>
            </a:xfrm>
            <a:prstGeom prst="rect">
              <a:avLst/>
            </a:prstGeom>
            <a:solidFill>
              <a:srgbClr val="BBBDC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9" name="Rectangle 303"/>
            <p:cNvSpPr>
              <a:spLocks noChangeArrowheads="1"/>
            </p:cNvSpPr>
            <p:nvPr userDrawn="1"/>
          </p:nvSpPr>
          <p:spPr bwMode="auto">
            <a:xfrm>
              <a:off x="2873" y="-14"/>
              <a:ext cx="36" cy="149"/>
            </a:xfrm>
            <a:prstGeom prst="rect">
              <a:avLst/>
            </a:prstGeom>
            <a:solidFill>
              <a:srgbClr val="BDBFC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0" name="Rectangle 304"/>
            <p:cNvSpPr>
              <a:spLocks noChangeArrowheads="1"/>
            </p:cNvSpPr>
            <p:nvPr userDrawn="1"/>
          </p:nvSpPr>
          <p:spPr bwMode="auto">
            <a:xfrm>
              <a:off x="2912" y="-14"/>
              <a:ext cx="27" cy="149"/>
            </a:xfrm>
            <a:prstGeom prst="rect">
              <a:avLst/>
            </a:prstGeom>
            <a:solidFill>
              <a:srgbClr val="BFC0C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1" name="Rectangle 305"/>
            <p:cNvSpPr>
              <a:spLocks noChangeArrowheads="1"/>
            </p:cNvSpPr>
            <p:nvPr userDrawn="1"/>
          </p:nvSpPr>
          <p:spPr bwMode="auto">
            <a:xfrm>
              <a:off x="2939" y="-14"/>
              <a:ext cx="45" cy="149"/>
            </a:xfrm>
            <a:prstGeom prst="rect">
              <a:avLst/>
            </a:prstGeom>
            <a:solidFill>
              <a:srgbClr val="C1C2C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2" name="Rectangle 306"/>
            <p:cNvSpPr>
              <a:spLocks noChangeArrowheads="1"/>
            </p:cNvSpPr>
            <p:nvPr userDrawn="1"/>
          </p:nvSpPr>
          <p:spPr bwMode="auto">
            <a:xfrm>
              <a:off x="2984" y="-14"/>
              <a:ext cx="44" cy="149"/>
            </a:xfrm>
            <a:prstGeom prst="rect">
              <a:avLst/>
            </a:prstGeom>
            <a:solidFill>
              <a:srgbClr val="C3C4C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3" name="Rectangle 307"/>
            <p:cNvSpPr>
              <a:spLocks noChangeArrowheads="1"/>
            </p:cNvSpPr>
            <p:nvPr userDrawn="1"/>
          </p:nvSpPr>
          <p:spPr bwMode="auto">
            <a:xfrm>
              <a:off x="3028" y="-14"/>
              <a:ext cx="44" cy="149"/>
            </a:xfrm>
            <a:prstGeom prst="rect">
              <a:avLst/>
            </a:prstGeom>
            <a:solidFill>
              <a:srgbClr val="C5C6C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4" name="Rectangle 308"/>
            <p:cNvSpPr>
              <a:spLocks noChangeArrowheads="1"/>
            </p:cNvSpPr>
            <p:nvPr userDrawn="1"/>
          </p:nvSpPr>
          <p:spPr bwMode="auto">
            <a:xfrm>
              <a:off x="3072" y="-14"/>
              <a:ext cx="44" cy="149"/>
            </a:xfrm>
            <a:prstGeom prst="rect">
              <a:avLst/>
            </a:prstGeom>
            <a:solidFill>
              <a:srgbClr val="C7C8C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5" name="Rectangle 309"/>
            <p:cNvSpPr>
              <a:spLocks noChangeArrowheads="1"/>
            </p:cNvSpPr>
            <p:nvPr userDrawn="1"/>
          </p:nvSpPr>
          <p:spPr bwMode="auto">
            <a:xfrm>
              <a:off x="3116" y="-14"/>
              <a:ext cx="41" cy="149"/>
            </a:xfrm>
            <a:prstGeom prst="rect">
              <a:avLst/>
            </a:prstGeom>
            <a:solidFill>
              <a:srgbClr val="C9CAD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6" name="Rectangle 310"/>
            <p:cNvSpPr>
              <a:spLocks noChangeArrowheads="1"/>
            </p:cNvSpPr>
            <p:nvPr userDrawn="1"/>
          </p:nvSpPr>
          <p:spPr bwMode="auto">
            <a:xfrm>
              <a:off x="3160" y="-14"/>
              <a:ext cx="44" cy="149"/>
            </a:xfrm>
            <a:prstGeom prst="rect">
              <a:avLst/>
            </a:prstGeom>
            <a:solidFill>
              <a:srgbClr val="CBCCD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7" name="Rectangle 311"/>
            <p:cNvSpPr>
              <a:spLocks noChangeArrowheads="1"/>
            </p:cNvSpPr>
            <p:nvPr userDrawn="1"/>
          </p:nvSpPr>
          <p:spPr bwMode="auto">
            <a:xfrm>
              <a:off x="3204" y="-14"/>
              <a:ext cx="45" cy="149"/>
            </a:xfrm>
            <a:prstGeom prst="rect">
              <a:avLst/>
            </a:prstGeom>
            <a:solidFill>
              <a:srgbClr val="CDCED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8" name="Rectangle 312"/>
            <p:cNvSpPr>
              <a:spLocks noChangeArrowheads="1"/>
            </p:cNvSpPr>
            <p:nvPr userDrawn="1"/>
          </p:nvSpPr>
          <p:spPr bwMode="auto">
            <a:xfrm>
              <a:off x="3249" y="-14"/>
              <a:ext cx="44" cy="149"/>
            </a:xfrm>
            <a:prstGeom prst="rect">
              <a:avLst/>
            </a:prstGeom>
            <a:solidFill>
              <a:srgbClr val="CECFD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9" name="Rectangle 313"/>
            <p:cNvSpPr>
              <a:spLocks noChangeArrowheads="1"/>
            </p:cNvSpPr>
            <p:nvPr userDrawn="1"/>
          </p:nvSpPr>
          <p:spPr bwMode="auto">
            <a:xfrm>
              <a:off x="3293" y="-14"/>
              <a:ext cx="44" cy="149"/>
            </a:xfrm>
            <a:prstGeom prst="rect">
              <a:avLst/>
            </a:prstGeom>
            <a:solidFill>
              <a:srgbClr val="D0D1D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0" name="Rectangle 314"/>
            <p:cNvSpPr>
              <a:spLocks noChangeArrowheads="1"/>
            </p:cNvSpPr>
            <p:nvPr userDrawn="1"/>
          </p:nvSpPr>
          <p:spPr bwMode="auto">
            <a:xfrm>
              <a:off x="3337" y="-14"/>
              <a:ext cx="44" cy="149"/>
            </a:xfrm>
            <a:prstGeom prst="rect">
              <a:avLst/>
            </a:prstGeom>
            <a:solidFill>
              <a:srgbClr val="D2D3D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1" name="Rectangle 315"/>
            <p:cNvSpPr>
              <a:spLocks noChangeArrowheads="1"/>
            </p:cNvSpPr>
            <p:nvPr userDrawn="1"/>
          </p:nvSpPr>
          <p:spPr bwMode="auto">
            <a:xfrm>
              <a:off x="3381" y="-14"/>
              <a:ext cx="43" cy="149"/>
            </a:xfrm>
            <a:prstGeom prst="rect">
              <a:avLst/>
            </a:prstGeom>
            <a:solidFill>
              <a:srgbClr val="D4D5D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2" name="Rectangle 316"/>
            <p:cNvSpPr>
              <a:spLocks noChangeArrowheads="1"/>
            </p:cNvSpPr>
            <p:nvPr userDrawn="1"/>
          </p:nvSpPr>
          <p:spPr bwMode="auto">
            <a:xfrm>
              <a:off x="3424" y="-14"/>
              <a:ext cx="44" cy="149"/>
            </a:xfrm>
            <a:prstGeom prst="rect">
              <a:avLst/>
            </a:prstGeom>
            <a:solidFill>
              <a:srgbClr val="D6D6D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3" name="Rectangle 317"/>
            <p:cNvSpPr>
              <a:spLocks noChangeArrowheads="1"/>
            </p:cNvSpPr>
            <p:nvPr userDrawn="1"/>
          </p:nvSpPr>
          <p:spPr bwMode="auto">
            <a:xfrm>
              <a:off x="3468" y="-14"/>
              <a:ext cx="45" cy="149"/>
            </a:xfrm>
            <a:prstGeom prst="rect">
              <a:avLst/>
            </a:prstGeom>
            <a:solidFill>
              <a:srgbClr val="D7D8D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4" name="Rectangle 318"/>
            <p:cNvSpPr>
              <a:spLocks noChangeArrowheads="1"/>
            </p:cNvSpPr>
            <p:nvPr userDrawn="1"/>
          </p:nvSpPr>
          <p:spPr bwMode="auto">
            <a:xfrm>
              <a:off x="3513" y="-14"/>
              <a:ext cx="66" cy="149"/>
            </a:xfrm>
            <a:prstGeom prst="rect">
              <a:avLst/>
            </a:prstGeom>
            <a:solidFill>
              <a:srgbClr val="D9DAD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5" name="Rectangle 319"/>
            <p:cNvSpPr>
              <a:spLocks noChangeArrowheads="1"/>
            </p:cNvSpPr>
            <p:nvPr userDrawn="1"/>
          </p:nvSpPr>
          <p:spPr bwMode="auto">
            <a:xfrm>
              <a:off x="3579" y="-14"/>
              <a:ext cx="44" cy="149"/>
            </a:xfrm>
            <a:prstGeom prst="rect">
              <a:avLst/>
            </a:prstGeom>
            <a:solidFill>
              <a:srgbClr val="DBDCE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6" name="Rectangle 320"/>
            <p:cNvSpPr>
              <a:spLocks noChangeArrowheads="1"/>
            </p:cNvSpPr>
            <p:nvPr userDrawn="1"/>
          </p:nvSpPr>
          <p:spPr bwMode="auto">
            <a:xfrm>
              <a:off x="3623" y="-14"/>
              <a:ext cx="66" cy="149"/>
            </a:xfrm>
            <a:prstGeom prst="rect">
              <a:avLst/>
            </a:prstGeom>
            <a:solidFill>
              <a:srgbClr val="DDDEE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7" name="Rectangle 321"/>
            <p:cNvSpPr>
              <a:spLocks noChangeArrowheads="1"/>
            </p:cNvSpPr>
            <p:nvPr userDrawn="1"/>
          </p:nvSpPr>
          <p:spPr bwMode="auto">
            <a:xfrm>
              <a:off x="3689" y="-14"/>
              <a:ext cx="44" cy="149"/>
            </a:xfrm>
            <a:prstGeom prst="rect">
              <a:avLst/>
            </a:prstGeom>
            <a:solidFill>
              <a:srgbClr val="DFE0E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8" name="Rectangle 322"/>
            <p:cNvSpPr>
              <a:spLocks noChangeArrowheads="1"/>
            </p:cNvSpPr>
            <p:nvPr userDrawn="1"/>
          </p:nvSpPr>
          <p:spPr bwMode="auto">
            <a:xfrm>
              <a:off x="3733" y="-14"/>
              <a:ext cx="44" cy="149"/>
            </a:xfrm>
            <a:prstGeom prst="rect">
              <a:avLst/>
            </a:prstGeom>
            <a:solidFill>
              <a:srgbClr val="E1E1E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9" name="Rectangle 323"/>
            <p:cNvSpPr>
              <a:spLocks noChangeArrowheads="1"/>
            </p:cNvSpPr>
            <p:nvPr userDrawn="1"/>
          </p:nvSpPr>
          <p:spPr bwMode="auto">
            <a:xfrm>
              <a:off x="3777" y="-14"/>
              <a:ext cx="45" cy="149"/>
            </a:xfrm>
            <a:prstGeom prst="rect">
              <a:avLst/>
            </a:prstGeom>
            <a:solidFill>
              <a:srgbClr val="E2E2E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0" name="Rectangle 324"/>
            <p:cNvSpPr>
              <a:spLocks noChangeArrowheads="1"/>
            </p:cNvSpPr>
            <p:nvPr userDrawn="1"/>
          </p:nvSpPr>
          <p:spPr bwMode="auto">
            <a:xfrm>
              <a:off x="3822" y="-14"/>
              <a:ext cx="44" cy="149"/>
            </a:xfrm>
            <a:prstGeom prst="rect">
              <a:avLst/>
            </a:prstGeom>
            <a:solidFill>
              <a:srgbClr val="E3E4E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1" name="Rectangle 325"/>
            <p:cNvSpPr>
              <a:spLocks noChangeArrowheads="1"/>
            </p:cNvSpPr>
            <p:nvPr userDrawn="1"/>
          </p:nvSpPr>
          <p:spPr bwMode="auto">
            <a:xfrm>
              <a:off x="3866" y="-14"/>
              <a:ext cx="66" cy="149"/>
            </a:xfrm>
            <a:prstGeom prst="rect">
              <a:avLst/>
            </a:prstGeom>
            <a:solidFill>
              <a:srgbClr val="E5E5E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2" name="Rectangle 326"/>
            <p:cNvSpPr>
              <a:spLocks noChangeArrowheads="1"/>
            </p:cNvSpPr>
            <p:nvPr userDrawn="1"/>
          </p:nvSpPr>
          <p:spPr bwMode="auto">
            <a:xfrm>
              <a:off x="3932" y="-14"/>
              <a:ext cx="44" cy="149"/>
            </a:xfrm>
            <a:prstGeom prst="rect">
              <a:avLst/>
            </a:prstGeom>
            <a:solidFill>
              <a:srgbClr val="E6E7E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3" name="Rectangle 327"/>
            <p:cNvSpPr>
              <a:spLocks noChangeArrowheads="1"/>
            </p:cNvSpPr>
            <p:nvPr userDrawn="1"/>
          </p:nvSpPr>
          <p:spPr bwMode="auto">
            <a:xfrm>
              <a:off x="3976" y="-14"/>
              <a:ext cx="66" cy="149"/>
            </a:xfrm>
            <a:prstGeom prst="rect">
              <a:avLst/>
            </a:prstGeom>
            <a:solidFill>
              <a:srgbClr val="E8E8E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4" name="Rectangle 328"/>
            <p:cNvSpPr>
              <a:spLocks noChangeArrowheads="1"/>
            </p:cNvSpPr>
            <p:nvPr userDrawn="1"/>
          </p:nvSpPr>
          <p:spPr bwMode="auto">
            <a:xfrm>
              <a:off x="4042" y="-14"/>
              <a:ext cx="70" cy="149"/>
            </a:xfrm>
            <a:prstGeom prst="rect">
              <a:avLst/>
            </a:prstGeom>
            <a:solidFill>
              <a:srgbClr val="EAEAE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5" name="Rectangle 329"/>
            <p:cNvSpPr>
              <a:spLocks noChangeArrowheads="1"/>
            </p:cNvSpPr>
            <p:nvPr userDrawn="1"/>
          </p:nvSpPr>
          <p:spPr bwMode="auto">
            <a:xfrm>
              <a:off x="4109" y="-14"/>
              <a:ext cx="65" cy="149"/>
            </a:xfrm>
            <a:prstGeom prst="rect">
              <a:avLst/>
            </a:prstGeom>
            <a:solidFill>
              <a:srgbClr val="EBECE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6" name="Rectangle 330"/>
            <p:cNvSpPr>
              <a:spLocks noChangeArrowheads="1"/>
            </p:cNvSpPr>
            <p:nvPr userDrawn="1"/>
          </p:nvSpPr>
          <p:spPr bwMode="auto">
            <a:xfrm>
              <a:off x="4174" y="-14"/>
              <a:ext cx="66" cy="149"/>
            </a:xfrm>
            <a:prstGeom prst="rect">
              <a:avLst/>
            </a:prstGeom>
            <a:solidFill>
              <a:srgbClr val="EDEDE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7" name="Rectangle 331"/>
            <p:cNvSpPr>
              <a:spLocks noChangeArrowheads="1"/>
            </p:cNvSpPr>
            <p:nvPr userDrawn="1"/>
          </p:nvSpPr>
          <p:spPr bwMode="auto">
            <a:xfrm>
              <a:off x="4240" y="-14"/>
              <a:ext cx="69" cy="149"/>
            </a:xfrm>
            <a:prstGeom prst="rect">
              <a:avLst/>
            </a:prstGeom>
            <a:solidFill>
              <a:srgbClr val="EEEFF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8" name="Rectangle 332"/>
            <p:cNvSpPr>
              <a:spLocks noChangeArrowheads="1"/>
            </p:cNvSpPr>
            <p:nvPr userDrawn="1"/>
          </p:nvSpPr>
          <p:spPr bwMode="auto">
            <a:xfrm>
              <a:off x="4306" y="-14"/>
              <a:ext cx="89" cy="149"/>
            </a:xfrm>
            <a:prstGeom prst="rect">
              <a:avLst/>
            </a:prstGeom>
            <a:solidFill>
              <a:srgbClr val="F0F0F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9" name="Rectangle 333"/>
            <p:cNvSpPr>
              <a:spLocks noChangeArrowheads="1"/>
            </p:cNvSpPr>
            <p:nvPr userDrawn="1"/>
          </p:nvSpPr>
          <p:spPr bwMode="auto">
            <a:xfrm>
              <a:off x="4395" y="-14"/>
              <a:ext cx="85" cy="149"/>
            </a:xfrm>
            <a:prstGeom prst="rect">
              <a:avLst/>
            </a:prstGeom>
            <a:solidFill>
              <a:srgbClr val="F2F2F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0" name="Rectangle 334"/>
            <p:cNvSpPr>
              <a:spLocks noChangeArrowheads="1"/>
            </p:cNvSpPr>
            <p:nvPr userDrawn="1"/>
          </p:nvSpPr>
          <p:spPr bwMode="auto">
            <a:xfrm>
              <a:off x="4483" y="-14"/>
              <a:ext cx="69" cy="149"/>
            </a:xfrm>
            <a:prstGeom prst="rect">
              <a:avLst/>
            </a:prstGeom>
            <a:solidFill>
              <a:srgbClr val="F3F3F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1" name="Rectangle 335"/>
            <p:cNvSpPr>
              <a:spLocks noChangeArrowheads="1"/>
            </p:cNvSpPr>
            <p:nvPr userDrawn="1"/>
          </p:nvSpPr>
          <p:spPr bwMode="auto">
            <a:xfrm>
              <a:off x="4549" y="-14"/>
              <a:ext cx="89" cy="149"/>
            </a:xfrm>
            <a:prstGeom prst="rect">
              <a:avLst/>
            </a:prstGeom>
            <a:solidFill>
              <a:srgbClr val="F4F5F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2" name="Rectangle 336"/>
            <p:cNvSpPr>
              <a:spLocks noChangeArrowheads="1"/>
            </p:cNvSpPr>
            <p:nvPr userDrawn="1"/>
          </p:nvSpPr>
          <p:spPr bwMode="auto">
            <a:xfrm>
              <a:off x="4638" y="-14"/>
              <a:ext cx="110" cy="149"/>
            </a:xfrm>
            <a:prstGeom prst="rect">
              <a:avLst/>
            </a:prstGeom>
            <a:solidFill>
              <a:srgbClr val="F6F6F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3" name="Rectangle 337"/>
            <p:cNvSpPr>
              <a:spLocks noChangeArrowheads="1"/>
            </p:cNvSpPr>
            <p:nvPr userDrawn="1"/>
          </p:nvSpPr>
          <p:spPr bwMode="auto">
            <a:xfrm>
              <a:off x="4748" y="-14"/>
              <a:ext cx="88" cy="149"/>
            </a:xfrm>
            <a:prstGeom prst="rect">
              <a:avLst/>
            </a:prstGeom>
            <a:solidFill>
              <a:srgbClr val="F7F8F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4" name="Rectangle 338"/>
            <p:cNvSpPr>
              <a:spLocks noChangeArrowheads="1"/>
            </p:cNvSpPr>
            <p:nvPr userDrawn="1"/>
          </p:nvSpPr>
          <p:spPr bwMode="auto">
            <a:xfrm>
              <a:off x="4836" y="-14"/>
              <a:ext cx="129" cy="149"/>
            </a:xfrm>
            <a:prstGeom prst="rect">
              <a:avLst/>
            </a:prstGeom>
            <a:solidFill>
              <a:srgbClr val="F9F9F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5" name="Rectangle 339"/>
            <p:cNvSpPr>
              <a:spLocks noChangeArrowheads="1"/>
            </p:cNvSpPr>
            <p:nvPr userDrawn="1"/>
          </p:nvSpPr>
          <p:spPr bwMode="auto">
            <a:xfrm>
              <a:off x="4968" y="-14"/>
              <a:ext cx="154" cy="149"/>
            </a:xfrm>
            <a:prstGeom prst="rect">
              <a:avLst/>
            </a:prstGeom>
            <a:solidFill>
              <a:srgbClr val="FAFAF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6" name="Rectangle 340"/>
            <p:cNvSpPr>
              <a:spLocks noChangeArrowheads="1"/>
            </p:cNvSpPr>
            <p:nvPr userDrawn="1"/>
          </p:nvSpPr>
          <p:spPr bwMode="auto">
            <a:xfrm>
              <a:off x="5122" y="-14"/>
              <a:ext cx="221" cy="149"/>
            </a:xfrm>
            <a:prstGeom prst="rect">
              <a:avLst/>
            </a:prstGeom>
            <a:solidFill>
              <a:srgbClr val="FCFCF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7" name="Rectangle 341"/>
            <p:cNvSpPr>
              <a:spLocks noChangeArrowheads="1"/>
            </p:cNvSpPr>
            <p:nvPr userDrawn="1"/>
          </p:nvSpPr>
          <p:spPr bwMode="auto">
            <a:xfrm>
              <a:off x="5343" y="-14"/>
              <a:ext cx="199" cy="149"/>
            </a:xfrm>
            <a:prstGeom prst="rect">
              <a:avLst/>
            </a:prstGeom>
            <a:solidFill>
              <a:srgbClr val="FDFDF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8" name="Rectangle 342"/>
            <p:cNvSpPr>
              <a:spLocks noChangeArrowheads="1"/>
            </p:cNvSpPr>
            <p:nvPr userDrawn="1"/>
          </p:nvSpPr>
          <p:spPr bwMode="auto">
            <a:xfrm>
              <a:off x="5542" y="-14"/>
              <a:ext cx="100" cy="14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149" name="Freeform 353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11616269" y="-27513"/>
            <a:ext cx="4642558" cy="319617"/>
          </a:xfrm>
          <a:custGeom>
            <a:avLst/>
            <a:gdLst>
              <a:gd name="T0" fmla="*/ 0 w 1612"/>
              <a:gd name="T1" fmla="*/ 0 h 164"/>
              <a:gd name="T2" fmla="*/ 2147483646 w 1612"/>
              <a:gd name="T3" fmla="*/ 2147483646 h 164"/>
              <a:gd name="T4" fmla="*/ 2147483646 w 1612"/>
              <a:gd name="T5" fmla="*/ 2147483646 h 164"/>
              <a:gd name="T6" fmla="*/ 2147483646 w 1612"/>
              <a:gd name="T7" fmla="*/ 0 h 164"/>
              <a:gd name="T8" fmla="*/ 0 w 1612"/>
              <a:gd name="T9" fmla="*/ 0 h 1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12"/>
              <a:gd name="T16" fmla="*/ 0 h 164"/>
              <a:gd name="T17" fmla="*/ 1612 w 1612"/>
              <a:gd name="T18" fmla="*/ 164 h 1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12" h="164">
                <a:moveTo>
                  <a:pt x="0" y="0"/>
                </a:moveTo>
                <a:lnTo>
                  <a:pt x="95" y="164"/>
                </a:lnTo>
                <a:lnTo>
                  <a:pt x="1612" y="164"/>
                </a:lnTo>
                <a:lnTo>
                  <a:pt x="1612" y="0"/>
                </a:lnTo>
                <a:lnTo>
                  <a:pt x="0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lIns="123451" tIns="61724" rIns="123451" bIns="61724"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150" name="AutoShape 196"/>
          <p:cNvSpPr>
            <a:spLocks noChangeAspect="1" noChangeArrowheads="1" noTextEdit="1"/>
          </p:cNvSpPr>
          <p:nvPr>
            <p:custDataLst>
              <p:tags r:id="rId4"/>
            </p:custDataLst>
          </p:nvPr>
        </p:nvSpPr>
        <p:spPr bwMode="auto">
          <a:xfrm>
            <a:off x="-11264" y="-35959"/>
            <a:ext cx="16309623" cy="345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452" tIns="60729" rIns="121452" bIns="60729"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grpSp>
        <p:nvGrpSpPr>
          <p:cNvPr id="151" name="Group 355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8475" y="8822294"/>
            <a:ext cx="16250356" cy="351367"/>
            <a:chOff x="3" y="4085"/>
            <a:chExt cx="5643" cy="163"/>
          </a:xfrm>
        </p:grpSpPr>
        <p:sp>
          <p:nvSpPr>
            <p:cNvPr id="152" name="Rectangle 36"/>
            <p:cNvSpPr>
              <a:spLocks noChangeArrowheads="1"/>
            </p:cNvSpPr>
            <p:nvPr userDrawn="1">
              <p:custDataLst>
                <p:tags r:id="rId11"/>
              </p:custDataLst>
            </p:nvPr>
          </p:nvSpPr>
          <p:spPr bwMode="auto">
            <a:xfrm flipH="1">
              <a:off x="3" y="4087"/>
              <a:ext cx="5636" cy="161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2203" tIns="46098" rIns="92203" bIns="46098" anchor="ctr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3" name="Freeform 354"/>
            <p:cNvSpPr>
              <a:spLocks/>
            </p:cNvSpPr>
            <p:nvPr userDrawn="1"/>
          </p:nvSpPr>
          <p:spPr bwMode="auto">
            <a:xfrm flipV="1">
              <a:off x="4034" y="4085"/>
              <a:ext cx="1612" cy="163"/>
            </a:xfrm>
            <a:custGeom>
              <a:avLst/>
              <a:gdLst>
                <a:gd name="T0" fmla="*/ 0 w 1612"/>
                <a:gd name="T1" fmla="*/ 0 h 164"/>
                <a:gd name="T2" fmla="*/ 95 w 1612"/>
                <a:gd name="T3" fmla="*/ 131 h 164"/>
                <a:gd name="T4" fmla="*/ 1612 w 1612"/>
                <a:gd name="T5" fmla="*/ 131 h 164"/>
                <a:gd name="T6" fmla="*/ 1612 w 1612"/>
                <a:gd name="T7" fmla="*/ 0 h 164"/>
                <a:gd name="T8" fmla="*/ 0 w 1612"/>
                <a:gd name="T9" fmla="*/ 0 h 1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12"/>
                <a:gd name="T16" fmla="*/ 0 h 164"/>
                <a:gd name="T17" fmla="*/ 1612 w 1612"/>
                <a:gd name="T18" fmla="*/ 164 h 1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12" h="164">
                  <a:moveTo>
                    <a:pt x="0" y="0"/>
                  </a:moveTo>
                  <a:lnTo>
                    <a:pt x="95" y="164"/>
                  </a:lnTo>
                  <a:lnTo>
                    <a:pt x="1612" y="164"/>
                  </a:lnTo>
                  <a:lnTo>
                    <a:pt x="161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 rot="10800000" lIns="92939" tIns="46470" rIns="92939" bIns="46470"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</p:grpSp>
      <p:grpSp>
        <p:nvGrpSpPr>
          <p:cNvPr id="154" name="McK Slide Elements"/>
          <p:cNvGrpSpPr>
            <a:grpSpLocks/>
          </p:cNvGrpSpPr>
          <p:nvPr/>
        </p:nvGrpSpPr>
        <p:grpSpPr bwMode="auto">
          <a:xfrm>
            <a:off x="222971" y="723905"/>
            <a:ext cx="15632290" cy="8384117"/>
            <a:chOff x="77" y="335"/>
            <a:chExt cx="5429" cy="3882"/>
          </a:xfrm>
        </p:grpSpPr>
        <p:sp>
          <p:nvSpPr>
            <p:cNvPr id="155" name="McK Measure" hidden="1"/>
            <p:cNvSpPr txBox="1">
              <a:spLocks noChangeArrowheads="1"/>
            </p:cNvSpPr>
            <p:nvPr userDrawn="1"/>
          </p:nvSpPr>
          <p:spPr bwMode="auto">
            <a:xfrm>
              <a:off x="77" y="335"/>
              <a:ext cx="5429" cy="15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>
              <a:spAutoFit/>
            </a:bodyPr>
            <a:lstStyle>
              <a:lvl1pPr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2100" dirty="0">
                  <a:solidFill>
                    <a:srgbClr val="000000"/>
                  </a:solidFill>
                  <a:cs typeface="Arial" charset="0"/>
                </a:rPr>
                <a:t>Unit of measure</a:t>
              </a:r>
            </a:p>
          </p:txBody>
        </p:sp>
        <p:sp>
          <p:nvSpPr>
            <p:cNvPr id="156" name="McK Footnote" hidden="1"/>
            <p:cNvSpPr txBox="1">
              <a:spLocks noChangeArrowheads="1"/>
            </p:cNvSpPr>
            <p:nvPr userDrawn="1"/>
          </p:nvSpPr>
          <p:spPr bwMode="auto">
            <a:xfrm>
              <a:off x="79" y="3966"/>
              <a:ext cx="5145" cy="251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 anchor="b">
              <a:spAutoFit/>
            </a:bodyPr>
            <a:lstStyle>
              <a:lvl1pPr marL="822325" indent="-822325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</a:t>
              </a:r>
              <a:r>
                <a:rPr lang="en-US" sz="1600" dirty="0">
                  <a:solidFill>
                    <a:srgbClr val="000000"/>
                  </a:solidFill>
                  <a:cs typeface="Arial" charset="0"/>
                </a:rPr>
                <a:t>*</a:t>
              </a: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Сноска</a:t>
              </a:r>
              <a:endParaRPr lang="en-US" sz="1600" dirty="0">
                <a:solidFill>
                  <a:srgbClr val="000000"/>
                </a:solidFill>
                <a:cs typeface="Arial" charset="0"/>
              </a:endParaRPr>
            </a:p>
            <a:p>
              <a:pPr eaLnBrk="1" hangingPunct="1">
                <a:spcBef>
                  <a:spcPct val="20000"/>
                </a:spcBef>
                <a:defRPr/>
              </a:pP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Источник</a:t>
              </a:r>
              <a:r>
                <a:rPr lang="en-US" sz="1600" dirty="0">
                  <a:solidFill>
                    <a:srgbClr val="000000"/>
                  </a:solidFill>
                  <a:cs typeface="Arial" charset="0"/>
                </a:rPr>
                <a:t>:</a:t>
              </a: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Источник</a:t>
              </a:r>
              <a:endParaRPr lang="en-US" sz="1600" dirty="0">
                <a:solidFill>
                  <a:srgbClr val="000000"/>
                </a:solidFill>
                <a:cs typeface="Arial" charset="0"/>
              </a:endParaRPr>
            </a:p>
          </p:txBody>
        </p:sp>
      </p:grpSp>
      <p:sp>
        <p:nvSpPr>
          <p:cNvPr id="157" name="Working Draft" hidden="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 rot="5400000">
            <a:off x="14973065" y="3688152"/>
            <a:ext cx="2314736" cy="123111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defTabSz="9334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800" dirty="0">
                <a:solidFill>
                  <a:srgbClr val="000000"/>
                </a:solidFill>
                <a:cs typeface="Arial" charset="0"/>
              </a:rPr>
              <a:t>Working Draft - Last Modified 09/06/2006 21:40:09</a:t>
            </a:r>
          </a:p>
        </p:txBody>
      </p:sp>
      <p:sp>
        <p:nvSpPr>
          <p:cNvPr id="158" name="Printed" hidden="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 rot="5400000">
            <a:off x="15476386" y="5738144"/>
            <a:ext cx="1308050" cy="123111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defTabSz="9334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800" dirty="0">
                <a:solidFill>
                  <a:srgbClr val="000000"/>
                </a:solidFill>
                <a:cs typeface="Arial" charset="0"/>
              </a:rPr>
              <a:t>Printed 08/06/2006 17:52:59</a:t>
            </a:r>
          </a:p>
        </p:txBody>
      </p:sp>
      <p:graphicFrame>
        <p:nvGraphicFramePr>
          <p:cNvPr id="159" name="AutoShape 218"/>
          <p:cNvGraphicFramePr>
            <a:graphicFrameLocks/>
          </p:cNvGraphicFramePr>
          <p:nvPr>
            <p:custDataLst>
              <p:tags r:id="rId8"/>
            </p:custDataLst>
          </p:nvPr>
        </p:nvGraphicFramePr>
        <p:xfrm>
          <a:off x="2848" y="4"/>
          <a:ext cx="287867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6658" name="think-cell Slide" r:id="rId13" imgW="0" imgH="0" progId="">
                  <p:embed/>
                </p:oleObj>
              </mc:Choice>
              <mc:Fallback>
                <p:oleObj name="think-cell Slide" r:id="rId13" imgW="0" imgH="0" progId="">
                  <p:embed/>
                  <p:pic>
                    <p:nvPicPr>
                      <p:cNvPr id="0" name="AutoShape 294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8" y="4"/>
                        <a:ext cx="287867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217422" y="313267"/>
            <a:ext cx="15637932" cy="167481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60" name="pg num"/>
          <p:cNvSpPr>
            <a:spLocks noGrp="1" noChangeArrowheads="1"/>
          </p:cNvSpPr>
          <p:nvPr>
            <p:ph type="sldNum" sz="quarter" idx="10"/>
            <p:custDataLst>
              <p:tags r:id="rId9"/>
            </p:custDataLst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  <a:cs typeface="Arial" charset="0"/>
              </a:defRPr>
            </a:lvl1pPr>
          </a:lstStyle>
          <a:p>
            <a:pPr>
              <a:defRPr/>
            </a:pPr>
            <a:fld id="{1527C588-7E09-463F-95C3-AC330A12A25C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161" name="doc id"/>
          <p:cNvSpPr>
            <a:spLocks noGrp="1" noChangeArrowheads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3551981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32023" y="1496508"/>
            <a:ext cx="12192000" cy="318346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32023" y="4802724"/>
            <a:ext cx="12192000" cy="220768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77" indent="0" algn="ctr">
              <a:buNone/>
              <a:defRPr sz="2100"/>
            </a:lvl2pPr>
            <a:lvl3pPr marL="914350" indent="0" algn="ctr">
              <a:buNone/>
              <a:defRPr sz="1700"/>
            </a:lvl3pPr>
            <a:lvl4pPr marL="1371527" indent="0" algn="ctr">
              <a:buNone/>
              <a:defRPr sz="1600"/>
            </a:lvl4pPr>
            <a:lvl5pPr marL="1828705" indent="0" algn="ctr">
              <a:buNone/>
              <a:defRPr sz="1600"/>
            </a:lvl5pPr>
            <a:lvl6pPr marL="2285877" indent="0" algn="ctr">
              <a:buNone/>
              <a:defRPr sz="1600"/>
            </a:lvl6pPr>
            <a:lvl7pPr marL="2743053" indent="0" algn="ctr">
              <a:buNone/>
              <a:defRPr sz="1600"/>
            </a:lvl7pPr>
            <a:lvl8pPr marL="3200230" indent="0" algn="ctr">
              <a:buNone/>
              <a:defRPr sz="1600"/>
            </a:lvl8pPr>
            <a:lvl9pPr marL="3657407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36290C-97D4-450A-8F5B-318EF5515591}" type="datetime1">
              <a:rPr lang="ru-RU" smtClean="0"/>
              <a:pPr>
                <a:defRPr/>
              </a:pPr>
              <a:t>27.02.2023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5F68319-7308-4D37-9938-8374D839DE54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2484511"/>
      </p:ext>
    </p:extLst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2813" y="366184"/>
            <a:ext cx="14630402" cy="1524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2806" y="2046818"/>
            <a:ext cx="7182556" cy="853016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65" indent="0">
              <a:buNone/>
              <a:defRPr sz="2400" b="1"/>
            </a:lvl3pPr>
            <a:lvl4pPr marL="1828749" indent="0">
              <a:buNone/>
              <a:defRPr sz="2100" b="1"/>
            </a:lvl4pPr>
            <a:lvl5pPr marL="2438331" indent="0">
              <a:buNone/>
              <a:defRPr sz="2100" b="1"/>
            </a:lvl5pPr>
            <a:lvl6pPr marL="3047914" indent="0">
              <a:buNone/>
              <a:defRPr sz="2100" b="1"/>
            </a:lvl6pPr>
            <a:lvl7pPr marL="3657500" indent="0">
              <a:buNone/>
              <a:defRPr sz="2100" b="1"/>
            </a:lvl7pPr>
            <a:lvl8pPr marL="4267081" indent="0">
              <a:buNone/>
              <a:defRPr sz="2100" b="1"/>
            </a:lvl8pPr>
            <a:lvl9pPr marL="4876663" indent="0">
              <a:buNone/>
              <a:defRPr sz="21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12806" y="2899833"/>
            <a:ext cx="7182556" cy="526838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8257844" y="2046818"/>
            <a:ext cx="7185378" cy="853016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65" indent="0">
              <a:buNone/>
              <a:defRPr sz="2400" b="1"/>
            </a:lvl3pPr>
            <a:lvl4pPr marL="1828749" indent="0">
              <a:buNone/>
              <a:defRPr sz="2100" b="1"/>
            </a:lvl4pPr>
            <a:lvl5pPr marL="2438331" indent="0">
              <a:buNone/>
              <a:defRPr sz="2100" b="1"/>
            </a:lvl5pPr>
            <a:lvl6pPr marL="3047914" indent="0">
              <a:buNone/>
              <a:defRPr sz="2100" b="1"/>
            </a:lvl6pPr>
            <a:lvl7pPr marL="3657500" indent="0">
              <a:buNone/>
              <a:defRPr sz="2100" b="1"/>
            </a:lvl7pPr>
            <a:lvl8pPr marL="4267081" indent="0">
              <a:buNone/>
              <a:defRPr sz="2100" b="1"/>
            </a:lvl8pPr>
            <a:lvl9pPr marL="4876663" indent="0">
              <a:buNone/>
              <a:defRPr sz="21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8257844" y="2899833"/>
            <a:ext cx="7185378" cy="526838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1965CE-7A5E-41C7-9770-687E4B9B9CF2}" type="datetime1">
              <a:rPr lang="ru-RU" smtClean="0"/>
              <a:pPr>
                <a:defRPr/>
              </a:pPr>
              <a:t>27.02.2023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A82137-1EC6-48FD-AB40-594B290B8F0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D4E332-AC47-49CE-8593-54B50594A9B8}" type="datetime1">
              <a:rPr lang="ru-RU" smtClean="0"/>
              <a:pPr>
                <a:defRPr/>
              </a:pPr>
              <a:t>27.02.2023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F70863F-9805-43E9-890F-C62D72729587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636127"/>
      </p:ext>
    </p:extLst>
  </p:cSld>
  <p:clrMapOvr>
    <a:masterClrMapping/>
  </p:clrMapOvr>
  <p:transition spd="med">
    <p:fade/>
  </p:transition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9140" y="2279671"/>
            <a:ext cx="14020800" cy="3803649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09140" y="6119337"/>
            <a:ext cx="14020800" cy="2000249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7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1435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37152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5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0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F20E72-0A68-4124-8DBA-60044512D55E}" type="datetime1">
              <a:rPr lang="ru-RU" smtClean="0"/>
              <a:pPr>
                <a:defRPr/>
              </a:pPr>
              <a:t>27.02.2023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0BDCED2-C850-4068-B2FC-8E656722CFA4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84522"/>
      </p:ext>
    </p:extLst>
  </p:cSld>
  <p:clrMapOvr>
    <a:masterClrMapping/>
  </p:clrMapOvr>
  <p:transition spd="med">
    <p:fade/>
  </p:transition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17602" y="2434167"/>
            <a:ext cx="6908800" cy="5801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229624" y="2434167"/>
            <a:ext cx="6908800" cy="5801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99DF03-B852-4C8F-B82A-57C9BD89065B}" type="datetime1">
              <a:rPr lang="ru-RU" smtClean="0"/>
              <a:pPr>
                <a:defRPr/>
              </a:pPr>
              <a:t>27.02.2023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E2A80D8-8507-41E2-BA76-EE2296AC7924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4065442"/>
      </p:ext>
    </p:extLst>
  </p:cSld>
  <p:clrMapOvr>
    <a:masterClrMapping/>
  </p:clrMapOvr>
  <p:transition spd="med">
    <p:fade/>
  </p:transition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9743" y="486852"/>
            <a:ext cx="14020800" cy="176741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19747" y="2241562"/>
            <a:ext cx="6877049" cy="10985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100" b="1"/>
            </a:lvl2pPr>
            <a:lvl3pPr marL="914350" indent="0">
              <a:buNone/>
              <a:defRPr sz="1700" b="1"/>
            </a:lvl3pPr>
            <a:lvl4pPr marL="1371527" indent="0">
              <a:buNone/>
              <a:defRPr sz="1600" b="1"/>
            </a:lvl4pPr>
            <a:lvl5pPr marL="1828705" indent="0">
              <a:buNone/>
              <a:defRPr sz="1600" b="1"/>
            </a:lvl5pPr>
            <a:lvl6pPr marL="2285877" indent="0">
              <a:buNone/>
              <a:defRPr sz="1600" b="1"/>
            </a:lvl6pPr>
            <a:lvl7pPr marL="2743053" indent="0">
              <a:buNone/>
              <a:defRPr sz="1600" b="1"/>
            </a:lvl7pPr>
            <a:lvl8pPr marL="3200230" indent="0">
              <a:buNone/>
              <a:defRPr sz="1600" b="1"/>
            </a:lvl8pPr>
            <a:lvl9pPr marL="3657407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119747" y="3340100"/>
            <a:ext cx="6877049" cy="4912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8229659" y="2241562"/>
            <a:ext cx="6910917" cy="10985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100" b="1"/>
            </a:lvl2pPr>
            <a:lvl3pPr marL="914350" indent="0">
              <a:buNone/>
              <a:defRPr sz="1700" b="1"/>
            </a:lvl3pPr>
            <a:lvl4pPr marL="1371527" indent="0">
              <a:buNone/>
              <a:defRPr sz="1600" b="1"/>
            </a:lvl4pPr>
            <a:lvl5pPr marL="1828705" indent="0">
              <a:buNone/>
              <a:defRPr sz="1600" b="1"/>
            </a:lvl5pPr>
            <a:lvl6pPr marL="2285877" indent="0">
              <a:buNone/>
              <a:defRPr sz="1600" b="1"/>
            </a:lvl6pPr>
            <a:lvl7pPr marL="2743053" indent="0">
              <a:buNone/>
              <a:defRPr sz="1600" b="1"/>
            </a:lvl7pPr>
            <a:lvl8pPr marL="3200230" indent="0">
              <a:buNone/>
              <a:defRPr sz="1600" b="1"/>
            </a:lvl8pPr>
            <a:lvl9pPr marL="3657407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8229659" y="3340100"/>
            <a:ext cx="6910917" cy="4912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42B49A-AEC3-4BBE-B655-580A1AB39B9C}" type="datetime1">
              <a:rPr lang="ru-RU" smtClean="0"/>
              <a:pPr>
                <a:defRPr/>
              </a:pPr>
              <a:t>27.02.2023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9721CDC-070C-4785-953B-0A83EF3188B9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069284"/>
      </p:ext>
    </p:extLst>
  </p:cSld>
  <p:clrMapOvr>
    <a:masterClrMapping/>
  </p:clrMapOvr>
  <p:transition spd="med">
    <p:fade/>
  </p:transition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C26CA3-8A47-4F93-9211-4859185E8810}" type="datetime1">
              <a:rPr lang="ru-RU" smtClean="0"/>
              <a:pPr>
                <a:defRPr/>
              </a:pPr>
              <a:t>27.02.2023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368360" y="8460432"/>
            <a:ext cx="4639735" cy="486833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B7E4D7E-E5C2-43FE-9CC7-C6A010FB669D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0359603"/>
      </p:ext>
    </p:extLst>
  </p:cSld>
  <p:clrMapOvr>
    <a:masterClrMapping/>
  </p:clrMapOvr>
  <p:transition spd="med">
    <p:fade/>
  </p:transition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83094D-0F00-4364-8BBA-D9F37FE23D5F}" type="datetime1">
              <a:rPr lang="ru-RU" smtClean="0"/>
              <a:pPr>
                <a:defRPr/>
              </a:pPr>
              <a:t>27.02.2023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480814" y="8475165"/>
            <a:ext cx="4625625" cy="486833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8AAC45A1-0930-4202-A38A-B6511A278AAB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1149017"/>
      </p:ext>
    </p:extLst>
  </p:cSld>
  <p:clrMapOvr>
    <a:masterClrMapping/>
  </p:clrMapOvr>
  <p:transition spd="med">
    <p:fade/>
  </p:transition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9734" y="609600"/>
            <a:ext cx="5242985" cy="2133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10966" y="1316586"/>
            <a:ext cx="8229602" cy="6498167"/>
          </a:xfrm>
        </p:spPr>
        <p:txBody>
          <a:bodyPr/>
          <a:lstStyle>
            <a:lvl1pPr>
              <a:defRPr sz="32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19734" y="2743203"/>
            <a:ext cx="5242985" cy="5082117"/>
          </a:xfrm>
        </p:spPr>
        <p:txBody>
          <a:bodyPr/>
          <a:lstStyle>
            <a:lvl1pPr marL="0" indent="0">
              <a:buNone/>
              <a:defRPr sz="1600"/>
            </a:lvl1pPr>
            <a:lvl2pPr marL="457177" indent="0">
              <a:buNone/>
              <a:defRPr sz="1400"/>
            </a:lvl2pPr>
            <a:lvl3pPr marL="914350" indent="0">
              <a:buNone/>
              <a:defRPr sz="1300"/>
            </a:lvl3pPr>
            <a:lvl4pPr marL="1371527" indent="0">
              <a:buNone/>
              <a:defRPr sz="1000"/>
            </a:lvl4pPr>
            <a:lvl5pPr marL="1828705" indent="0">
              <a:buNone/>
              <a:defRPr sz="1000"/>
            </a:lvl5pPr>
            <a:lvl6pPr marL="2285877" indent="0">
              <a:buNone/>
              <a:defRPr sz="1000"/>
            </a:lvl6pPr>
            <a:lvl7pPr marL="2743053" indent="0">
              <a:buNone/>
              <a:defRPr sz="1000"/>
            </a:lvl7pPr>
            <a:lvl8pPr marL="3200230" indent="0">
              <a:buNone/>
              <a:defRPr sz="1000"/>
            </a:lvl8pPr>
            <a:lvl9pPr marL="3657407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F4B9A2-6651-4E9F-96B6-83E61790EFAB}" type="datetime1">
              <a:rPr lang="ru-RU" smtClean="0"/>
              <a:pPr>
                <a:defRPr/>
              </a:pPr>
              <a:t>27.02.2023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62F540C-1435-46A0-AD8F-05A107B1C056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2141974"/>
      </p:ext>
    </p:extLst>
  </p:cSld>
  <p:clrMapOvr>
    <a:masterClrMapping/>
  </p:clrMapOvr>
  <p:transition spd="med">
    <p:fade/>
  </p:transition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9734" y="609600"/>
            <a:ext cx="5242985" cy="2133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910966" y="1316586"/>
            <a:ext cx="8229602" cy="6498167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77" indent="0">
              <a:buNone/>
              <a:defRPr sz="2900"/>
            </a:lvl2pPr>
            <a:lvl3pPr marL="914350" indent="0">
              <a:buNone/>
              <a:defRPr sz="2400"/>
            </a:lvl3pPr>
            <a:lvl4pPr marL="1371527" indent="0">
              <a:buNone/>
              <a:defRPr sz="2100"/>
            </a:lvl4pPr>
            <a:lvl5pPr marL="1828705" indent="0">
              <a:buNone/>
              <a:defRPr sz="2100"/>
            </a:lvl5pPr>
            <a:lvl6pPr marL="2285877" indent="0">
              <a:buNone/>
              <a:defRPr sz="2100"/>
            </a:lvl6pPr>
            <a:lvl7pPr marL="2743053" indent="0">
              <a:buNone/>
              <a:defRPr sz="2100"/>
            </a:lvl7pPr>
            <a:lvl8pPr marL="3200230" indent="0">
              <a:buNone/>
              <a:defRPr sz="2100"/>
            </a:lvl8pPr>
            <a:lvl9pPr marL="3657407" indent="0">
              <a:buNone/>
              <a:defRPr sz="2100"/>
            </a:lvl9pPr>
          </a:lstStyle>
          <a:p>
            <a:pPr lv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19734" y="2743203"/>
            <a:ext cx="5242985" cy="5082117"/>
          </a:xfrm>
        </p:spPr>
        <p:txBody>
          <a:bodyPr/>
          <a:lstStyle>
            <a:lvl1pPr marL="0" indent="0">
              <a:buNone/>
              <a:defRPr sz="1600"/>
            </a:lvl1pPr>
            <a:lvl2pPr marL="457177" indent="0">
              <a:buNone/>
              <a:defRPr sz="1400"/>
            </a:lvl2pPr>
            <a:lvl3pPr marL="914350" indent="0">
              <a:buNone/>
              <a:defRPr sz="1300"/>
            </a:lvl3pPr>
            <a:lvl4pPr marL="1371527" indent="0">
              <a:buNone/>
              <a:defRPr sz="1000"/>
            </a:lvl4pPr>
            <a:lvl5pPr marL="1828705" indent="0">
              <a:buNone/>
              <a:defRPr sz="1000"/>
            </a:lvl5pPr>
            <a:lvl6pPr marL="2285877" indent="0">
              <a:buNone/>
              <a:defRPr sz="1000"/>
            </a:lvl6pPr>
            <a:lvl7pPr marL="2743053" indent="0">
              <a:buNone/>
              <a:defRPr sz="1000"/>
            </a:lvl7pPr>
            <a:lvl8pPr marL="3200230" indent="0">
              <a:buNone/>
              <a:defRPr sz="1000"/>
            </a:lvl8pPr>
            <a:lvl9pPr marL="3657407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E9A28B-8E64-457F-89C1-5D6478584191}" type="datetime1">
              <a:rPr lang="ru-RU" smtClean="0"/>
              <a:pPr>
                <a:defRPr/>
              </a:pPr>
              <a:t>27.02.2023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764AF57-2860-4DD0-9BD3-55C78C025F6F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3188556"/>
      </p:ext>
    </p:extLst>
  </p:cSld>
  <p:clrMapOvr>
    <a:masterClrMapping/>
  </p:clrMapOvr>
  <p:transition spd="med">
    <p:fade/>
  </p:transition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CE8D92-CA4B-48AF-AACE-0F95B329A41F}" type="datetime1">
              <a:rPr lang="ru-RU" smtClean="0"/>
              <a:pPr>
                <a:defRPr/>
              </a:pPr>
              <a:t>27.02.2023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CF2EFA10-0523-41F5-AA98-9F98F676E1C3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786089"/>
      </p:ext>
    </p:extLst>
  </p:cSld>
  <p:clrMapOvr>
    <a:masterClrMapping/>
  </p:clrMapOvr>
  <p:transition spd="med">
    <p:fade/>
  </p:transition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633218" y="486839"/>
            <a:ext cx="3505198" cy="774911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17618" y="486839"/>
            <a:ext cx="10312402" cy="77491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071AD9-74AF-40CA-9499-E7530E115B7C}" type="datetime1">
              <a:rPr lang="ru-RU" smtClean="0"/>
              <a:pPr>
                <a:defRPr/>
              </a:pPr>
              <a:t>27.02.2023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0588A74-0240-4A8A-AF95-6A2C4C06F1E9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2651760"/>
      </p:ext>
    </p:extLst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2DAD0C-1307-4468-868C-B922B9393830}" type="datetime1">
              <a:rPr lang="ru-RU" smtClean="0"/>
              <a:pPr>
                <a:defRPr/>
              </a:pPr>
              <a:t>27.02.2023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9B32F3-0CAF-4E87-99FF-CFE6DC055CA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43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-11261" y="-29632"/>
            <a:ext cx="16258823" cy="321733"/>
            <a:chOff x="-4" y="-14"/>
            <a:chExt cx="5646" cy="149"/>
          </a:xfrm>
        </p:grpSpPr>
        <p:sp>
          <p:nvSpPr>
            <p:cNvPr id="4" name="Rectangle 198"/>
            <p:cNvSpPr>
              <a:spLocks noChangeArrowheads="1"/>
            </p:cNvSpPr>
            <p:nvPr userDrawn="1"/>
          </p:nvSpPr>
          <p:spPr bwMode="auto">
            <a:xfrm>
              <a:off x="-4" y="-14"/>
              <a:ext cx="3" cy="149"/>
            </a:xfrm>
            <a:prstGeom prst="rect">
              <a:avLst/>
            </a:prstGeom>
            <a:solidFill>
              <a:srgbClr val="0029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" name="Rectangle 199"/>
            <p:cNvSpPr>
              <a:spLocks noChangeArrowheads="1"/>
            </p:cNvSpPr>
            <p:nvPr userDrawn="1"/>
          </p:nvSpPr>
          <p:spPr bwMode="auto">
            <a:xfrm>
              <a:off x="-1" y="-14"/>
              <a:ext cx="4" cy="149"/>
            </a:xfrm>
            <a:prstGeom prst="rect">
              <a:avLst/>
            </a:prstGeom>
            <a:solidFill>
              <a:srgbClr val="0229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" name="Rectangle 200"/>
            <p:cNvSpPr>
              <a:spLocks noChangeArrowheads="1"/>
            </p:cNvSpPr>
            <p:nvPr userDrawn="1"/>
          </p:nvSpPr>
          <p:spPr bwMode="auto">
            <a:xfrm>
              <a:off x="3" y="-14"/>
              <a:ext cx="4" cy="149"/>
            </a:xfrm>
            <a:prstGeom prst="rect">
              <a:avLst/>
            </a:prstGeom>
            <a:solidFill>
              <a:srgbClr val="0429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" name="Rectangle 201"/>
            <p:cNvSpPr>
              <a:spLocks noChangeArrowheads="1"/>
            </p:cNvSpPr>
            <p:nvPr userDrawn="1"/>
          </p:nvSpPr>
          <p:spPr bwMode="auto">
            <a:xfrm>
              <a:off x="7" y="-14"/>
              <a:ext cx="3" cy="149"/>
            </a:xfrm>
            <a:prstGeom prst="rect">
              <a:avLst/>
            </a:prstGeom>
            <a:solidFill>
              <a:srgbClr val="06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" name="Rectangle 202"/>
            <p:cNvSpPr>
              <a:spLocks noChangeArrowheads="1"/>
            </p:cNvSpPr>
            <p:nvPr userDrawn="1"/>
          </p:nvSpPr>
          <p:spPr bwMode="auto">
            <a:xfrm>
              <a:off x="10" y="-14"/>
              <a:ext cx="4" cy="149"/>
            </a:xfrm>
            <a:prstGeom prst="rect">
              <a:avLst/>
            </a:prstGeom>
            <a:solidFill>
              <a:srgbClr val="08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" name="Rectangle 203"/>
            <p:cNvSpPr>
              <a:spLocks noChangeArrowheads="1"/>
            </p:cNvSpPr>
            <p:nvPr userDrawn="1"/>
          </p:nvSpPr>
          <p:spPr bwMode="auto">
            <a:xfrm>
              <a:off x="14" y="-14"/>
              <a:ext cx="6" cy="149"/>
            </a:xfrm>
            <a:prstGeom prst="rect">
              <a:avLst/>
            </a:prstGeom>
            <a:solidFill>
              <a:srgbClr val="0A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" name="Rectangle 204"/>
            <p:cNvSpPr>
              <a:spLocks noChangeArrowheads="1"/>
            </p:cNvSpPr>
            <p:nvPr userDrawn="1"/>
          </p:nvSpPr>
          <p:spPr bwMode="auto">
            <a:xfrm>
              <a:off x="20" y="-14"/>
              <a:ext cx="15" cy="149"/>
            </a:xfrm>
            <a:prstGeom prst="rect">
              <a:avLst/>
            </a:prstGeom>
            <a:solidFill>
              <a:srgbClr val="0C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" name="Rectangle 205"/>
            <p:cNvSpPr>
              <a:spLocks noChangeArrowheads="1"/>
            </p:cNvSpPr>
            <p:nvPr userDrawn="1"/>
          </p:nvSpPr>
          <p:spPr bwMode="auto">
            <a:xfrm>
              <a:off x="32" y="-14"/>
              <a:ext cx="11" cy="149"/>
            </a:xfrm>
            <a:prstGeom prst="rect">
              <a:avLst/>
            </a:prstGeom>
            <a:solidFill>
              <a:srgbClr val="0E2B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" name="Rectangle 206"/>
            <p:cNvSpPr>
              <a:spLocks noChangeArrowheads="1"/>
            </p:cNvSpPr>
            <p:nvPr userDrawn="1"/>
          </p:nvSpPr>
          <p:spPr bwMode="auto">
            <a:xfrm>
              <a:off x="43" y="-14"/>
              <a:ext cx="15" cy="149"/>
            </a:xfrm>
            <a:prstGeom prst="rect">
              <a:avLst/>
            </a:prstGeom>
            <a:solidFill>
              <a:srgbClr val="102B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" name="Rectangle 207"/>
            <p:cNvSpPr>
              <a:spLocks noChangeArrowheads="1"/>
            </p:cNvSpPr>
            <p:nvPr userDrawn="1"/>
          </p:nvSpPr>
          <p:spPr bwMode="auto">
            <a:xfrm>
              <a:off x="58" y="-14"/>
              <a:ext cx="18" cy="149"/>
            </a:xfrm>
            <a:prstGeom prst="rect">
              <a:avLst/>
            </a:prstGeom>
            <a:solidFill>
              <a:srgbClr val="122C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" name="Rectangle 208"/>
            <p:cNvSpPr>
              <a:spLocks noChangeArrowheads="1"/>
            </p:cNvSpPr>
            <p:nvPr userDrawn="1"/>
          </p:nvSpPr>
          <p:spPr bwMode="auto">
            <a:xfrm>
              <a:off x="73" y="-14"/>
              <a:ext cx="16" cy="149"/>
            </a:xfrm>
            <a:prstGeom prst="rect">
              <a:avLst/>
            </a:prstGeom>
            <a:solidFill>
              <a:srgbClr val="142D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" name="Rectangle 209"/>
            <p:cNvSpPr>
              <a:spLocks noChangeArrowheads="1"/>
            </p:cNvSpPr>
            <p:nvPr userDrawn="1"/>
          </p:nvSpPr>
          <p:spPr bwMode="auto">
            <a:xfrm>
              <a:off x="89" y="-14"/>
              <a:ext cx="22" cy="149"/>
            </a:xfrm>
            <a:prstGeom prst="rect">
              <a:avLst/>
            </a:prstGeom>
            <a:solidFill>
              <a:srgbClr val="162D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" name="Rectangle 210"/>
            <p:cNvSpPr>
              <a:spLocks noChangeArrowheads="1"/>
            </p:cNvSpPr>
            <p:nvPr userDrawn="1"/>
          </p:nvSpPr>
          <p:spPr bwMode="auto">
            <a:xfrm>
              <a:off x="111" y="-14"/>
              <a:ext cx="28" cy="149"/>
            </a:xfrm>
            <a:prstGeom prst="rect">
              <a:avLst/>
            </a:prstGeom>
            <a:solidFill>
              <a:srgbClr val="182D6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" name="Rectangle 211"/>
            <p:cNvSpPr>
              <a:spLocks noChangeArrowheads="1"/>
            </p:cNvSpPr>
            <p:nvPr userDrawn="1"/>
          </p:nvSpPr>
          <p:spPr bwMode="auto">
            <a:xfrm>
              <a:off x="139" y="-14"/>
              <a:ext cx="25" cy="149"/>
            </a:xfrm>
            <a:prstGeom prst="rect">
              <a:avLst/>
            </a:prstGeom>
            <a:solidFill>
              <a:srgbClr val="1A2F6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8" name="Rectangle 212"/>
            <p:cNvSpPr>
              <a:spLocks noChangeArrowheads="1"/>
            </p:cNvSpPr>
            <p:nvPr userDrawn="1"/>
          </p:nvSpPr>
          <p:spPr bwMode="auto">
            <a:xfrm>
              <a:off x="167" y="-14"/>
              <a:ext cx="24" cy="149"/>
            </a:xfrm>
            <a:prstGeom prst="rect">
              <a:avLst/>
            </a:prstGeom>
            <a:solidFill>
              <a:srgbClr val="1C306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9" name="Rectangle 213"/>
            <p:cNvSpPr>
              <a:spLocks noChangeArrowheads="1"/>
            </p:cNvSpPr>
            <p:nvPr userDrawn="1"/>
          </p:nvSpPr>
          <p:spPr bwMode="auto">
            <a:xfrm>
              <a:off x="188" y="-14"/>
              <a:ext cx="22" cy="149"/>
            </a:xfrm>
            <a:prstGeom prst="rect">
              <a:avLst/>
            </a:prstGeom>
            <a:solidFill>
              <a:srgbClr val="1E326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0" name="Rectangle 214"/>
            <p:cNvSpPr>
              <a:spLocks noChangeArrowheads="1"/>
            </p:cNvSpPr>
            <p:nvPr userDrawn="1"/>
          </p:nvSpPr>
          <p:spPr bwMode="auto">
            <a:xfrm>
              <a:off x="210" y="-14"/>
              <a:ext cx="25" cy="149"/>
            </a:xfrm>
            <a:prstGeom prst="rect">
              <a:avLst/>
            </a:prstGeom>
            <a:solidFill>
              <a:srgbClr val="20326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1" name="Rectangle 215"/>
            <p:cNvSpPr>
              <a:spLocks noChangeArrowheads="1"/>
            </p:cNvSpPr>
            <p:nvPr userDrawn="1"/>
          </p:nvSpPr>
          <p:spPr bwMode="auto">
            <a:xfrm>
              <a:off x="232" y="-14"/>
              <a:ext cx="40" cy="149"/>
            </a:xfrm>
            <a:prstGeom prst="rect">
              <a:avLst/>
            </a:prstGeom>
            <a:solidFill>
              <a:srgbClr val="22336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2" name="Rectangle 216"/>
            <p:cNvSpPr>
              <a:spLocks noChangeArrowheads="1"/>
            </p:cNvSpPr>
            <p:nvPr userDrawn="1"/>
          </p:nvSpPr>
          <p:spPr bwMode="auto">
            <a:xfrm>
              <a:off x="272" y="-14"/>
              <a:ext cx="22" cy="149"/>
            </a:xfrm>
            <a:prstGeom prst="rect">
              <a:avLst/>
            </a:prstGeom>
            <a:solidFill>
              <a:srgbClr val="24356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3" name="Rectangle 217"/>
            <p:cNvSpPr>
              <a:spLocks noChangeArrowheads="1"/>
            </p:cNvSpPr>
            <p:nvPr userDrawn="1"/>
          </p:nvSpPr>
          <p:spPr bwMode="auto">
            <a:xfrm>
              <a:off x="294" y="-14"/>
              <a:ext cx="25" cy="149"/>
            </a:xfrm>
            <a:prstGeom prst="rect">
              <a:avLst/>
            </a:prstGeom>
            <a:solidFill>
              <a:srgbClr val="26366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4" name="Rectangle 218"/>
            <p:cNvSpPr>
              <a:spLocks noChangeArrowheads="1"/>
            </p:cNvSpPr>
            <p:nvPr userDrawn="1"/>
          </p:nvSpPr>
          <p:spPr bwMode="auto">
            <a:xfrm>
              <a:off x="316" y="-14"/>
              <a:ext cx="25" cy="149"/>
            </a:xfrm>
            <a:prstGeom prst="rect">
              <a:avLst/>
            </a:prstGeom>
            <a:solidFill>
              <a:srgbClr val="28376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5" name="Rectangle 219"/>
            <p:cNvSpPr>
              <a:spLocks noChangeArrowheads="1"/>
            </p:cNvSpPr>
            <p:nvPr userDrawn="1"/>
          </p:nvSpPr>
          <p:spPr bwMode="auto">
            <a:xfrm>
              <a:off x="343" y="-14"/>
              <a:ext cx="33" cy="149"/>
            </a:xfrm>
            <a:prstGeom prst="rect">
              <a:avLst/>
            </a:prstGeom>
            <a:solidFill>
              <a:srgbClr val="2A386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6" name="Rectangle 220"/>
            <p:cNvSpPr>
              <a:spLocks noChangeArrowheads="1"/>
            </p:cNvSpPr>
            <p:nvPr userDrawn="1"/>
          </p:nvSpPr>
          <p:spPr bwMode="auto">
            <a:xfrm>
              <a:off x="376" y="-14"/>
              <a:ext cx="25" cy="149"/>
            </a:xfrm>
            <a:prstGeom prst="rect">
              <a:avLst/>
            </a:prstGeom>
            <a:solidFill>
              <a:srgbClr val="2C396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7" name="Rectangle 221"/>
            <p:cNvSpPr>
              <a:spLocks noChangeArrowheads="1"/>
            </p:cNvSpPr>
            <p:nvPr userDrawn="1"/>
          </p:nvSpPr>
          <p:spPr bwMode="auto">
            <a:xfrm>
              <a:off x="403" y="-14"/>
              <a:ext cx="28" cy="149"/>
            </a:xfrm>
            <a:prstGeom prst="rect">
              <a:avLst/>
            </a:prstGeom>
            <a:solidFill>
              <a:srgbClr val="2D3B6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8" name="Rectangle 222"/>
            <p:cNvSpPr>
              <a:spLocks noChangeArrowheads="1"/>
            </p:cNvSpPr>
            <p:nvPr userDrawn="1"/>
          </p:nvSpPr>
          <p:spPr bwMode="auto">
            <a:xfrm>
              <a:off x="431" y="-14"/>
              <a:ext cx="33" cy="149"/>
            </a:xfrm>
            <a:prstGeom prst="rect">
              <a:avLst/>
            </a:prstGeom>
            <a:solidFill>
              <a:srgbClr val="2F3C6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9" name="Rectangle 223"/>
            <p:cNvSpPr>
              <a:spLocks noChangeArrowheads="1"/>
            </p:cNvSpPr>
            <p:nvPr userDrawn="1"/>
          </p:nvSpPr>
          <p:spPr bwMode="auto">
            <a:xfrm>
              <a:off x="464" y="-14"/>
              <a:ext cx="25" cy="149"/>
            </a:xfrm>
            <a:prstGeom prst="rect">
              <a:avLst/>
            </a:prstGeom>
            <a:solidFill>
              <a:srgbClr val="313D6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0" name="Rectangle 224"/>
            <p:cNvSpPr>
              <a:spLocks noChangeArrowheads="1"/>
            </p:cNvSpPr>
            <p:nvPr userDrawn="1"/>
          </p:nvSpPr>
          <p:spPr bwMode="auto">
            <a:xfrm>
              <a:off x="491" y="-14"/>
              <a:ext cx="40" cy="149"/>
            </a:xfrm>
            <a:prstGeom prst="rect">
              <a:avLst/>
            </a:prstGeom>
            <a:solidFill>
              <a:srgbClr val="333F6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1" name="Rectangle 225"/>
            <p:cNvSpPr>
              <a:spLocks noChangeArrowheads="1"/>
            </p:cNvSpPr>
            <p:nvPr userDrawn="1"/>
          </p:nvSpPr>
          <p:spPr bwMode="auto">
            <a:xfrm>
              <a:off x="531" y="-14"/>
              <a:ext cx="25" cy="149"/>
            </a:xfrm>
            <a:prstGeom prst="rect">
              <a:avLst/>
            </a:prstGeom>
            <a:solidFill>
              <a:srgbClr val="35406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2" name="Rectangle 226"/>
            <p:cNvSpPr>
              <a:spLocks noChangeArrowheads="1"/>
            </p:cNvSpPr>
            <p:nvPr userDrawn="1"/>
          </p:nvSpPr>
          <p:spPr bwMode="auto">
            <a:xfrm>
              <a:off x="558" y="-14"/>
              <a:ext cx="27" cy="149"/>
            </a:xfrm>
            <a:prstGeom prst="rect">
              <a:avLst/>
            </a:prstGeom>
            <a:solidFill>
              <a:srgbClr val="37426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3" name="Rectangle 227"/>
            <p:cNvSpPr>
              <a:spLocks noChangeArrowheads="1"/>
            </p:cNvSpPr>
            <p:nvPr userDrawn="1"/>
          </p:nvSpPr>
          <p:spPr bwMode="auto">
            <a:xfrm>
              <a:off x="585" y="-14"/>
              <a:ext cx="23" cy="149"/>
            </a:xfrm>
            <a:prstGeom prst="rect">
              <a:avLst/>
            </a:prstGeom>
            <a:solidFill>
              <a:srgbClr val="38446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4" name="Rectangle 228"/>
            <p:cNvSpPr>
              <a:spLocks noChangeArrowheads="1"/>
            </p:cNvSpPr>
            <p:nvPr userDrawn="1"/>
          </p:nvSpPr>
          <p:spPr bwMode="auto">
            <a:xfrm>
              <a:off x="608" y="-14"/>
              <a:ext cx="38" cy="149"/>
            </a:xfrm>
            <a:prstGeom prst="rect">
              <a:avLst/>
            </a:prstGeom>
            <a:solidFill>
              <a:srgbClr val="3A456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5" name="Rectangle 229"/>
            <p:cNvSpPr>
              <a:spLocks noChangeArrowheads="1"/>
            </p:cNvSpPr>
            <p:nvPr userDrawn="1"/>
          </p:nvSpPr>
          <p:spPr bwMode="auto">
            <a:xfrm>
              <a:off x="646" y="-14"/>
              <a:ext cx="28" cy="149"/>
            </a:xfrm>
            <a:prstGeom prst="rect">
              <a:avLst/>
            </a:prstGeom>
            <a:solidFill>
              <a:srgbClr val="3C476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6" name="Rectangle 230"/>
            <p:cNvSpPr>
              <a:spLocks noChangeArrowheads="1"/>
            </p:cNvSpPr>
            <p:nvPr userDrawn="1"/>
          </p:nvSpPr>
          <p:spPr bwMode="auto">
            <a:xfrm>
              <a:off x="674" y="-14"/>
              <a:ext cx="38" cy="149"/>
            </a:xfrm>
            <a:prstGeom prst="rect">
              <a:avLst/>
            </a:prstGeom>
            <a:solidFill>
              <a:srgbClr val="3E486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7" name="Rectangle 231"/>
            <p:cNvSpPr>
              <a:spLocks noChangeArrowheads="1"/>
            </p:cNvSpPr>
            <p:nvPr userDrawn="1"/>
          </p:nvSpPr>
          <p:spPr bwMode="auto">
            <a:xfrm>
              <a:off x="712" y="-14"/>
              <a:ext cx="25" cy="149"/>
            </a:xfrm>
            <a:prstGeom prst="rect">
              <a:avLst/>
            </a:prstGeom>
            <a:solidFill>
              <a:srgbClr val="404A6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8" name="Rectangle 232"/>
            <p:cNvSpPr>
              <a:spLocks noChangeArrowheads="1"/>
            </p:cNvSpPr>
            <p:nvPr userDrawn="1"/>
          </p:nvSpPr>
          <p:spPr bwMode="auto">
            <a:xfrm>
              <a:off x="740" y="-14"/>
              <a:ext cx="38" cy="149"/>
            </a:xfrm>
            <a:prstGeom prst="rect">
              <a:avLst/>
            </a:prstGeom>
            <a:solidFill>
              <a:srgbClr val="424B6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9" name="Rectangle 233"/>
            <p:cNvSpPr>
              <a:spLocks noChangeArrowheads="1"/>
            </p:cNvSpPr>
            <p:nvPr userDrawn="1"/>
          </p:nvSpPr>
          <p:spPr bwMode="auto">
            <a:xfrm>
              <a:off x="778" y="-14"/>
              <a:ext cx="25" cy="149"/>
            </a:xfrm>
            <a:prstGeom prst="rect">
              <a:avLst/>
            </a:prstGeom>
            <a:solidFill>
              <a:srgbClr val="444D7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0" name="Rectangle 234"/>
            <p:cNvSpPr>
              <a:spLocks noChangeArrowheads="1"/>
            </p:cNvSpPr>
            <p:nvPr userDrawn="1"/>
          </p:nvSpPr>
          <p:spPr bwMode="auto">
            <a:xfrm>
              <a:off x="806" y="-14"/>
              <a:ext cx="33" cy="149"/>
            </a:xfrm>
            <a:prstGeom prst="rect">
              <a:avLst/>
            </a:prstGeom>
            <a:solidFill>
              <a:srgbClr val="464E7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1" name="Rectangle 235"/>
            <p:cNvSpPr>
              <a:spLocks noChangeArrowheads="1"/>
            </p:cNvSpPr>
            <p:nvPr userDrawn="1"/>
          </p:nvSpPr>
          <p:spPr bwMode="auto">
            <a:xfrm>
              <a:off x="839" y="-14"/>
              <a:ext cx="28" cy="149"/>
            </a:xfrm>
            <a:prstGeom prst="rect">
              <a:avLst/>
            </a:prstGeom>
            <a:solidFill>
              <a:srgbClr val="47507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2" name="Rectangle 236"/>
            <p:cNvSpPr>
              <a:spLocks noChangeArrowheads="1"/>
            </p:cNvSpPr>
            <p:nvPr userDrawn="1"/>
          </p:nvSpPr>
          <p:spPr bwMode="auto">
            <a:xfrm>
              <a:off x="867" y="-14"/>
              <a:ext cx="25" cy="149"/>
            </a:xfrm>
            <a:prstGeom prst="rect">
              <a:avLst/>
            </a:prstGeom>
            <a:solidFill>
              <a:srgbClr val="49517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3" name="Rectangle 237"/>
            <p:cNvSpPr>
              <a:spLocks noChangeArrowheads="1"/>
            </p:cNvSpPr>
            <p:nvPr userDrawn="1"/>
          </p:nvSpPr>
          <p:spPr bwMode="auto">
            <a:xfrm>
              <a:off x="895" y="-14"/>
              <a:ext cx="38" cy="149"/>
            </a:xfrm>
            <a:prstGeom prst="rect">
              <a:avLst/>
            </a:prstGeom>
            <a:solidFill>
              <a:srgbClr val="4B537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4" name="Rectangle 238"/>
            <p:cNvSpPr>
              <a:spLocks noChangeArrowheads="1"/>
            </p:cNvSpPr>
            <p:nvPr userDrawn="1"/>
          </p:nvSpPr>
          <p:spPr bwMode="auto">
            <a:xfrm>
              <a:off x="933" y="-14"/>
              <a:ext cx="27" cy="149"/>
            </a:xfrm>
            <a:prstGeom prst="rect">
              <a:avLst/>
            </a:prstGeom>
            <a:solidFill>
              <a:srgbClr val="4D557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5" name="Rectangle 239"/>
            <p:cNvSpPr>
              <a:spLocks noChangeArrowheads="1"/>
            </p:cNvSpPr>
            <p:nvPr userDrawn="1"/>
          </p:nvSpPr>
          <p:spPr bwMode="auto">
            <a:xfrm>
              <a:off x="960" y="-14"/>
              <a:ext cx="30" cy="149"/>
            </a:xfrm>
            <a:prstGeom prst="rect">
              <a:avLst/>
            </a:prstGeom>
            <a:solidFill>
              <a:srgbClr val="4F567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6" name="Rectangle 240"/>
            <p:cNvSpPr>
              <a:spLocks noChangeArrowheads="1"/>
            </p:cNvSpPr>
            <p:nvPr userDrawn="1"/>
          </p:nvSpPr>
          <p:spPr bwMode="auto">
            <a:xfrm>
              <a:off x="993" y="-14"/>
              <a:ext cx="25" cy="149"/>
            </a:xfrm>
            <a:prstGeom prst="rect">
              <a:avLst/>
            </a:prstGeom>
            <a:solidFill>
              <a:srgbClr val="50587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7" name="Rectangle 241"/>
            <p:cNvSpPr>
              <a:spLocks noChangeArrowheads="1"/>
            </p:cNvSpPr>
            <p:nvPr userDrawn="1"/>
          </p:nvSpPr>
          <p:spPr bwMode="auto">
            <a:xfrm>
              <a:off x="1016" y="-14"/>
              <a:ext cx="25" cy="149"/>
            </a:xfrm>
            <a:prstGeom prst="rect">
              <a:avLst/>
            </a:prstGeom>
            <a:solidFill>
              <a:srgbClr val="52597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8" name="Rectangle 242"/>
            <p:cNvSpPr>
              <a:spLocks noChangeArrowheads="1"/>
            </p:cNvSpPr>
            <p:nvPr userDrawn="1"/>
          </p:nvSpPr>
          <p:spPr bwMode="auto">
            <a:xfrm>
              <a:off x="1043" y="-14"/>
              <a:ext cx="39" cy="149"/>
            </a:xfrm>
            <a:prstGeom prst="rect">
              <a:avLst/>
            </a:prstGeom>
            <a:solidFill>
              <a:srgbClr val="545B7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9" name="Rectangle 243"/>
            <p:cNvSpPr>
              <a:spLocks noChangeArrowheads="1"/>
            </p:cNvSpPr>
            <p:nvPr userDrawn="1"/>
          </p:nvSpPr>
          <p:spPr bwMode="auto">
            <a:xfrm>
              <a:off x="1082" y="-14"/>
              <a:ext cx="28" cy="149"/>
            </a:xfrm>
            <a:prstGeom prst="rect">
              <a:avLst/>
            </a:prstGeom>
            <a:solidFill>
              <a:srgbClr val="565C7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0" name="Rectangle 244"/>
            <p:cNvSpPr>
              <a:spLocks noChangeArrowheads="1"/>
            </p:cNvSpPr>
            <p:nvPr userDrawn="1"/>
          </p:nvSpPr>
          <p:spPr bwMode="auto">
            <a:xfrm>
              <a:off x="1110" y="-14"/>
              <a:ext cx="25" cy="149"/>
            </a:xfrm>
            <a:prstGeom prst="rect">
              <a:avLst/>
            </a:prstGeom>
            <a:solidFill>
              <a:srgbClr val="585E7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1" name="Rectangle 245"/>
            <p:cNvSpPr>
              <a:spLocks noChangeArrowheads="1"/>
            </p:cNvSpPr>
            <p:nvPr userDrawn="1"/>
          </p:nvSpPr>
          <p:spPr bwMode="auto">
            <a:xfrm>
              <a:off x="1136" y="-14"/>
              <a:ext cx="25" cy="149"/>
            </a:xfrm>
            <a:prstGeom prst="rect">
              <a:avLst/>
            </a:prstGeom>
            <a:solidFill>
              <a:srgbClr val="59607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2" name="Rectangle 246"/>
            <p:cNvSpPr>
              <a:spLocks noChangeArrowheads="1"/>
            </p:cNvSpPr>
            <p:nvPr userDrawn="1"/>
          </p:nvSpPr>
          <p:spPr bwMode="auto">
            <a:xfrm>
              <a:off x="1159" y="-14"/>
              <a:ext cx="35" cy="149"/>
            </a:xfrm>
            <a:prstGeom prst="rect">
              <a:avLst/>
            </a:prstGeom>
            <a:solidFill>
              <a:srgbClr val="5B617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3" name="Rectangle 247"/>
            <p:cNvSpPr>
              <a:spLocks noChangeArrowheads="1"/>
            </p:cNvSpPr>
            <p:nvPr userDrawn="1"/>
          </p:nvSpPr>
          <p:spPr bwMode="auto">
            <a:xfrm>
              <a:off x="1197" y="-14"/>
              <a:ext cx="28" cy="149"/>
            </a:xfrm>
            <a:prstGeom prst="rect">
              <a:avLst/>
            </a:prstGeom>
            <a:solidFill>
              <a:srgbClr val="5D637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4" name="Rectangle 248"/>
            <p:cNvSpPr>
              <a:spLocks noChangeArrowheads="1"/>
            </p:cNvSpPr>
            <p:nvPr userDrawn="1"/>
          </p:nvSpPr>
          <p:spPr bwMode="auto">
            <a:xfrm>
              <a:off x="1225" y="-14"/>
              <a:ext cx="22" cy="149"/>
            </a:xfrm>
            <a:prstGeom prst="rect">
              <a:avLst/>
            </a:prstGeom>
            <a:solidFill>
              <a:srgbClr val="5E657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5" name="Rectangle 249"/>
            <p:cNvSpPr>
              <a:spLocks noChangeArrowheads="1"/>
            </p:cNvSpPr>
            <p:nvPr userDrawn="1"/>
          </p:nvSpPr>
          <p:spPr bwMode="auto">
            <a:xfrm>
              <a:off x="1247" y="-14"/>
              <a:ext cx="38" cy="149"/>
            </a:xfrm>
            <a:prstGeom prst="rect">
              <a:avLst/>
            </a:prstGeom>
            <a:solidFill>
              <a:srgbClr val="60668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6" name="Rectangle 250"/>
            <p:cNvSpPr>
              <a:spLocks noChangeArrowheads="1"/>
            </p:cNvSpPr>
            <p:nvPr userDrawn="1"/>
          </p:nvSpPr>
          <p:spPr bwMode="auto">
            <a:xfrm>
              <a:off x="1285" y="-14"/>
              <a:ext cx="28" cy="149"/>
            </a:xfrm>
            <a:prstGeom prst="rect">
              <a:avLst/>
            </a:prstGeom>
            <a:solidFill>
              <a:srgbClr val="62688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7" name="Rectangle 251"/>
            <p:cNvSpPr>
              <a:spLocks noChangeArrowheads="1"/>
            </p:cNvSpPr>
            <p:nvPr userDrawn="1"/>
          </p:nvSpPr>
          <p:spPr bwMode="auto">
            <a:xfrm>
              <a:off x="1313" y="-14"/>
              <a:ext cx="22" cy="149"/>
            </a:xfrm>
            <a:prstGeom prst="rect">
              <a:avLst/>
            </a:prstGeom>
            <a:solidFill>
              <a:srgbClr val="64698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8" name="Rectangle 252"/>
            <p:cNvSpPr>
              <a:spLocks noChangeArrowheads="1"/>
            </p:cNvSpPr>
            <p:nvPr userDrawn="1"/>
          </p:nvSpPr>
          <p:spPr bwMode="auto">
            <a:xfrm>
              <a:off x="1335" y="-14"/>
              <a:ext cx="25" cy="149"/>
            </a:xfrm>
            <a:prstGeom prst="rect">
              <a:avLst/>
            </a:prstGeom>
            <a:solidFill>
              <a:srgbClr val="656B8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9" name="Rectangle 253"/>
            <p:cNvSpPr>
              <a:spLocks noChangeArrowheads="1"/>
            </p:cNvSpPr>
            <p:nvPr userDrawn="1"/>
          </p:nvSpPr>
          <p:spPr bwMode="auto">
            <a:xfrm>
              <a:off x="1357" y="-14"/>
              <a:ext cx="39" cy="149"/>
            </a:xfrm>
            <a:prstGeom prst="rect">
              <a:avLst/>
            </a:prstGeom>
            <a:solidFill>
              <a:srgbClr val="676C8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0" name="Rectangle 254"/>
            <p:cNvSpPr>
              <a:spLocks noChangeArrowheads="1"/>
            </p:cNvSpPr>
            <p:nvPr userDrawn="1"/>
          </p:nvSpPr>
          <p:spPr bwMode="auto">
            <a:xfrm>
              <a:off x="1396" y="-14"/>
              <a:ext cx="25" cy="149"/>
            </a:xfrm>
            <a:prstGeom prst="rect">
              <a:avLst/>
            </a:prstGeom>
            <a:solidFill>
              <a:srgbClr val="696E8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1" name="Rectangle 255"/>
            <p:cNvSpPr>
              <a:spLocks noChangeArrowheads="1"/>
            </p:cNvSpPr>
            <p:nvPr userDrawn="1"/>
          </p:nvSpPr>
          <p:spPr bwMode="auto">
            <a:xfrm>
              <a:off x="1424" y="-14"/>
              <a:ext cx="32" cy="149"/>
            </a:xfrm>
            <a:prstGeom prst="rect">
              <a:avLst/>
            </a:prstGeom>
            <a:solidFill>
              <a:srgbClr val="6B6F8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2" name="Rectangle 256"/>
            <p:cNvSpPr>
              <a:spLocks noChangeArrowheads="1"/>
            </p:cNvSpPr>
            <p:nvPr userDrawn="1"/>
          </p:nvSpPr>
          <p:spPr bwMode="auto">
            <a:xfrm>
              <a:off x="1456" y="-14"/>
              <a:ext cx="25" cy="149"/>
            </a:xfrm>
            <a:prstGeom prst="rect">
              <a:avLst/>
            </a:prstGeom>
            <a:solidFill>
              <a:srgbClr val="6C718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3" name="Rectangle 257"/>
            <p:cNvSpPr>
              <a:spLocks noChangeArrowheads="1"/>
            </p:cNvSpPr>
            <p:nvPr userDrawn="1"/>
          </p:nvSpPr>
          <p:spPr bwMode="auto">
            <a:xfrm>
              <a:off x="1484" y="-14"/>
              <a:ext cx="28" cy="149"/>
            </a:xfrm>
            <a:prstGeom prst="rect">
              <a:avLst/>
            </a:prstGeom>
            <a:solidFill>
              <a:srgbClr val="6E738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4" name="Rectangle 258"/>
            <p:cNvSpPr>
              <a:spLocks noChangeArrowheads="1"/>
            </p:cNvSpPr>
            <p:nvPr userDrawn="1"/>
          </p:nvSpPr>
          <p:spPr bwMode="auto">
            <a:xfrm>
              <a:off x="1512" y="-14"/>
              <a:ext cx="32" cy="149"/>
            </a:xfrm>
            <a:prstGeom prst="rect">
              <a:avLst/>
            </a:prstGeom>
            <a:solidFill>
              <a:srgbClr val="70748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5" name="Rectangle 259"/>
            <p:cNvSpPr>
              <a:spLocks noChangeArrowheads="1"/>
            </p:cNvSpPr>
            <p:nvPr userDrawn="1"/>
          </p:nvSpPr>
          <p:spPr bwMode="auto">
            <a:xfrm>
              <a:off x="1544" y="-14"/>
              <a:ext cx="25" cy="149"/>
            </a:xfrm>
            <a:prstGeom prst="rect">
              <a:avLst/>
            </a:prstGeom>
            <a:solidFill>
              <a:srgbClr val="72768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6" name="Rectangle 260"/>
            <p:cNvSpPr>
              <a:spLocks noChangeArrowheads="1"/>
            </p:cNvSpPr>
            <p:nvPr userDrawn="1"/>
          </p:nvSpPr>
          <p:spPr bwMode="auto">
            <a:xfrm>
              <a:off x="1572" y="-14"/>
              <a:ext cx="39" cy="149"/>
            </a:xfrm>
            <a:prstGeom prst="rect">
              <a:avLst/>
            </a:prstGeom>
            <a:solidFill>
              <a:srgbClr val="74788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7" name="Rectangle 261"/>
            <p:cNvSpPr>
              <a:spLocks noChangeArrowheads="1"/>
            </p:cNvSpPr>
            <p:nvPr userDrawn="1"/>
          </p:nvSpPr>
          <p:spPr bwMode="auto">
            <a:xfrm>
              <a:off x="1611" y="-14"/>
              <a:ext cx="22" cy="149"/>
            </a:xfrm>
            <a:prstGeom prst="rect">
              <a:avLst/>
            </a:prstGeom>
            <a:solidFill>
              <a:srgbClr val="757A8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8" name="Rectangle 262"/>
            <p:cNvSpPr>
              <a:spLocks noChangeArrowheads="1"/>
            </p:cNvSpPr>
            <p:nvPr userDrawn="1"/>
          </p:nvSpPr>
          <p:spPr bwMode="auto">
            <a:xfrm>
              <a:off x="1633" y="-14"/>
              <a:ext cx="28" cy="149"/>
            </a:xfrm>
            <a:prstGeom prst="rect">
              <a:avLst/>
            </a:prstGeom>
            <a:solidFill>
              <a:srgbClr val="777B8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9" name="Rectangle 263"/>
            <p:cNvSpPr>
              <a:spLocks noChangeArrowheads="1"/>
            </p:cNvSpPr>
            <p:nvPr userDrawn="1"/>
          </p:nvSpPr>
          <p:spPr bwMode="auto">
            <a:xfrm>
              <a:off x="1661" y="-14"/>
              <a:ext cx="25" cy="149"/>
            </a:xfrm>
            <a:prstGeom prst="rect">
              <a:avLst/>
            </a:prstGeom>
            <a:solidFill>
              <a:srgbClr val="797D9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0" name="Rectangle 264"/>
            <p:cNvSpPr>
              <a:spLocks noChangeArrowheads="1"/>
            </p:cNvSpPr>
            <p:nvPr userDrawn="1"/>
          </p:nvSpPr>
          <p:spPr bwMode="auto">
            <a:xfrm>
              <a:off x="1688" y="-14"/>
              <a:ext cx="25" cy="149"/>
            </a:xfrm>
            <a:prstGeom prst="rect">
              <a:avLst/>
            </a:prstGeom>
            <a:solidFill>
              <a:srgbClr val="7B7E9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1" name="Rectangle 265"/>
            <p:cNvSpPr>
              <a:spLocks noChangeArrowheads="1"/>
            </p:cNvSpPr>
            <p:nvPr userDrawn="1"/>
          </p:nvSpPr>
          <p:spPr bwMode="auto">
            <a:xfrm>
              <a:off x="1710" y="-14"/>
              <a:ext cx="33" cy="149"/>
            </a:xfrm>
            <a:prstGeom prst="rect">
              <a:avLst/>
            </a:prstGeom>
            <a:solidFill>
              <a:srgbClr val="7C809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2" name="Rectangle 266"/>
            <p:cNvSpPr>
              <a:spLocks noChangeArrowheads="1"/>
            </p:cNvSpPr>
            <p:nvPr userDrawn="1"/>
          </p:nvSpPr>
          <p:spPr bwMode="auto">
            <a:xfrm>
              <a:off x="1743" y="-14"/>
              <a:ext cx="25" cy="149"/>
            </a:xfrm>
            <a:prstGeom prst="rect">
              <a:avLst/>
            </a:prstGeom>
            <a:solidFill>
              <a:srgbClr val="7E819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3" name="Rectangle 267"/>
            <p:cNvSpPr>
              <a:spLocks noChangeArrowheads="1"/>
            </p:cNvSpPr>
            <p:nvPr userDrawn="1"/>
          </p:nvSpPr>
          <p:spPr bwMode="auto">
            <a:xfrm>
              <a:off x="1771" y="-14"/>
              <a:ext cx="27" cy="149"/>
            </a:xfrm>
            <a:prstGeom prst="rect">
              <a:avLst/>
            </a:prstGeom>
            <a:solidFill>
              <a:srgbClr val="80839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4" name="Rectangle 268"/>
            <p:cNvSpPr>
              <a:spLocks noChangeArrowheads="1"/>
            </p:cNvSpPr>
            <p:nvPr userDrawn="1"/>
          </p:nvSpPr>
          <p:spPr bwMode="auto">
            <a:xfrm>
              <a:off x="1798" y="-14"/>
              <a:ext cx="31" cy="149"/>
            </a:xfrm>
            <a:prstGeom prst="rect">
              <a:avLst/>
            </a:prstGeom>
            <a:solidFill>
              <a:srgbClr val="81859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5" name="Rectangle 269"/>
            <p:cNvSpPr>
              <a:spLocks noChangeArrowheads="1"/>
            </p:cNvSpPr>
            <p:nvPr userDrawn="1"/>
          </p:nvSpPr>
          <p:spPr bwMode="auto">
            <a:xfrm>
              <a:off x="1832" y="-14"/>
              <a:ext cx="27" cy="149"/>
            </a:xfrm>
            <a:prstGeom prst="rect">
              <a:avLst/>
            </a:prstGeom>
            <a:solidFill>
              <a:srgbClr val="83869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6" name="Rectangle 270"/>
            <p:cNvSpPr>
              <a:spLocks noChangeArrowheads="1"/>
            </p:cNvSpPr>
            <p:nvPr userDrawn="1"/>
          </p:nvSpPr>
          <p:spPr bwMode="auto">
            <a:xfrm>
              <a:off x="1859" y="-14"/>
              <a:ext cx="25" cy="149"/>
            </a:xfrm>
            <a:prstGeom prst="rect">
              <a:avLst/>
            </a:prstGeom>
            <a:solidFill>
              <a:srgbClr val="85889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7" name="Rectangle 271"/>
            <p:cNvSpPr>
              <a:spLocks noChangeArrowheads="1"/>
            </p:cNvSpPr>
            <p:nvPr userDrawn="1"/>
          </p:nvSpPr>
          <p:spPr bwMode="auto">
            <a:xfrm>
              <a:off x="1886" y="-14"/>
              <a:ext cx="25" cy="149"/>
            </a:xfrm>
            <a:prstGeom prst="rect">
              <a:avLst/>
            </a:prstGeom>
            <a:solidFill>
              <a:srgbClr val="868A9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8" name="Rectangle 272"/>
            <p:cNvSpPr>
              <a:spLocks noChangeArrowheads="1"/>
            </p:cNvSpPr>
            <p:nvPr userDrawn="1"/>
          </p:nvSpPr>
          <p:spPr bwMode="auto">
            <a:xfrm>
              <a:off x="1908" y="-14"/>
              <a:ext cx="34" cy="149"/>
            </a:xfrm>
            <a:prstGeom prst="rect">
              <a:avLst/>
            </a:prstGeom>
            <a:solidFill>
              <a:srgbClr val="888B9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9" name="Rectangle 273"/>
            <p:cNvSpPr>
              <a:spLocks noChangeArrowheads="1"/>
            </p:cNvSpPr>
            <p:nvPr userDrawn="1"/>
          </p:nvSpPr>
          <p:spPr bwMode="auto">
            <a:xfrm>
              <a:off x="1942" y="-14"/>
              <a:ext cx="22" cy="149"/>
            </a:xfrm>
            <a:prstGeom prst="rect">
              <a:avLst/>
            </a:prstGeom>
            <a:solidFill>
              <a:srgbClr val="898D9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0" name="Rectangle 274"/>
            <p:cNvSpPr>
              <a:spLocks noChangeArrowheads="1"/>
            </p:cNvSpPr>
            <p:nvPr userDrawn="1"/>
          </p:nvSpPr>
          <p:spPr bwMode="auto">
            <a:xfrm>
              <a:off x="1964" y="-14"/>
              <a:ext cx="27" cy="149"/>
            </a:xfrm>
            <a:prstGeom prst="rect">
              <a:avLst/>
            </a:prstGeom>
            <a:solidFill>
              <a:srgbClr val="8B8E9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1" name="Rectangle 275"/>
            <p:cNvSpPr>
              <a:spLocks noChangeArrowheads="1"/>
            </p:cNvSpPr>
            <p:nvPr userDrawn="1"/>
          </p:nvSpPr>
          <p:spPr bwMode="auto">
            <a:xfrm>
              <a:off x="1991" y="-14"/>
              <a:ext cx="36" cy="149"/>
            </a:xfrm>
            <a:prstGeom prst="rect">
              <a:avLst/>
            </a:prstGeom>
            <a:solidFill>
              <a:srgbClr val="8D909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2" name="Rectangle 276"/>
            <p:cNvSpPr>
              <a:spLocks noChangeArrowheads="1"/>
            </p:cNvSpPr>
            <p:nvPr userDrawn="1"/>
          </p:nvSpPr>
          <p:spPr bwMode="auto">
            <a:xfrm>
              <a:off x="2030" y="-14"/>
              <a:ext cx="25" cy="149"/>
            </a:xfrm>
            <a:prstGeom prst="rect">
              <a:avLst/>
            </a:prstGeom>
            <a:solidFill>
              <a:srgbClr val="8F91A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3" name="Rectangle 277"/>
            <p:cNvSpPr>
              <a:spLocks noChangeArrowheads="1"/>
            </p:cNvSpPr>
            <p:nvPr userDrawn="1"/>
          </p:nvSpPr>
          <p:spPr bwMode="auto">
            <a:xfrm>
              <a:off x="2052" y="-14"/>
              <a:ext cx="25" cy="149"/>
            </a:xfrm>
            <a:prstGeom prst="rect">
              <a:avLst/>
            </a:prstGeom>
            <a:solidFill>
              <a:srgbClr val="9093A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4" name="Rectangle 278"/>
            <p:cNvSpPr>
              <a:spLocks noChangeArrowheads="1"/>
            </p:cNvSpPr>
            <p:nvPr userDrawn="1"/>
          </p:nvSpPr>
          <p:spPr bwMode="auto">
            <a:xfrm>
              <a:off x="2079" y="-14"/>
              <a:ext cx="39" cy="149"/>
            </a:xfrm>
            <a:prstGeom prst="rect">
              <a:avLst/>
            </a:prstGeom>
            <a:solidFill>
              <a:srgbClr val="9295A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5" name="Rectangle 279"/>
            <p:cNvSpPr>
              <a:spLocks noChangeArrowheads="1"/>
            </p:cNvSpPr>
            <p:nvPr userDrawn="1"/>
          </p:nvSpPr>
          <p:spPr bwMode="auto">
            <a:xfrm>
              <a:off x="2118" y="-14"/>
              <a:ext cx="25" cy="149"/>
            </a:xfrm>
            <a:prstGeom prst="rect">
              <a:avLst/>
            </a:prstGeom>
            <a:solidFill>
              <a:srgbClr val="9496A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6" name="Rectangle 280"/>
            <p:cNvSpPr>
              <a:spLocks noChangeArrowheads="1"/>
            </p:cNvSpPr>
            <p:nvPr userDrawn="1"/>
          </p:nvSpPr>
          <p:spPr bwMode="auto">
            <a:xfrm>
              <a:off x="2140" y="-14"/>
              <a:ext cx="22" cy="149"/>
            </a:xfrm>
            <a:prstGeom prst="rect">
              <a:avLst/>
            </a:prstGeom>
            <a:solidFill>
              <a:srgbClr val="9598A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7" name="Rectangle 281"/>
            <p:cNvSpPr>
              <a:spLocks noChangeArrowheads="1"/>
            </p:cNvSpPr>
            <p:nvPr userDrawn="1"/>
          </p:nvSpPr>
          <p:spPr bwMode="auto">
            <a:xfrm>
              <a:off x="2162" y="-14"/>
              <a:ext cx="28" cy="149"/>
            </a:xfrm>
            <a:prstGeom prst="rect">
              <a:avLst/>
            </a:prstGeom>
            <a:solidFill>
              <a:srgbClr val="9699A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8" name="Rectangle 282"/>
            <p:cNvSpPr>
              <a:spLocks noChangeArrowheads="1"/>
            </p:cNvSpPr>
            <p:nvPr userDrawn="1"/>
          </p:nvSpPr>
          <p:spPr bwMode="auto">
            <a:xfrm>
              <a:off x="2190" y="-14"/>
              <a:ext cx="25" cy="149"/>
            </a:xfrm>
            <a:prstGeom prst="rect">
              <a:avLst/>
            </a:prstGeom>
            <a:solidFill>
              <a:srgbClr val="989BA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9" name="Rectangle 283"/>
            <p:cNvSpPr>
              <a:spLocks noChangeArrowheads="1"/>
            </p:cNvSpPr>
            <p:nvPr userDrawn="1"/>
          </p:nvSpPr>
          <p:spPr bwMode="auto">
            <a:xfrm>
              <a:off x="2217" y="-14"/>
              <a:ext cx="25" cy="149"/>
            </a:xfrm>
            <a:prstGeom prst="rect">
              <a:avLst/>
            </a:prstGeom>
            <a:solidFill>
              <a:srgbClr val="9A9CA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0" name="Rectangle 284"/>
            <p:cNvSpPr>
              <a:spLocks noChangeArrowheads="1"/>
            </p:cNvSpPr>
            <p:nvPr userDrawn="1"/>
          </p:nvSpPr>
          <p:spPr bwMode="auto">
            <a:xfrm>
              <a:off x="2240" y="-14"/>
              <a:ext cx="29" cy="149"/>
            </a:xfrm>
            <a:prstGeom prst="rect">
              <a:avLst/>
            </a:prstGeom>
            <a:solidFill>
              <a:srgbClr val="9B9EA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1" name="Rectangle 285"/>
            <p:cNvSpPr>
              <a:spLocks noChangeArrowheads="1"/>
            </p:cNvSpPr>
            <p:nvPr userDrawn="1"/>
          </p:nvSpPr>
          <p:spPr bwMode="auto">
            <a:xfrm>
              <a:off x="2272" y="-14"/>
              <a:ext cx="28" cy="149"/>
            </a:xfrm>
            <a:prstGeom prst="rect">
              <a:avLst/>
            </a:prstGeom>
            <a:solidFill>
              <a:srgbClr val="9D9FA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2" name="Rectangle 286"/>
            <p:cNvSpPr>
              <a:spLocks noChangeArrowheads="1"/>
            </p:cNvSpPr>
            <p:nvPr userDrawn="1"/>
          </p:nvSpPr>
          <p:spPr bwMode="auto">
            <a:xfrm>
              <a:off x="2300" y="-14"/>
              <a:ext cx="38" cy="149"/>
            </a:xfrm>
            <a:prstGeom prst="rect">
              <a:avLst/>
            </a:prstGeom>
            <a:solidFill>
              <a:srgbClr val="9FA1A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3" name="Rectangle 287"/>
            <p:cNvSpPr>
              <a:spLocks noChangeArrowheads="1"/>
            </p:cNvSpPr>
            <p:nvPr userDrawn="1"/>
          </p:nvSpPr>
          <p:spPr bwMode="auto">
            <a:xfrm>
              <a:off x="2338" y="-14"/>
              <a:ext cx="23" cy="149"/>
            </a:xfrm>
            <a:prstGeom prst="rect">
              <a:avLst/>
            </a:prstGeom>
            <a:solidFill>
              <a:srgbClr val="A0A3A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4" name="Rectangle 288"/>
            <p:cNvSpPr>
              <a:spLocks noChangeArrowheads="1"/>
            </p:cNvSpPr>
            <p:nvPr userDrawn="1"/>
          </p:nvSpPr>
          <p:spPr bwMode="auto">
            <a:xfrm>
              <a:off x="2361" y="-14"/>
              <a:ext cx="27" cy="149"/>
            </a:xfrm>
            <a:prstGeom prst="rect">
              <a:avLst/>
            </a:prstGeom>
            <a:solidFill>
              <a:srgbClr val="A2A4A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5" name="Rectangle 289"/>
            <p:cNvSpPr>
              <a:spLocks noChangeArrowheads="1"/>
            </p:cNvSpPr>
            <p:nvPr userDrawn="1"/>
          </p:nvSpPr>
          <p:spPr bwMode="auto">
            <a:xfrm>
              <a:off x="2388" y="-14"/>
              <a:ext cx="45" cy="149"/>
            </a:xfrm>
            <a:prstGeom prst="rect">
              <a:avLst/>
            </a:prstGeom>
            <a:solidFill>
              <a:srgbClr val="A4A6B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6" name="Rectangle 290"/>
            <p:cNvSpPr>
              <a:spLocks noChangeArrowheads="1"/>
            </p:cNvSpPr>
            <p:nvPr userDrawn="1"/>
          </p:nvSpPr>
          <p:spPr bwMode="auto">
            <a:xfrm>
              <a:off x="2433" y="-14"/>
              <a:ext cx="25" cy="149"/>
            </a:xfrm>
            <a:prstGeom prst="rect">
              <a:avLst/>
            </a:prstGeom>
            <a:solidFill>
              <a:srgbClr val="A6A8B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7" name="Rectangle 291"/>
            <p:cNvSpPr>
              <a:spLocks noChangeArrowheads="1"/>
            </p:cNvSpPr>
            <p:nvPr userDrawn="1"/>
          </p:nvSpPr>
          <p:spPr bwMode="auto">
            <a:xfrm>
              <a:off x="2459" y="-14"/>
              <a:ext cx="40" cy="149"/>
            </a:xfrm>
            <a:prstGeom prst="rect">
              <a:avLst/>
            </a:prstGeom>
            <a:solidFill>
              <a:srgbClr val="A8AAB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8" name="Rectangle 292"/>
            <p:cNvSpPr>
              <a:spLocks noChangeArrowheads="1"/>
            </p:cNvSpPr>
            <p:nvPr userDrawn="1"/>
          </p:nvSpPr>
          <p:spPr bwMode="auto">
            <a:xfrm>
              <a:off x="2499" y="-14"/>
              <a:ext cx="44" cy="149"/>
            </a:xfrm>
            <a:prstGeom prst="rect">
              <a:avLst/>
            </a:prstGeom>
            <a:solidFill>
              <a:srgbClr val="AAACB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9" name="Rectangle 293"/>
            <p:cNvSpPr>
              <a:spLocks noChangeArrowheads="1"/>
            </p:cNvSpPr>
            <p:nvPr userDrawn="1"/>
          </p:nvSpPr>
          <p:spPr bwMode="auto">
            <a:xfrm>
              <a:off x="2543" y="-14"/>
              <a:ext cx="38" cy="149"/>
            </a:xfrm>
            <a:prstGeom prst="rect">
              <a:avLst/>
            </a:prstGeom>
            <a:solidFill>
              <a:srgbClr val="ACAEB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0" name="Rectangle 294"/>
            <p:cNvSpPr>
              <a:spLocks noChangeArrowheads="1"/>
            </p:cNvSpPr>
            <p:nvPr userDrawn="1"/>
          </p:nvSpPr>
          <p:spPr bwMode="auto">
            <a:xfrm>
              <a:off x="2581" y="-14"/>
              <a:ext cx="22" cy="149"/>
            </a:xfrm>
            <a:prstGeom prst="rect">
              <a:avLst/>
            </a:prstGeom>
            <a:solidFill>
              <a:srgbClr val="AEAFB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1" name="Rectangle 295"/>
            <p:cNvSpPr>
              <a:spLocks noChangeArrowheads="1"/>
            </p:cNvSpPr>
            <p:nvPr userDrawn="1"/>
          </p:nvSpPr>
          <p:spPr bwMode="auto">
            <a:xfrm>
              <a:off x="2603" y="-14"/>
              <a:ext cx="28" cy="149"/>
            </a:xfrm>
            <a:prstGeom prst="rect">
              <a:avLst/>
            </a:prstGeom>
            <a:solidFill>
              <a:srgbClr val="AFB1B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2" name="Rectangle 296"/>
            <p:cNvSpPr>
              <a:spLocks noChangeArrowheads="1"/>
            </p:cNvSpPr>
            <p:nvPr userDrawn="1"/>
          </p:nvSpPr>
          <p:spPr bwMode="auto">
            <a:xfrm>
              <a:off x="2631" y="-14"/>
              <a:ext cx="43" cy="149"/>
            </a:xfrm>
            <a:prstGeom prst="rect">
              <a:avLst/>
            </a:prstGeom>
            <a:solidFill>
              <a:srgbClr val="B1B3B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3" name="Rectangle 297"/>
            <p:cNvSpPr>
              <a:spLocks noChangeArrowheads="1"/>
            </p:cNvSpPr>
            <p:nvPr userDrawn="1"/>
          </p:nvSpPr>
          <p:spPr bwMode="auto">
            <a:xfrm>
              <a:off x="2674" y="-14"/>
              <a:ext cx="37" cy="149"/>
            </a:xfrm>
            <a:prstGeom prst="rect">
              <a:avLst/>
            </a:prstGeom>
            <a:solidFill>
              <a:srgbClr val="B3B5B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4" name="Rectangle 298"/>
            <p:cNvSpPr>
              <a:spLocks noChangeArrowheads="1"/>
            </p:cNvSpPr>
            <p:nvPr userDrawn="1"/>
          </p:nvSpPr>
          <p:spPr bwMode="auto">
            <a:xfrm>
              <a:off x="2714" y="-14"/>
              <a:ext cx="27" cy="149"/>
            </a:xfrm>
            <a:prstGeom prst="rect">
              <a:avLst/>
            </a:prstGeom>
            <a:solidFill>
              <a:srgbClr val="B5B6B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5" name="Rectangle 299"/>
            <p:cNvSpPr>
              <a:spLocks noChangeArrowheads="1"/>
            </p:cNvSpPr>
            <p:nvPr userDrawn="1"/>
          </p:nvSpPr>
          <p:spPr bwMode="auto">
            <a:xfrm>
              <a:off x="2741" y="-14"/>
              <a:ext cx="25" cy="149"/>
            </a:xfrm>
            <a:prstGeom prst="rect">
              <a:avLst/>
            </a:prstGeom>
            <a:solidFill>
              <a:srgbClr val="B7B8C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6" name="Rectangle 300"/>
            <p:cNvSpPr>
              <a:spLocks noChangeArrowheads="1"/>
            </p:cNvSpPr>
            <p:nvPr userDrawn="1"/>
          </p:nvSpPr>
          <p:spPr bwMode="auto">
            <a:xfrm>
              <a:off x="2769" y="-14"/>
              <a:ext cx="38" cy="149"/>
            </a:xfrm>
            <a:prstGeom prst="rect">
              <a:avLst/>
            </a:prstGeom>
            <a:solidFill>
              <a:srgbClr val="B8BAC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7" name="Rectangle 301"/>
            <p:cNvSpPr>
              <a:spLocks noChangeArrowheads="1"/>
            </p:cNvSpPr>
            <p:nvPr userDrawn="1"/>
          </p:nvSpPr>
          <p:spPr bwMode="auto">
            <a:xfrm>
              <a:off x="2807" y="-14"/>
              <a:ext cx="25" cy="149"/>
            </a:xfrm>
            <a:prstGeom prst="rect">
              <a:avLst/>
            </a:prstGeom>
            <a:solidFill>
              <a:srgbClr val="BABBC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8" name="Rectangle 302"/>
            <p:cNvSpPr>
              <a:spLocks noChangeArrowheads="1"/>
            </p:cNvSpPr>
            <p:nvPr userDrawn="1"/>
          </p:nvSpPr>
          <p:spPr bwMode="auto">
            <a:xfrm>
              <a:off x="2829" y="-14"/>
              <a:ext cx="44" cy="149"/>
            </a:xfrm>
            <a:prstGeom prst="rect">
              <a:avLst/>
            </a:prstGeom>
            <a:solidFill>
              <a:srgbClr val="BBBDC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9" name="Rectangle 303"/>
            <p:cNvSpPr>
              <a:spLocks noChangeArrowheads="1"/>
            </p:cNvSpPr>
            <p:nvPr userDrawn="1"/>
          </p:nvSpPr>
          <p:spPr bwMode="auto">
            <a:xfrm>
              <a:off x="2873" y="-14"/>
              <a:ext cx="36" cy="149"/>
            </a:xfrm>
            <a:prstGeom prst="rect">
              <a:avLst/>
            </a:prstGeom>
            <a:solidFill>
              <a:srgbClr val="BDBFC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0" name="Rectangle 304"/>
            <p:cNvSpPr>
              <a:spLocks noChangeArrowheads="1"/>
            </p:cNvSpPr>
            <p:nvPr userDrawn="1"/>
          </p:nvSpPr>
          <p:spPr bwMode="auto">
            <a:xfrm>
              <a:off x="2912" y="-14"/>
              <a:ext cx="27" cy="149"/>
            </a:xfrm>
            <a:prstGeom prst="rect">
              <a:avLst/>
            </a:prstGeom>
            <a:solidFill>
              <a:srgbClr val="BFC0C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1" name="Rectangle 305"/>
            <p:cNvSpPr>
              <a:spLocks noChangeArrowheads="1"/>
            </p:cNvSpPr>
            <p:nvPr userDrawn="1"/>
          </p:nvSpPr>
          <p:spPr bwMode="auto">
            <a:xfrm>
              <a:off x="2939" y="-14"/>
              <a:ext cx="45" cy="149"/>
            </a:xfrm>
            <a:prstGeom prst="rect">
              <a:avLst/>
            </a:prstGeom>
            <a:solidFill>
              <a:srgbClr val="C1C2C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2" name="Rectangle 306"/>
            <p:cNvSpPr>
              <a:spLocks noChangeArrowheads="1"/>
            </p:cNvSpPr>
            <p:nvPr userDrawn="1"/>
          </p:nvSpPr>
          <p:spPr bwMode="auto">
            <a:xfrm>
              <a:off x="2984" y="-14"/>
              <a:ext cx="44" cy="149"/>
            </a:xfrm>
            <a:prstGeom prst="rect">
              <a:avLst/>
            </a:prstGeom>
            <a:solidFill>
              <a:srgbClr val="C3C4C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3" name="Rectangle 307"/>
            <p:cNvSpPr>
              <a:spLocks noChangeArrowheads="1"/>
            </p:cNvSpPr>
            <p:nvPr userDrawn="1"/>
          </p:nvSpPr>
          <p:spPr bwMode="auto">
            <a:xfrm>
              <a:off x="3028" y="-14"/>
              <a:ext cx="44" cy="149"/>
            </a:xfrm>
            <a:prstGeom prst="rect">
              <a:avLst/>
            </a:prstGeom>
            <a:solidFill>
              <a:srgbClr val="C5C6C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4" name="Rectangle 308"/>
            <p:cNvSpPr>
              <a:spLocks noChangeArrowheads="1"/>
            </p:cNvSpPr>
            <p:nvPr userDrawn="1"/>
          </p:nvSpPr>
          <p:spPr bwMode="auto">
            <a:xfrm>
              <a:off x="3072" y="-14"/>
              <a:ext cx="44" cy="149"/>
            </a:xfrm>
            <a:prstGeom prst="rect">
              <a:avLst/>
            </a:prstGeom>
            <a:solidFill>
              <a:srgbClr val="C7C8C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5" name="Rectangle 309"/>
            <p:cNvSpPr>
              <a:spLocks noChangeArrowheads="1"/>
            </p:cNvSpPr>
            <p:nvPr userDrawn="1"/>
          </p:nvSpPr>
          <p:spPr bwMode="auto">
            <a:xfrm>
              <a:off x="3116" y="-14"/>
              <a:ext cx="41" cy="149"/>
            </a:xfrm>
            <a:prstGeom prst="rect">
              <a:avLst/>
            </a:prstGeom>
            <a:solidFill>
              <a:srgbClr val="C9CAD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6" name="Rectangle 310"/>
            <p:cNvSpPr>
              <a:spLocks noChangeArrowheads="1"/>
            </p:cNvSpPr>
            <p:nvPr userDrawn="1"/>
          </p:nvSpPr>
          <p:spPr bwMode="auto">
            <a:xfrm>
              <a:off x="3160" y="-14"/>
              <a:ext cx="44" cy="149"/>
            </a:xfrm>
            <a:prstGeom prst="rect">
              <a:avLst/>
            </a:prstGeom>
            <a:solidFill>
              <a:srgbClr val="CBCCD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7" name="Rectangle 311"/>
            <p:cNvSpPr>
              <a:spLocks noChangeArrowheads="1"/>
            </p:cNvSpPr>
            <p:nvPr userDrawn="1"/>
          </p:nvSpPr>
          <p:spPr bwMode="auto">
            <a:xfrm>
              <a:off x="3204" y="-14"/>
              <a:ext cx="45" cy="149"/>
            </a:xfrm>
            <a:prstGeom prst="rect">
              <a:avLst/>
            </a:prstGeom>
            <a:solidFill>
              <a:srgbClr val="CDCED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8" name="Rectangle 312"/>
            <p:cNvSpPr>
              <a:spLocks noChangeArrowheads="1"/>
            </p:cNvSpPr>
            <p:nvPr userDrawn="1"/>
          </p:nvSpPr>
          <p:spPr bwMode="auto">
            <a:xfrm>
              <a:off x="3249" y="-14"/>
              <a:ext cx="44" cy="149"/>
            </a:xfrm>
            <a:prstGeom prst="rect">
              <a:avLst/>
            </a:prstGeom>
            <a:solidFill>
              <a:srgbClr val="CECFD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9" name="Rectangle 313"/>
            <p:cNvSpPr>
              <a:spLocks noChangeArrowheads="1"/>
            </p:cNvSpPr>
            <p:nvPr userDrawn="1"/>
          </p:nvSpPr>
          <p:spPr bwMode="auto">
            <a:xfrm>
              <a:off x="3293" y="-14"/>
              <a:ext cx="44" cy="149"/>
            </a:xfrm>
            <a:prstGeom prst="rect">
              <a:avLst/>
            </a:prstGeom>
            <a:solidFill>
              <a:srgbClr val="D0D1D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0" name="Rectangle 314"/>
            <p:cNvSpPr>
              <a:spLocks noChangeArrowheads="1"/>
            </p:cNvSpPr>
            <p:nvPr userDrawn="1"/>
          </p:nvSpPr>
          <p:spPr bwMode="auto">
            <a:xfrm>
              <a:off x="3337" y="-14"/>
              <a:ext cx="44" cy="149"/>
            </a:xfrm>
            <a:prstGeom prst="rect">
              <a:avLst/>
            </a:prstGeom>
            <a:solidFill>
              <a:srgbClr val="D2D3D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1" name="Rectangle 315"/>
            <p:cNvSpPr>
              <a:spLocks noChangeArrowheads="1"/>
            </p:cNvSpPr>
            <p:nvPr userDrawn="1"/>
          </p:nvSpPr>
          <p:spPr bwMode="auto">
            <a:xfrm>
              <a:off x="3381" y="-14"/>
              <a:ext cx="43" cy="149"/>
            </a:xfrm>
            <a:prstGeom prst="rect">
              <a:avLst/>
            </a:prstGeom>
            <a:solidFill>
              <a:srgbClr val="D4D5D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2" name="Rectangle 316"/>
            <p:cNvSpPr>
              <a:spLocks noChangeArrowheads="1"/>
            </p:cNvSpPr>
            <p:nvPr userDrawn="1"/>
          </p:nvSpPr>
          <p:spPr bwMode="auto">
            <a:xfrm>
              <a:off x="3424" y="-14"/>
              <a:ext cx="44" cy="149"/>
            </a:xfrm>
            <a:prstGeom prst="rect">
              <a:avLst/>
            </a:prstGeom>
            <a:solidFill>
              <a:srgbClr val="D6D6D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3" name="Rectangle 317"/>
            <p:cNvSpPr>
              <a:spLocks noChangeArrowheads="1"/>
            </p:cNvSpPr>
            <p:nvPr userDrawn="1"/>
          </p:nvSpPr>
          <p:spPr bwMode="auto">
            <a:xfrm>
              <a:off x="3468" y="-14"/>
              <a:ext cx="45" cy="149"/>
            </a:xfrm>
            <a:prstGeom prst="rect">
              <a:avLst/>
            </a:prstGeom>
            <a:solidFill>
              <a:srgbClr val="D7D8D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4" name="Rectangle 318"/>
            <p:cNvSpPr>
              <a:spLocks noChangeArrowheads="1"/>
            </p:cNvSpPr>
            <p:nvPr userDrawn="1"/>
          </p:nvSpPr>
          <p:spPr bwMode="auto">
            <a:xfrm>
              <a:off x="3513" y="-14"/>
              <a:ext cx="66" cy="149"/>
            </a:xfrm>
            <a:prstGeom prst="rect">
              <a:avLst/>
            </a:prstGeom>
            <a:solidFill>
              <a:srgbClr val="D9DAD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5" name="Rectangle 319"/>
            <p:cNvSpPr>
              <a:spLocks noChangeArrowheads="1"/>
            </p:cNvSpPr>
            <p:nvPr userDrawn="1"/>
          </p:nvSpPr>
          <p:spPr bwMode="auto">
            <a:xfrm>
              <a:off x="3579" y="-14"/>
              <a:ext cx="44" cy="149"/>
            </a:xfrm>
            <a:prstGeom prst="rect">
              <a:avLst/>
            </a:prstGeom>
            <a:solidFill>
              <a:srgbClr val="DBDCE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6" name="Rectangle 320"/>
            <p:cNvSpPr>
              <a:spLocks noChangeArrowheads="1"/>
            </p:cNvSpPr>
            <p:nvPr userDrawn="1"/>
          </p:nvSpPr>
          <p:spPr bwMode="auto">
            <a:xfrm>
              <a:off x="3623" y="-14"/>
              <a:ext cx="66" cy="149"/>
            </a:xfrm>
            <a:prstGeom prst="rect">
              <a:avLst/>
            </a:prstGeom>
            <a:solidFill>
              <a:srgbClr val="DDDEE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7" name="Rectangle 321"/>
            <p:cNvSpPr>
              <a:spLocks noChangeArrowheads="1"/>
            </p:cNvSpPr>
            <p:nvPr userDrawn="1"/>
          </p:nvSpPr>
          <p:spPr bwMode="auto">
            <a:xfrm>
              <a:off x="3689" y="-14"/>
              <a:ext cx="44" cy="149"/>
            </a:xfrm>
            <a:prstGeom prst="rect">
              <a:avLst/>
            </a:prstGeom>
            <a:solidFill>
              <a:srgbClr val="DFE0E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8" name="Rectangle 322"/>
            <p:cNvSpPr>
              <a:spLocks noChangeArrowheads="1"/>
            </p:cNvSpPr>
            <p:nvPr userDrawn="1"/>
          </p:nvSpPr>
          <p:spPr bwMode="auto">
            <a:xfrm>
              <a:off x="3733" y="-14"/>
              <a:ext cx="44" cy="149"/>
            </a:xfrm>
            <a:prstGeom prst="rect">
              <a:avLst/>
            </a:prstGeom>
            <a:solidFill>
              <a:srgbClr val="E1E1E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9" name="Rectangle 323"/>
            <p:cNvSpPr>
              <a:spLocks noChangeArrowheads="1"/>
            </p:cNvSpPr>
            <p:nvPr userDrawn="1"/>
          </p:nvSpPr>
          <p:spPr bwMode="auto">
            <a:xfrm>
              <a:off x="3777" y="-14"/>
              <a:ext cx="45" cy="149"/>
            </a:xfrm>
            <a:prstGeom prst="rect">
              <a:avLst/>
            </a:prstGeom>
            <a:solidFill>
              <a:srgbClr val="E2E2E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0" name="Rectangle 324"/>
            <p:cNvSpPr>
              <a:spLocks noChangeArrowheads="1"/>
            </p:cNvSpPr>
            <p:nvPr userDrawn="1"/>
          </p:nvSpPr>
          <p:spPr bwMode="auto">
            <a:xfrm>
              <a:off x="3822" y="-14"/>
              <a:ext cx="44" cy="149"/>
            </a:xfrm>
            <a:prstGeom prst="rect">
              <a:avLst/>
            </a:prstGeom>
            <a:solidFill>
              <a:srgbClr val="E3E4E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1" name="Rectangle 325"/>
            <p:cNvSpPr>
              <a:spLocks noChangeArrowheads="1"/>
            </p:cNvSpPr>
            <p:nvPr userDrawn="1"/>
          </p:nvSpPr>
          <p:spPr bwMode="auto">
            <a:xfrm>
              <a:off x="3866" y="-14"/>
              <a:ext cx="66" cy="149"/>
            </a:xfrm>
            <a:prstGeom prst="rect">
              <a:avLst/>
            </a:prstGeom>
            <a:solidFill>
              <a:srgbClr val="E5E5E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2" name="Rectangle 326"/>
            <p:cNvSpPr>
              <a:spLocks noChangeArrowheads="1"/>
            </p:cNvSpPr>
            <p:nvPr userDrawn="1"/>
          </p:nvSpPr>
          <p:spPr bwMode="auto">
            <a:xfrm>
              <a:off x="3932" y="-14"/>
              <a:ext cx="44" cy="149"/>
            </a:xfrm>
            <a:prstGeom prst="rect">
              <a:avLst/>
            </a:prstGeom>
            <a:solidFill>
              <a:srgbClr val="E6E7E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3" name="Rectangle 327"/>
            <p:cNvSpPr>
              <a:spLocks noChangeArrowheads="1"/>
            </p:cNvSpPr>
            <p:nvPr userDrawn="1"/>
          </p:nvSpPr>
          <p:spPr bwMode="auto">
            <a:xfrm>
              <a:off x="3976" y="-14"/>
              <a:ext cx="66" cy="149"/>
            </a:xfrm>
            <a:prstGeom prst="rect">
              <a:avLst/>
            </a:prstGeom>
            <a:solidFill>
              <a:srgbClr val="E8E8E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4" name="Rectangle 328"/>
            <p:cNvSpPr>
              <a:spLocks noChangeArrowheads="1"/>
            </p:cNvSpPr>
            <p:nvPr userDrawn="1"/>
          </p:nvSpPr>
          <p:spPr bwMode="auto">
            <a:xfrm>
              <a:off x="4042" y="-14"/>
              <a:ext cx="70" cy="149"/>
            </a:xfrm>
            <a:prstGeom prst="rect">
              <a:avLst/>
            </a:prstGeom>
            <a:solidFill>
              <a:srgbClr val="EAEAE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5" name="Rectangle 329"/>
            <p:cNvSpPr>
              <a:spLocks noChangeArrowheads="1"/>
            </p:cNvSpPr>
            <p:nvPr userDrawn="1"/>
          </p:nvSpPr>
          <p:spPr bwMode="auto">
            <a:xfrm>
              <a:off x="4109" y="-14"/>
              <a:ext cx="65" cy="149"/>
            </a:xfrm>
            <a:prstGeom prst="rect">
              <a:avLst/>
            </a:prstGeom>
            <a:solidFill>
              <a:srgbClr val="EBECE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6" name="Rectangle 330"/>
            <p:cNvSpPr>
              <a:spLocks noChangeArrowheads="1"/>
            </p:cNvSpPr>
            <p:nvPr userDrawn="1"/>
          </p:nvSpPr>
          <p:spPr bwMode="auto">
            <a:xfrm>
              <a:off x="4174" y="-14"/>
              <a:ext cx="66" cy="149"/>
            </a:xfrm>
            <a:prstGeom prst="rect">
              <a:avLst/>
            </a:prstGeom>
            <a:solidFill>
              <a:srgbClr val="EDEDE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7" name="Rectangle 331"/>
            <p:cNvSpPr>
              <a:spLocks noChangeArrowheads="1"/>
            </p:cNvSpPr>
            <p:nvPr userDrawn="1"/>
          </p:nvSpPr>
          <p:spPr bwMode="auto">
            <a:xfrm>
              <a:off x="4240" y="-14"/>
              <a:ext cx="69" cy="149"/>
            </a:xfrm>
            <a:prstGeom prst="rect">
              <a:avLst/>
            </a:prstGeom>
            <a:solidFill>
              <a:srgbClr val="EEEFF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8" name="Rectangle 332"/>
            <p:cNvSpPr>
              <a:spLocks noChangeArrowheads="1"/>
            </p:cNvSpPr>
            <p:nvPr userDrawn="1"/>
          </p:nvSpPr>
          <p:spPr bwMode="auto">
            <a:xfrm>
              <a:off x="4306" y="-14"/>
              <a:ext cx="89" cy="149"/>
            </a:xfrm>
            <a:prstGeom prst="rect">
              <a:avLst/>
            </a:prstGeom>
            <a:solidFill>
              <a:srgbClr val="F0F0F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9" name="Rectangle 333"/>
            <p:cNvSpPr>
              <a:spLocks noChangeArrowheads="1"/>
            </p:cNvSpPr>
            <p:nvPr userDrawn="1"/>
          </p:nvSpPr>
          <p:spPr bwMode="auto">
            <a:xfrm>
              <a:off x="4395" y="-14"/>
              <a:ext cx="85" cy="149"/>
            </a:xfrm>
            <a:prstGeom prst="rect">
              <a:avLst/>
            </a:prstGeom>
            <a:solidFill>
              <a:srgbClr val="F2F2F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0" name="Rectangle 334"/>
            <p:cNvSpPr>
              <a:spLocks noChangeArrowheads="1"/>
            </p:cNvSpPr>
            <p:nvPr userDrawn="1"/>
          </p:nvSpPr>
          <p:spPr bwMode="auto">
            <a:xfrm>
              <a:off x="4483" y="-14"/>
              <a:ext cx="69" cy="149"/>
            </a:xfrm>
            <a:prstGeom prst="rect">
              <a:avLst/>
            </a:prstGeom>
            <a:solidFill>
              <a:srgbClr val="F3F3F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1" name="Rectangle 335"/>
            <p:cNvSpPr>
              <a:spLocks noChangeArrowheads="1"/>
            </p:cNvSpPr>
            <p:nvPr userDrawn="1"/>
          </p:nvSpPr>
          <p:spPr bwMode="auto">
            <a:xfrm>
              <a:off x="4549" y="-14"/>
              <a:ext cx="89" cy="149"/>
            </a:xfrm>
            <a:prstGeom prst="rect">
              <a:avLst/>
            </a:prstGeom>
            <a:solidFill>
              <a:srgbClr val="F4F5F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2" name="Rectangle 336"/>
            <p:cNvSpPr>
              <a:spLocks noChangeArrowheads="1"/>
            </p:cNvSpPr>
            <p:nvPr userDrawn="1"/>
          </p:nvSpPr>
          <p:spPr bwMode="auto">
            <a:xfrm>
              <a:off x="4638" y="-14"/>
              <a:ext cx="110" cy="149"/>
            </a:xfrm>
            <a:prstGeom prst="rect">
              <a:avLst/>
            </a:prstGeom>
            <a:solidFill>
              <a:srgbClr val="F6F6F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3" name="Rectangle 337"/>
            <p:cNvSpPr>
              <a:spLocks noChangeArrowheads="1"/>
            </p:cNvSpPr>
            <p:nvPr userDrawn="1"/>
          </p:nvSpPr>
          <p:spPr bwMode="auto">
            <a:xfrm>
              <a:off x="4748" y="-14"/>
              <a:ext cx="88" cy="149"/>
            </a:xfrm>
            <a:prstGeom prst="rect">
              <a:avLst/>
            </a:prstGeom>
            <a:solidFill>
              <a:srgbClr val="F7F8F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4" name="Rectangle 338"/>
            <p:cNvSpPr>
              <a:spLocks noChangeArrowheads="1"/>
            </p:cNvSpPr>
            <p:nvPr userDrawn="1"/>
          </p:nvSpPr>
          <p:spPr bwMode="auto">
            <a:xfrm>
              <a:off x="4836" y="-14"/>
              <a:ext cx="129" cy="149"/>
            </a:xfrm>
            <a:prstGeom prst="rect">
              <a:avLst/>
            </a:prstGeom>
            <a:solidFill>
              <a:srgbClr val="F9F9F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5" name="Rectangle 339"/>
            <p:cNvSpPr>
              <a:spLocks noChangeArrowheads="1"/>
            </p:cNvSpPr>
            <p:nvPr userDrawn="1"/>
          </p:nvSpPr>
          <p:spPr bwMode="auto">
            <a:xfrm>
              <a:off x="4968" y="-14"/>
              <a:ext cx="154" cy="149"/>
            </a:xfrm>
            <a:prstGeom prst="rect">
              <a:avLst/>
            </a:prstGeom>
            <a:solidFill>
              <a:srgbClr val="FAFAF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6" name="Rectangle 340"/>
            <p:cNvSpPr>
              <a:spLocks noChangeArrowheads="1"/>
            </p:cNvSpPr>
            <p:nvPr userDrawn="1"/>
          </p:nvSpPr>
          <p:spPr bwMode="auto">
            <a:xfrm>
              <a:off x="5122" y="-14"/>
              <a:ext cx="221" cy="149"/>
            </a:xfrm>
            <a:prstGeom prst="rect">
              <a:avLst/>
            </a:prstGeom>
            <a:solidFill>
              <a:srgbClr val="FCFCF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7" name="Rectangle 341"/>
            <p:cNvSpPr>
              <a:spLocks noChangeArrowheads="1"/>
            </p:cNvSpPr>
            <p:nvPr userDrawn="1"/>
          </p:nvSpPr>
          <p:spPr bwMode="auto">
            <a:xfrm>
              <a:off x="5343" y="-14"/>
              <a:ext cx="199" cy="149"/>
            </a:xfrm>
            <a:prstGeom prst="rect">
              <a:avLst/>
            </a:prstGeom>
            <a:solidFill>
              <a:srgbClr val="FDFDF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8" name="Rectangle 342"/>
            <p:cNvSpPr>
              <a:spLocks noChangeArrowheads="1"/>
            </p:cNvSpPr>
            <p:nvPr userDrawn="1"/>
          </p:nvSpPr>
          <p:spPr bwMode="auto">
            <a:xfrm>
              <a:off x="5542" y="-14"/>
              <a:ext cx="100" cy="14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149" name="Freeform 353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11616269" y="-27513"/>
            <a:ext cx="4642558" cy="319617"/>
          </a:xfrm>
          <a:custGeom>
            <a:avLst/>
            <a:gdLst>
              <a:gd name="T0" fmla="*/ 0 w 1612"/>
              <a:gd name="T1" fmla="*/ 0 h 164"/>
              <a:gd name="T2" fmla="*/ 2147483646 w 1612"/>
              <a:gd name="T3" fmla="*/ 2147483646 h 164"/>
              <a:gd name="T4" fmla="*/ 2147483646 w 1612"/>
              <a:gd name="T5" fmla="*/ 2147483646 h 164"/>
              <a:gd name="T6" fmla="*/ 2147483646 w 1612"/>
              <a:gd name="T7" fmla="*/ 0 h 164"/>
              <a:gd name="T8" fmla="*/ 0 w 1612"/>
              <a:gd name="T9" fmla="*/ 0 h 1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12"/>
              <a:gd name="T16" fmla="*/ 0 h 164"/>
              <a:gd name="T17" fmla="*/ 1612 w 1612"/>
              <a:gd name="T18" fmla="*/ 164 h 1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12" h="164">
                <a:moveTo>
                  <a:pt x="0" y="0"/>
                </a:moveTo>
                <a:lnTo>
                  <a:pt x="95" y="164"/>
                </a:lnTo>
                <a:lnTo>
                  <a:pt x="1612" y="164"/>
                </a:lnTo>
                <a:lnTo>
                  <a:pt x="1612" y="0"/>
                </a:lnTo>
                <a:lnTo>
                  <a:pt x="0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lIns="123451" tIns="61724" rIns="123451" bIns="61724"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150" name="AutoShape 196"/>
          <p:cNvSpPr>
            <a:spLocks noChangeAspect="1" noChangeArrowheads="1" noTextEdit="1"/>
          </p:cNvSpPr>
          <p:nvPr>
            <p:custDataLst>
              <p:tags r:id="rId4"/>
            </p:custDataLst>
          </p:nvPr>
        </p:nvSpPr>
        <p:spPr bwMode="auto">
          <a:xfrm>
            <a:off x="-11260" y="-35955"/>
            <a:ext cx="16309623" cy="345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452" tIns="60729" rIns="121452" bIns="60729"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grpSp>
        <p:nvGrpSpPr>
          <p:cNvPr id="151" name="Group 355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8475" y="8822298"/>
            <a:ext cx="16250356" cy="351367"/>
            <a:chOff x="3" y="4085"/>
            <a:chExt cx="5643" cy="163"/>
          </a:xfrm>
        </p:grpSpPr>
        <p:sp>
          <p:nvSpPr>
            <p:cNvPr id="152" name="Rectangle 36"/>
            <p:cNvSpPr>
              <a:spLocks noChangeArrowheads="1"/>
            </p:cNvSpPr>
            <p:nvPr userDrawn="1">
              <p:custDataLst>
                <p:tags r:id="rId11"/>
              </p:custDataLst>
            </p:nvPr>
          </p:nvSpPr>
          <p:spPr bwMode="auto">
            <a:xfrm flipH="1">
              <a:off x="3" y="4087"/>
              <a:ext cx="5636" cy="161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2203" tIns="46098" rIns="92203" bIns="46098" anchor="ctr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3" name="Freeform 354"/>
            <p:cNvSpPr>
              <a:spLocks/>
            </p:cNvSpPr>
            <p:nvPr userDrawn="1"/>
          </p:nvSpPr>
          <p:spPr bwMode="auto">
            <a:xfrm flipV="1">
              <a:off x="4034" y="4085"/>
              <a:ext cx="1612" cy="163"/>
            </a:xfrm>
            <a:custGeom>
              <a:avLst/>
              <a:gdLst>
                <a:gd name="T0" fmla="*/ 0 w 1612"/>
                <a:gd name="T1" fmla="*/ 0 h 164"/>
                <a:gd name="T2" fmla="*/ 95 w 1612"/>
                <a:gd name="T3" fmla="*/ 131 h 164"/>
                <a:gd name="T4" fmla="*/ 1612 w 1612"/>
                <a:gd name="T5" fmla="*/ 131 h 164"/>
                <a:gd name="T6" fmla="*/ 1612 w 1612"/>
                <a:gd name="T7" fmla="*/ 0 h 164"/>
                <a:gd name="T8" fmla="*/ 0 w 1612"/>
                <a:gd name="T9" fmla="*/ 0 h 1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12"/>
                <a:gd name="T16" fmla="*/ 0 h 164"/>
                <a:gd name="T17" fmla="*/ 1612 w 1612"/>
                <a:gd name="T18" fmla="*/ 164 h 1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12" h="164">
                  <a:moveTo>
                    <a:pt x="0" y="0"/>
                  </a:moveTo>
                  <a:lnTo>
                    <a:pt x="95" y="164"/>
                  </a:lnTo>
                  <a:lnTo>
                    <a:pt x="1612" y="164"/>
                  </a:lnTo>
                  <a:lnTo>
                    <a:pt x="161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 rot="10800000" lIns="92939" tIns="46470" rIns="92939" bIns="46470"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</p:grpSp>
      <p:grpSp>
        <p:nvGrpSpPr>
          <p:cNvPr id="154" name="McK Slide Elements"/>
          <p:cNvGrpSpPr>
            <a:grpSpLocks/>
          </p:cNvGrpSpPr>
          <p:nvPr/>
        </p:nvGrpSpPr>
        <p:grpSpPr bwMode="auto">
          <a:xfrm>
            <a:off x="222971" y="723905"/>
            <a:ext cx="15632290" cy="8384117"/>
            <a:chOff x="77" y="335"/>
            <a:chExt cx="5429" cy="3882"/>
          </a:xfrm>
        </p:grpSpPr>
        <p:sp>
          <p:nvSpPr>
            <p:cNvPr id="155" name="McK Measure" hidden="1"/>
            <p:cNvSpPr txBox="1">
              <a:spLocks noChangeArrowheads="1"/>
            </p:cNvSpPr>
            <p:nvPr userDrawn="1"/>
          </p:nvSpPr>
          <p:spPr bwMode="auto">
            <a:xfrm>
              <a:off x="77" y="335"/>
              <a:ext cx="5429" cy="15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>
              <a:spAutoFit/>
            </a:bodyPr>
            <a:lstStyle>
              <a:lvl1pPr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2100" dirty="0">
                  <a:solidFill>
                    <a:srgbClr val="000000"/>
                  </a:solidFill>
                  <a:cs typeface="Arial" charset="0"/>
                </a:rPr>
                <a:t>Unit of measure</a:t>
              </a:r>
            </a:p>
          </p:txBody>
        </p:sp>
        <p:sp>
          <p:nvSpPr>
            <p:cNvPr id="156" name="McK Footnote" hidden="1"/>
            <p:cNvSpPr txBox="1">
              <a:spLocks noChangeArrowheads="1"/>
            </p:cNvSpPr>
            <p:nvPr userDrawn="1"/>
          </p:nvSpPr>
          <p:spPr bwMode="auto">
            <a:xfrm>
              <a:off x="79" y="3966"/>
              <a:ext cx="5145" cy="251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 anchor="b">
              <a:spAutoFit/>
            </a:bodyPr>
            <a:lstStyle>
              <a:lvl1pPr marL="822325" indent="-822325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</a:t>
              </a:r>
              <a:r>
                <a:rPr lang="en-US" sz="1600" dirty="0">
                  <a:solidFill>
                    <a:srgbClr val="000000"/>
                  </a:solidFill>
                  <a:cs typeface="Arial" charset="0"/>
                </a:rPr>
                <a:t>*</a:t>
              </a: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Сноска</a:t>
              </a:r>
              <a:endParaRPr lang="en-US" sz="1600" dirty="0">
                <a:solidFill>
                  <a:srgbClr val="000000"/>
                </a:solidFill>
                <a:cs typeface="Arial" charset="0"/>
              </a:endParaRPr>
            </a:p>
            <a:p>
              <a:pPr eaLnBrk="1" hangingPunct="1">
                <a:spcBef>
                  <a:spcPct val="20000"/>
                </a:spcBef>
                <a:defRPr/>
              </a:pP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Источник</a:t>
              </a:r>
              <a:r>
                <a:rPr lang="en-US" sz="1600" dirty="0">
                  <a:solidFill>
                    <a:srgbClr val="000000"/>
                  </a:solidFill>
                  <a:cs typeface="Arial" charset="0"/>
                </a:rPr>
                <a:t>:</a:t>
              </a: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Источник</a:t>
              </a:r>
              <a:endParaRPr lang="en-US" sz="1600" dirty="0">
                <a:solidFill>
                  <a:srgbClr val="000000"/>
                </a:solidFill>
                <a:cs typeface="Arial" charset="0"/>
              </a:endParaRPr>
            </a:p>
          </p:txBody>
        </p:sp>
      </p:grpSp>
      <p:sp>
        <p:nvSpPr>
          <p:cNvPr id="157" name="Working Draft" hidden="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 rot="5400000">
            <a:off x="14973069" y="3688158"/>
            <a:ext cx="2314736" cy="123111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defTabSz="9334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800" dirty="0">
                <a:solidFill>
                  <a:srgbClr val="000000"/>
                </a:solidFill>
                <a:cs typeface="Arial" charset="0"/>
              </a:rPr>
              <a:t>Working Draft - Last Modified 09/06/2006 21:40:09</a:t>
            </a:r>
          </a:p>
        </p:txBody>
      </p:sp>
      <p:sp>
        <p:nvSpPr>
          <p:cNvPr id="158" name="Printed" hidden="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 rot="5400000">
            <a:off x="15476386" y="5738149"/>
            <a:ext cx="1308050" cy="123111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defTabSz="9334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800" dirty="0">
                <a:solidFill>
                  <a:srgbClr val="000000"/>
                </a:solidFill>
                <a:cs typeface="Arial" charset="0"/>
              </a:rPr>
              <a:t>Printed 08/06/2006 17:52:59</a:t>
            </a:r>
          </a:p>
        </p:txBody>
      </p:sp>
      <p:graphicFrame>
        <p:nvGraphicFramePr>
          <p:cNvPr id="159" name="AutoShape 218"/>
          <p:cNvGraphicFramePr>
            <a:graphicFrameLocks/>
          </p:cNvGraphicFramePr>
          <p:nvPr>
            <p:custDataLst>
              <p:tags r:id="rId8"/>
            </p:custDataLst>
          </p:nvPr>
        </p:nvGraphicFramePr>
        <p:xfrm>
          <a:off x="2852" y="5"/>
          <a:ext cx="287867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707" name="think-cell Slide" r:id="rId13" imgW="0" imgH="0" progId="">
                  <p:embed/>
                </p:oleObj>
              </mc:Choice>
              <mc:Fallback>
                <p:oleObj name="think-cell Slide" r:id="rId13" imgW="0" imgH="0" progId="">
                  <p:embed/>
                  <p:pic>
                    <p:nvPicPr>
                      <p:cNvPr id="0" name="AutoShape 247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2" y="5"/>
                        <a:ext cx="287867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217423" y="313267"/>
            <a:ext cx="15637932" cy="167481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60" name="pg num"/>
          <p:cNvSpPr>
            <a:spLocks noGrp="1" noChangeArrowheads="1"/>
          </p:cNvSpPr>
          <p:nvPr>
            <p:ph type="sldNum" sz="quarter" idx="10"/>
            <p:custDataLst>
              <p:tags r:id="rId9"/>
            </p:custDataLst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  <a:cs typeface="Arial" charset="0"/>
              </a:defRPr>
            </a:lvl1pPr>
          </a:lstStyle>
          <a:p>
            <a:pPr>
              <a:defRPr/>
            </a:pPr>
            <a:fld id="{1527C588-7E09-463F-95C3-AC330A12A25C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161" name="doc id"/>
          <p:cNvSpPr>
            <a:spLocks noGrp="1" noChangeArrowheads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1386777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32023" y="1496508"/>
            <a:ext cx="12192000" cy="318346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32023" y="4802723"/>
            <a:ext cx="12192000" cy="2207684"/>
          </a:xfrm>
        </p:spPr>
        <p:txBody>
          <a:bodyPr/>
          <a:lstStyle>
            <a:lvl1pPr marL="0" indent="0" algn="ctr">
              <a:buNone/>
              <a:defRPr sz="2500"/>
            </a:lvl1pPr>
            <a:lvl2pPr marL="457157" indent="0" algn="ctr">
              <a:buNone/>
              <a:defRPr sz="2100"/>
            </a:lvl2pPr>
            <a:lvl3pPr marL="914310" indent="0" algn="ctr">
              <a:buNone/>
              <a:defRPr sz="1800"/>
            </a:lvl3pPr>
            <a:lvl4pPr marL="1371467" indent="0" algn="ctr">
              <a:buNone/>
              <a:defRPr sz="1600"/>
            </a:lvl4pPr>
            <a:lvl5pPr marL="1828626" indent="0" algn="ctr">
              <a:buNone/>
              <a:defRPr sz="1600"/>
            </a:lvl5pPr>
            <a:lvl6pPr marL="2285777" indent="0" algn="ctr">
              <a:buNone/>
              <a:defRPr sz="1600"/>
            </a:lvl6pPr>
            <a:lvl7pPr marL="2742932" indent="0" algn="ctr">
              <a:buNone/>
              <a:defRPr sz="1600"/>
            </a:lvl7pPr>
            <a:lvl8pPr marL="3200089" indent="0" algn="ctr">
              <a:buNone/>
              <a:defRPr sz="1600"/>
            </a:lvl8pPr>
            <a:lvl9pPr marL="3657246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36290C-97D4-450A-8F5B-318EF5515591}" type="datetime1">
              <a:rPr lang="ru-RU" smtClean="0"/>
              <a:pPr>
                <a:defRPr/>
              </a:pPr>
              <a:t>27.02.2023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5F68319-7308-4D37-9938-8374D839DE54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3848469"/>
      </p:ext>
    </p:extLst>
  </p:cSld>
  <p:clrMapOvr>
    <a:masterClrMapping/>
  </p:clrMapOvr>
  <p:transition spd="med">
    <p:fade/>
  </p:transition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D4E332-AC47-49CE-8593-54B50594A9B8}" type="datetime1">
              <a:rPr lang="ru-RU" smtClean="0"/>
              <a:pPr>
                <a:defRPr/>
              </a:pPr>
              <a:t>27.02.2023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F70863F-9805-43E9-890F-C62D72729587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875666"/>
      </p:ext>
    </p:extLst>
  </p:cSld>
  <p:clrMapOvr>
    <a:masterClrMapping/>
  </p:clrMapOvr>
  <p:transition spd="med">
    <p:fade/>
  </p:transition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9140" y="2279672"/>
            <a:ext cx="14020800" cy="38036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09140" y="6119337"/>
            <a:ext cx="14020800" cy="2000249"/>
          </a:xfrm>
        </p:spPr>
        <p:txBody>
          <a:bodyPr/>
          <a:lstStyle>
            <a:lvl1pPr marL="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1pPr>
            <a:lvl2pPr marL="45715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1431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46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7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9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0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2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F20E72-0A68-4124-8DBA-60044512D55E}" type="datetime1">
              <a:rPr lang="ru-RU" smtClean="0"/>
              <a:pPr>
                <a:defRPr/>
              </a:pPr>
              <a:t>27.02.2023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0BDCED2-C850-4068-B2FC-8E656722CFA4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953476"/>
      </p:ext>
    </p:extLst>
  </p:cSld>
  <p:clrMapOvr>
    <a:masterClrMapping/>
  </p:clrMapOvr>
  <p:transition spd="med">
    <p:fade/>
  </p:transition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17602" y="2434167"/>
            <a:ext cx="6908800" cy="580178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229625" y="2434167"/>
            <a:ext cx="6908800" cy="580178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99DF03-B852-4C8F-B82A-57C9BD89065B}" type="datetime1">
              <a:rPr lang="ru-RU" smtClean="0"/>
              <a:pPr>
                <a:defRPr/>
              </a:pPr>
              <a:t>27.02.2023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E2A80D8-8507-41E2-BA76-EE2296AC7924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4686797"/>
      </p:ext>
    </p:extLst>
  </p:cSld>
  <p:clrMapOvr>
    <a:masterClrMapping/>
  </p:clrMapOvr>
  <p:transition spd="med">
    <p:fade/>
  </p:transition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9742" y="486853"/>
            <a:ext cx="14020800" cy="176741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19748" y="2241563"/>
            <a:ext cx="6877049" cy="1098549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57157" indent="0">
              <a:buNone/>
              <a:defRPr sz="2100" b="1"/>
            </a:lvl2pPr>
            <a:lvl3pPr marL="914310" indent="0">
              <a:buNone/>
              <a:defRPr sz="1800" b="1"/>
            </a:lvl3pPr>
            <a:lvl4pPr marL="1371467" indent="0">
              <a:buNone/>
              <a:defRPr sz="1600" b="1"/>
            </a:lvl4pPr>
            <a:lvl5pPr marL="1828626" indent="0">
              <a:buNone/>
              <a:defRPr sz="1600" b="1"/>
            </a:lvl5pPr>
            <a:lvl6pPr marL="2285777" indent="0">
              <a:buNone/>
              <a:defRPr sz="1600" b="1"/>
            </a:lvl6pPr>
            <a:lvl7pPr marL="2742932" indent="0">
              <a:buNone/>
              <a:defRPr sz="1600" b="1"/>
            </a:lvl7pPr>
            <a:lvl8pPr marL="3200089" indent="0">
              <a:buNone/>
              <a:defRPr sz="1600" b="1"/>
            </a:lvl8pPr>
            <a:lvl9pPr marL="3657246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119748" y="3340100"/>
            <a:ext cx="6877049" cy="4912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8229660" y="2241563"/>
            <a:ext cx="6910917" cy="1098549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57157" indent="0">
              <a:buNone/>
              <a:defRPr sz="2100" b="1"/>
            </a:lvl2pPr>
            <a:lvl3pPr marL="914310" indent="0">
              <a:buNone/>
              <a:defRPr sz="1800" b="1"/>
            </a:lvl3pPr>
            <a:lvl4pPr marL="1371467" indent="0">
              <a:buNone/>
              <a:defRPr sz="1600" b="1"/>
            </a:lvl4pPr>
            <a:lvl5pPr marL="1828626" indent="0">
              <a:buNone/>
              <a:defRPr sz="1600" b="1"/>
            </a:lvl5pPr>
            <a:lvl6pPr marL="2285777" indent="0">
              <a:buNone/>
              <a:defRPr sz="1600" b="1"/>
            </a:lvl6pPr>
            <a:lvl7pPr marL="2742932" indent="0">
              <a:buNone/>
              <a:defRPr sz="1600" b="1"/>
            </a:lvl7pPr>
            <a:lvl8pPr marL="3200089" indent="0">
              <a:buNone/>
              <a:defRPr sz="1600" b="1"/>
            </a:lvl8pPr>
            <a:lvl9pPr marL="3657246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8229660" y="3340100"/>
            <a:ext cx="6910917" cy="4912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42B49A-AEC3-4BBE-B655-580A1AB39B9C}" type="datetime1">
              <a:rPr lang="ru-RU" smtClean="0"/>
              <a:pPr>
                <a:defRPr/>
              </a:pPr>
              <a:t>27.02.2023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9721CDC-070C-4785-953B-0A83EF3188B9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779344"/>
      </p:ext>
    </p:extLst>
  </p:cSld>
  <p:clrMapOvr>
    <a:masterClrMapping/>
  </p:clrMapOvr>
  <p:transition spd="med">
    <p:fade/>
  </p:transition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C26CA3-8A47-4F93-9211-4859185E8810}" type="datetime1">
              <a:rPr lang="ru-RU" smtClean="0"/>
              <a:pPr>
                <a:defRPr/>
              </a:pPr>
              <a:t>27.02.2023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16266" y="626"/>
            <a:ext cx="4639735" cy="486834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B7E4D7E-E5C2-43FE-9CC7-C6A010FB669D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2247336"/>
      </p:ext>
    </p:extLst>
  </p:cSld>
  <p:clrMapOvr>
    <a:masterClrMapping/>
  </p:clrMapOvr>
  <p:transition spd="med">
    <p:fade/>
  </p:transition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83094D-0F00-4364-8BBA-D9F37FE23D5F}" type="datetime1">
              <a:rPr lang="ru-RU" smtClean="0"/>
              <a:pPr>
                <a:defRPr/>
              </a:pPr>
              <a:t>27.02.2023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480814" y="8475164"/>
            <a:ext cx="4625625" cy="486834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8AAC45A1-0930-4202-A38A-B6511A278AAB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8775856"/>
      </p:ext>
    </p:extLst>
  </p:cSld>
  <p:clrMapOvr>
    <a:masterClrMapping/>
  </p:clrMapOvr>
  <p:transition spd="med">
    <p:fade/>
  </p:transition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9736" y="609600"/>
            <a:ext cx="5242985" cy="2133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10966" y="1316588"/>
            <a:ext cx="8229602" cy="649816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5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19736" y="2743205"/>
            <a:ext cx="5242985" cy="5082117"/>
          </a:xfrm>
        </p:spPr>
        <p:txBody>
          <a:bodyPr/>
          <a:lstStyle>
            <a:lvl1pPr marL="0" indent="0">
              <a:buNone/>
              <a:defRPr sz="1600"/>
            </a:lvl1pPr>
            <a:lvl2pPr marL="457157" indent="0">
              <a:buNone/>
              <a:defRPr sz="1400"/>
            </a:lvl2pPr>
            <a:lvl3pPr marL="914310" indent="0">
              <a:buNone/>
              <a:defRPr sz="1200"/>
            </a:lvl3pPr>
            <a:lvl4pPr marL="1371467" indent="0">
              <a:buNone/>
              <a:defRPr sz="1100"/>
            </a:lvl4pPr>
            <a:lvl5pPr marL="1828626" indent="0">
              <a:buNone/>
              <a:defRPr sz="1100"/>
            </a:lvl5pPr>
            <a:lvl6pPr marL="2285777" indent="0">
              <a:buNone/>
              <a:defRPr sz="1100"/>
            </a:lvl6pPr>
            <a:lvl7pPr marL="2742932" indent="0">
              <a:buNone/>
              <a:defRPr sz="1100"/>
            </a:lvl7pPr>
            <a:lvl8pPr marL="3200089" indent="0">
              <a:buNone/>
              <a:defRPr sz="1100"/>
            </a:lvl8pPr>
            <a:lvl9pPr marL="3657246" indent="0">
              <a:buNone/>
              <a:defRPr sz="11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F4B9A2-6651-4E9F-96B6-83E61790EFAB}" type="datetime1">
              <a:rPr lang="ru-RU" smtClean="0"/>
              <a:pPr>
                <a:defRPr/>
              </a:pPr>
              <a:t>27.02.2023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62F540C-1435-46A0-AD8F-05A107B1C056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0717699"/>
      </p:ext>
    </p:extLst>
  </p:cSld>
  <p:clrMapOvr>
    <a:masterClrMapping/>
  </p:clrMapOvr>
  <p:transition spd="med">
    <p:fade/>
  </p:transition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9736" y="609600"/>
            <a:ext cx="5242985" cy="2133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910966" y="1316588"/>
            <a:ext cx="8229602" cy="6498167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57" indent="0">
              <a:buNone/>
              <a:defRPr sz="2800"/>
            </a:lvl2pPr>
            <a:lvl3pPr marL="914310" indent="0">
              <a:buNone/>
              <a:defRPr sz="2500"/>
            </a:lvl3pPr>
            <a:lvl4pPr marL="1371467" indent="0">
              <a:buNone/>
              <a:defRPr sz="2100"/>
            </a:lvl4pPr>
            <a:lvl5pPr marL="1828626" indent="0">
              <a:buNone/>
              <a:defRPr sz="2100"/>
            </a:lvl5pPr>
            <a:lvl6pPr marL="2285777" indent="0">
              <a:buNone/>
              <a:defRPr sz="2100"/>
            </a:lvl6pPr>
            <a:lvl7pPr marL="2742932" indent="0">
              <a:buNone/>
              <a:defRPr sz="2100"/>
            </a:lvl7pPr>
            <a:lvl8pPr marL="3200089" indent="0">
              <a:buNone/>
              <a:defRPr sz="2100"/>
            </a:lvl8pPr>
            <a:lvl9pPr marL="3657246" indent="0">
              <a:buNone/>
              <a:defRPr sz="2100"/>
            </a:lvl9pPr>
          </a:lstStyle>
          <a:p>
            <a:pPr lv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19736" y="2743205"/>
            <a:ext cx="5242985" cy="5082117"/>
          </a:xfrm>
        </p:spPr>
        <p:txBody>
          <a:bodyPr/>
          <a:lstStyle>
            <a:lvl1pPr marL="0" indent="0">
              <a:buNone/>
              <a:defRPr sz="1600"/>
            </a:lvl1pPr>
            <a:lvl2pPr marL="457157" indent="0">
              <a:buNone/>
              <a:defRPr sz="1400"/>
            </a:lvl2pPr>
            <a:lvl3pPr marL="914310" indent="0">
              <a:buNone/>
              <a:defRPr sz="1200"/>
            </a:lvl3pPr>
            <a:lvl4pPr marL="1371467" indent="0">
              <a:buNone/>
              <a:defRPr sz="1100"/>
            </a:lvl4pPr>
            <a:lvl5pPr marL="1828626" indent="0">
              <a:buNone/>
              <a:defRPr sz="1100"/>
            </a:lvl5pPr>
            <a:lvl6pPr marL="2285777" indent="0">
              <a:buNone/>
              <a:defRPr sz="1100"/>
            </a:lvl6pPr>
            <a:lvl7pPr marL="2742932" indent="0">
              <a:buNone/>
              <a:defRPr sz="1100"/>
            </a:lvl7pPr>
            <a:lvl8pPr marL="3200089" indent="0">
              <a:buNone/>
              <a:defRPr sz="1100"/>
            </a:lvl8pPr>
            <a:lvl9pPr marL="3657246" indent="0">
              <a:buNone/>
              <a:defRPr sz="11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E9A28B-8E64-457F-89C1-5D6478584191}" type="datetime1">
              <a:rPr lang="ru-RU" smtClean="0"/>
              <a:pPr>
                <a:defRPr/>
              </a:pPr>
              <a:t>27.02.2023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764AF57-2860-4DD0-9BD3-55C78C025F6F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7892937"/>
      </p:ext>
    </p:extLst>
  </p:cSld>
  <p:clrMapOvr>
    <a:masterClrMapping/>
  </p:clrMapOvr>
  <p:transition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DCB880-71E2-4AA2-AC9D-DF409059DD81}" type="datetime1">
              <a:rPr lang="ru-RU" smtClean="0"/>
              <a:pPr>
                <a:defRPr/>
              </a:pPr>
              <a:t>27.02.2023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01D724-A3B4-45F2-B086-011148A44CA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CE8D92-CA4B-48AF-AACE-0F95B329A41F}" type="datetime1">
              <a:rPr lang="ru-RU" smtClean="0"/>
              <a:pPr>
                <a:defRPr/>
              </a:pPr>
              <a:t>27.02.2023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CF2EFA10-0523-41F5-AA98-9F98F676E1C3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1810658"/>
      </p:ext>
    </p:extLst>
  </p:cSld>
  <p:clrMapOvr>
    <a:masterClrMapping/>
  </p:clrMapOvr>
  <p:transition spd="med">
    <p:fade/>
  </p:transition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633218" y="486839"/>
            <a:ext cx="3505198" cy="7749116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17618" y="486839"/>
            <a:ext cx="10312402" cy="7749116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071AD9-74AF-40CA-9499-E7530E115B7C}" type="datetime1">
              <a:rPr lang="ru-RU" smtClean="0"/>
              <a:pPr>
                <a:defRPr/>
              </a:pPr>
              <a:t>27.02.2023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0588A74-0240-4A8A-AF95-6A2C4C06F1E9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688883"/>
      </p:ext>
    </p:extLst>
  </p:cSld>
  <p:clrMapOvr>
    <a:masterClrMapping/>
  </p:clrMapOvr>
  <p:transition spd="med">
    <p:fade/>
  </p:transition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43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-11260" y="-29631"/>
            <a:ext cx="16258823" cy="321733"/>
            <a:chOff x="-4" y="-14"/>
            <a:chExt cx="5646" cy="149"/>
          </a:xfrm>
        </p:grpSpPr>
        <p:sp>
          <p:nvSpPr>
            <p:cNvPr id="4" name="Rectangle 198"/>
            <p:cNvSpPr>
              <a:spLocks noChangeArrowheads="1"/>
            </p:cNvSpPr>
            <p:nvPr userDrawn="1"/>
          </p:nvSpPr>
          <p:spPr bwMode="auto">
            <a:xfrm>
              <a:off x="-4" y="-14"/>
              <a:ext cx="3" cy="149"/>
            </a:xfrm>
            <a:prstGeom prst="rect">
              <a:avLst/>
            </a:prstGeom>
            <a:solidFill>
              <a:srgbClr val="0029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" name="Rectangle 199"/>
            <p:cNvSpPr>
              <a:spLocks noChangeArrowheads="1"/>
            </p:cNvSpPr>
            <p:nvPr userDrawn="1"/>
          </p:nvSpPr>
          <p:spPr bwMode="auto">
            <a:xfrm>
              <a:off x="-1" y="-14"/>
              <a:ext cx="4" cy="149"/>
            </a:xfrm>
            <a:prstGeom prst="rect">
              <a:avLst/>
            </a:prstGeom>
            <a:solidFill>
              <a:srgbClr val="0229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" name="Rectangle 200"/>
            <p:cNvSpPr>
              <a:spLocks noChangeArrowheads="1"/>
            </p:cNvSpPr>
            <p:nvPr userDrawn="1"/>
          </p:nvSpPr>
          <p:spPr bwMode="auto">
            <a:xfrm>
              <a:off x="3" y="-14"/>
              <a:ext cx="4" cy="149"/>
            </a:xfrm>
            <a:prstGeom prst="rect">
              <a:avLst/>
            </a:prstGeom>
            <a:solidFill>
              <a:srgbClr val="0429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" name="Rectangle 201"/>
            <p:cNvSpPr>
              <a:spLocks noChangeArrowheads="1"/>
            </p:cNvSpPr>
            <p:nvPr userDrawn="1"/>
          </p:nvSpPr>
          <p:spPr bwMode="auto">
            <a:xfrm>
              <a:off x="7" y="-14"/>
              <a:ext cx="3" cy="149"/>
            </a:xfrm>
            <a:prstGeom prst="rect">
              <a:avLst/>
            </a:prstGeom>
            <a:solidFill>
              <a:srgbClr val="06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" name="Rectangle 202"/>
            <p:cNvSpPr>
              <a:spLocks noChangeArrowheads="1"/>
            </p:cNvSpPr>
            <p:nvPr userDrawn="1"/>
          </p:nvSpPr>
          <p:spPr bwMode="auto">
            <a:xfrm>
              <a:off x="10" y="-14"/>
              <a:ext cx="4" cy="149"/>
            </a:xfrm>
            <a:prstGeom prst="rect">
              <a:avLst/>
            </a:prstGeom>
            <a:solidFill>
              <a:srgbClr val="08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" name="Rectangle 203"/>
            <p:cNvSpPr>
              <a:spLocks noChangeArrowheads="1"/>
            </p:cNvSpPr>
            <p:nvPr userDrawn="1"/>
          </p:nvSpPr>
          <p:spPr bwMode="auto">
            <a:xfrm>
              <a:off x="14" y="-14"/>
              <a:ext cx="6" cy="149"/>
            </a:xfrm>
            <a:prstGeom prst="rect">
              <a:avLst/>
            </a:prstGeom>
            <a:solidFill>
              <a:srgbClr val="0A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" name="Rectangle 204"/>
            <p:cNvSpPr>
              <a:spLocks noChangeArrowheads="1"/>
            </p:cNvSpPr>
            <p:nvPr userDrawn="1"/>
          </p:nvSpPr>
          <p:spPr bwMode="auto">
            <a:xfrm>
              <a:off x="20" y="-14"/>
              <a:ext cx="15" cy="149"/>
            </a:xfrm>
            <a:prstGeom prst="rect">
              <a:avLst/>
            </a:prstGeom>
            <a:solidFill>
              <a:srgbClr val="0C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" name="Rectangle 205"/>
            <p:cNvSpPr>
              <a:spLocks noChangeArrowheads="1"/>
            </p:cNvSpPr>
            <p:nvPr userDrawn="1"/>
          </p:nvSpPr>
          <p:spPr bwMode="auto">
            <a:xfrm>
              <a:off x="32" y="-14"/>
              <a:ext cx="11" cy="149"/>
            </a:xfrm>
            <a:prstGeom prst="rect">
              <a:avLst/>
            </a:prstGeom>
            <a:solidFill>
              <a:srgbClr val="0E2B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" name="Rectangle 206"/>
            <p:cNvSpPr>
              <a:spLocks noChangeArrowheads="1"/>
            </p:cNvSpPr>
            <p:nvPr userDrawn="1"/>
          </p:nvSpPr>
          <p:spPr bwMode="auto">
            <a:xfrm>
              <a:off x="43" y="-14"/>
              <a:ext cx="15" cy="149"/>
            </a:xfrm>
            <a:prstGeom prst="rect">
              <a:avLst/>
            </a:prstGeom>
            <a:solidFill>
              <a:srgbClr val="102B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" name="Rectangle 207"/>
            <p:cNvSpPr>
              <a:spLocks noChangeArrowheads="1"/>
            </p:cNvSpPr>
            <p:nvPr userDrawn="1"/>
          </p:nvSpPr>
          <p:spPr bwMode="auto">
            <a:xfrm>
              <a:off x="58" y="-14"/>
              <a:ext cx="18" cy="149"/>
            </a:xfrm>
            <a:prstGeom prst="rect">
              <a:avLst/>
            </a:prstGeom>
            <a:solidFill>
              <a:srgbClr val="122C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" name="Rectangle 208"/>
            <p:cNvSpPr>
              <a:spLocks noChangeArrowheads="1"/>
            </p:cNvSpPr>
            <p:nvPr userDrawn="1"/>
          </p:nvSpPr>
          <p:spPr bwMode="auto">
            <a:xfrm>
              <a:off x="73" y="-14"/>
              <a:ext cx="16" cy="149"/>
            </a:xfrm>
            <a:prstGeom prst="rect">
              <a:avLst/>
            </a:prstGeom>
            <a:solidFill>
              <a:srgbClr val="142D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" name="Rectangle 209"/>
            <p:cNvSpPr>
              <a:spLocks noChangeArrowheads="1"/>
            </p:cNvSpPr>
            <p:nvPr userDrawn="1"/>
          </p:nvSpPr>
          <p:spPr bwMode="auto">
            <a:xfrm>
              <a:off x="89" y="-14"/>
              <a:ext cx="22" cy="149"/>
            </a:xfrm>
            <a:prstGeom prst="rect">
              <a:avLst/>
            </a:prstGeom>
            <a:solidFill>
              <a:srgbClr val="162D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" name="Rectangle 210"/>
            <p:cNvSpPr>
              <a:spLocks noChangeArrowheads="1"/>
            </p:cNvSpPr>
            <p:nvPr userDrawn="1"/>
          </p:nvSpPr>
          <p:spPr bwMode="auto">
            <a:xfrm>
              <a:off x="111" y="-14"/>
              <a:ext cx="28" cy="149"/>
            </a:xfrm>
            <a:prstGeom prst="rect">
              <a:avLst/>
            </a:prstGeom>
            <a:solidFill>
              <a:srgbClr val="182D6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" name="Rectangle 211"/>
            <p:cNvSpPr>
              <a:spLocks noChangeArrowheads="1"/>
            </p:cNvSpPr>
            <p:nvPr userDrawn="1"/>
          </p:nvSpPr>
          <p:spPr bwMode="auto">
            <a:xfrm>
              <a:off x="139" y="-14"/>
              <a:ext cx="25" cy="149"/>
            </a:xfrm>
            <a:prstGeom prst="rect">
              <a:avLst/>
            </a:prstGeom>
            <a:solidFill>
              <a:srgbClr val="1A2F6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8" name="Rectangle 212"/>
            <p:cNvSpPr>
              <a:spLocks noChangeArrowheads="1"/>
            </p:cNvSpPr>
            <p:nvPr userDrawn="1"/>
          </p:nvSpPr>
          <p:spPr bwMode="auto">
            <a:xfrm>
              <a:off x="167" y="-14"/>
              <a:ext cx="24" cy="149"/>
            </a:xfrm>
            <a:prstGeom prst="rect">
              <a:avLst/>
            </a:prstGeom>
            <a:solidFill>
              <a:srgbClr val="1C306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9" name="Rectangle 213"/>
            <p:cNvSpPr>
              <a:spLocks noChangeArrowheads="1"/>
            </p:cNvSpPr>
            <p:nvPr userDrawn="1"/>
          </p:nvSpPr>
          <p:spPr bwMode="auto">
            <a:xfrm>
              <a:off x="188" y="-14"/>
              <a:ext cx="22" cy="149"/>
            </a:xfrm>
            <a:prstGeom prst="rect">
              <a:avLst/>
            </a:prstGeom>
            <a:solidFill>
              <a:srgbClr val="1E326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0" name="Rectangle 214"/>
            <p:cNvSpPr>
              <a:spLocks noChangeArrowheads="1"/>
            </p:cNvSpPr>
            <p:nvPr userDrawn="1"/>
          </p:nvSpPr>
          <p:spPr bwMode="auto">
            <a:xfrm>
              <a:off x="210" y="-14"/>
              <a:ext cx="25" cy="149"/>
            </a:xfrm>
            <a:prstGeom prst="rect">
              <a:avLst/>
            </a:prstGeom>
            <a:solidFill>
              <a:srgbClr val="20326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1" name="Rectangle 215"/>
            <p:cNvSpPr>
              <a:spLocks noChangeArrowheads="1"/>
            </p:cNvSpPr>
            <p:nvPr userDrawn="1"/>
          </p:nvSpPr>
          <p:spPr bwMode="auto">
            <a:xfrm>
              <a:off x="232" y="-14"/>
              <a:ext cx="40" cy="149"/>
            </a:xfrm>
            <a:prstGeom prst="rect">
              <a:avLst/>
            </a:prstGeom>
            <a:solidFill>
              <a:srgbClr val="22336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2" name="Rectangle 216"/>
            <p:cNvSpPr>
              <a:spLocks noChangeArrowheads="1"/>
            </p:cNvSpPr>
            <p:nvPr userDrawn="1"/>
          </p:nvSpPr>
          <p:spPr bwMode="auto">
            <a:xfrm>
              <a:off x="272" y="-14"/>
              <a:ext cx="22" cy="149"/>
            </a:xfrm>
            <a:prstGeom prst="rect">
              <a:avLst/>
            </a:prstGeom>
            <a:solidFill>
              <a:srgbClr val="24356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3" name="Rectangle 217"/>
            <p:cNvSpPr>
              <a:spLocks noChangeArrowheads="1"/>
            </p:cNvSpPr>
            <p:nvPr userDrawn="1"/>
          </p:nvSpPr>
          <p:spPr bwMode="auto">
            <a:xfrm>
              <a:off x="294" y="-14"/>
              <a:ext cx="25" cy="149"/>
            </a:xfrm>
            <a:prstGeom prst="rect">
              <a:avLst/>
            </a:prstGeom>
            <a:solidFill>
              <a:srgbClr val="26366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4" name="Rectangle 218"/>
            <p:cNvSpPr>
              <a:spLocks noChangeArrowheads="1"/>
            </p:cNvSpPr>
            <p:nvPr userDrawn="1"/>
          </p:nvSpPr>
          <p:spPr bwMode="auto">
            <a:xfrm>
              <a:off x="316" y="-14"/>
              <a:ext cx="25" cy="149"/>
            </a:xfrm>
            <a:prstGeom prst="rect">
              <a:avLst/>
            </a:prstGeom>
            <a:solidFill>
              <a:srgbClr val="28376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5" name="Rectangle 219"/>
            <p:cNvSpPr>
              <a:spLocks noChangeArrowheads="1"/>
            </p:cNvSpPr>
            <p:nvPr userDrawn="1"/>
          </p:nvSpPr>
          <p:spPr bwMode="auto">
            <a:xfrm>
              <a:off x="343" y="-14"/>
              <a:ext cx="33" cy="149"/>
            </a:xfrm>
            <a:prstGeom prst="rect">
              <a:avLst/>
            </a:prstGeom>
            <a:solidFill>
              <a:srgbClr val="2A386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6" name="Rectangle 220"/>
            <p:cNvSpPr>
              <a:spLocks noChangeArrowheads="1"/>
            </p:cNvSpPr>
            <p:nvPr userDrawn="1"/>
          </p:nvSpPr>
          <p:spPr bwMode="auto">
            <a:xfrm>
              <a:off x="376" y="-14"/>
              <a:ext cx="25" cy="149"/>
            </a:xfrm>
            <a:prstGeom prst="rect">
              <a:avLst/>
            </a:prstGeom>
            <a:solidFill>
              <a:srgbClr val="2C396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7" name="Rectangle 221"/>
            <p:cNvSpPr>
              <a:spLocks noChangeArrowheads="1"/>
            </p:cNvSpPr>
            <p:nvPr userDrawn="1"/>
          </p:nvSpPr>
          <p:spPr bwMode="auto">
            <a:xfrm>
              <a:off x="403" y="-14"/>
              <a:ext cx="28" cy="149"/>
            </a:xfrm>
            <a:prstGeom prst="rect">
              <a:avLst/>
            </a:prstGeom>
            <a:solidFill>
              <a:srgbClr val="2D3B6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8" name="Rectangle 222"/>
            <p:cNvSpPr>
              <a:spLocks noChangeArrowheads="1"/>
            </p:cNvSpPr>
            <p:nvPr userDrawn="1"/>
          </p:nvSpPr>
          <p:spPr bwMode="auto">
            <a:xfrm>
              <a:off x="431" y="-14"/>
              <a:ext cx="33" cy="149"/>
            </a:xfrm>
            <a:prstGeom prst="rect">
              <a:avLst/>
            </a:prstGeom>
            <a:solidFill>
              <a:srgbClr val="2F3C6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9" name="Rectangle 223"/>
            <p:cNvSpPr>
              <a:spLocks noChangeArrowheads="1"/>
            </p:cNvSpPr>
            <p:nvPr userDrawn="1"/>
          </p:nvSpPr>
          <p:spPr bwMode="auto">
            <a:xfrm>
              <a:off x="464" y="-14"/>
              <a:ext cx="25" cy="149"/>
            </a:xfrm>
            <a:prstGeom prst="rect">
              <a:avLst/>
            </a:prstGeom>
            <a:solidFill>
              <a:srgbClr val="313D6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0" name="Rectangle 224"/>
            <p:cNvSpPr>
              <a:spLocks noChangeArrowheads="1"/>
            </p:cNvSpPr>
            <p:nvPr userDrawn="1"/>
          </p:nvSpPr>
          <p:spPr bwMode="auto">
            <a:xfrm>
              <a:off x="491" y="-14"/>
              <a:ext cx="40" cy="149"/>
            </a:xfrm>
            <a:prstGeom prst="rect">
              <a:avLst/>
            </a:prstGeom>
            <a:solidFill>
              <a:srgbClr val="333F6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1" name="Rectangle 225"/>
            <p:cNvSpPr>
              <a:spLocks noChangeArrowheads="1"/>
            </p:cNvSpPr>
            <p:nvPr userDrawn="1"/>
          </p:nvSpPr>
          <p:spPr bwMode="auto">
            <a:xfrm>
              <a:off x="531" y="-14"/>
              <a:ext cx="25" cy="149"/>
            </a:xfrm>
            <a:prstGeom prst="rect">
              <a:avLst/>
            </a:prstGeom>
            <a:solidFill>
              <a:srgbClr val="35406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2" name="Rectangle 226"/>
            <p:cNvSpPr>
              <a:spLocks noChangeArrowheads="1"/>
            </p:cNvSpPr>
            <p:nvPr userDrawn="1"/>
          </p:nvSpPr>
          <p:spPr bwMode="auto">
            <a:xfrm>
              <a:off x="558" y="-14"/>
              <a:ext cx="27" cy="149"/>
            </a:xfrm>
            <a:prstGeom prst="rect">
              <a:avLst/>
            </a:prstGeom>
            <a:solidFill>
              <a:srgbClr val="37426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3" name="Rectangle 227"/>
            <p:cNvSpPr>
              <a:spLocks noChangeArrowheads="1"/>
            </p:cNvSpPr>
            <p:nvPr userDrawn="1"/>
          </p:nvSpPr>
          <p:spPr bwMode="auto">
            <a:xfrm>
              <a:off x="585" y="-14"/>
              <a:ext cx="23" cy="149"/>
            </a:xfrm>
            <a:prstGeom prst="rect">
              <a:avLst/>
            </a:prstGeom>
            <a:solidFill>
              <a:srgbClr val="38446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4" name="Rectangle 228"/>
            <p:cNvSpPr>
              <a:spLocks noChangeArrowheads="1"/>
            </p:cNvSpPr>
            <p:nvPr userDrawn="1"/>
          </p:nvSpPr>
          <p:spPr bwMode="auto">
            <a:xfrm>
              <a:off x="608" y="-14"/>
              <a:ext cx="38" cy="149"/>
            </a:xfrm>
            <a:prstGeom prst="rect">
              <a:avLst/>
            </a:prstGeom>
            <a:solidFill>
              <a:srgbClr val="3A456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5" name="Rectangle 229"/>
            <p:cNvSpPr>
              <a:spLocks noChangeArrowheads="1"/>
            </p:cNvSpPr>
            <p:nvPr userDrawn="1"/>
          </p:nvSpPr>
          <p:spPr bwMode="auto">
            <a:xfrm>
              <a:off x="646" y="-14"/>
              <a:ext cx="28" cy="149"/>
            </a:xfrm>
            <a:prstGeom prst="rect">
              <a:avLst/>
            </a:prstGeom>
            <a:solidFill>
              <a:srgbClr val="3C476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6" name="Rectangle 230"/>
            <p:cNvSpPr>
              <a:spLocks noChangeArrowheads="1"/>
            </p:cNvSpPr>
            <p:nvPr userDrawn="1"/>
          </p:nvSpPr>
          <p:spPr bwMode="auto">
            <a:xfrm>
              <a:off x="674" y="-14"/>
              <a:ext cx="38" cy="149"/>
            </a:xfrm>
            <a:prstGeom prst="rect">
              <a:avLst/>
            </a:prstGeom>
            <a:solidFill>
              <a:srgbClr val="3E486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7" name="Rectangle 231"/>
            <p:cNvSpPr>
              <a:spLocks noChangeArrowheads="1"/>
            </p:cNvSpPr>
            <p:nvPr userDrawn="1"/>
          </p:nvSpPr>
          <p:spPr bwMode="auto">
            <a:xfrm>
              <a:off x="712" y="-14"/>
              <a:ext cx="25" cy="149"/>
            </a:xfrm>
            <a:prstGeom prst="rect">
              <a:avLst/>
            </a:prstGeom>
            <a:solidFill>
              <a:srgbClr val="404A6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8" name="Rectangle 232"/>
            <p:cNvSpPr>
              <a:spLocks noChangeArrowheads="1"/>
            </p:cNvSpPr>
            <p:nvPr userDrawn="1"/>
          </p:nvSpPr>
          <p:spPr bwMode="auto">
            <a:xfrm>
              <a:off x="740" y="-14"/>
              <a:ext cx="38" cy="149"/>
            </a:xfrm>
            <a:prstGeom prst="rect">
              <a:avLst/>
            </a:prstGeom>
            <a:solidFill>
              <a:srgbClr val="424B6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9" name="Rectangle 233"/>
            <p:cNvSpPr>
              <a:spLocks noChangeArrowheads="1"/>
            </p:cNvSpPr>
            <p:nvPr userDrawn="1"/>
          </p:nvSpPr>
          <p:spPr bwMode="auto">
            <a:xfrm>
              <a:off x="778" y="-14"/>
              <a:ext cx="25" cy="149"/>
            </a:xfrm>
            <a:prstGeom prst="rect">
              <a:avLst/>
            </a:prstGeom>
            <a:solidFill>
              <a:srgbClr val="444D7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0" name="Rectangle 234"/>
            <p:cNvSpPr>
              <a:spLocks noChangeArrowheads="1"/>
            </p:cNvSpPr>
            <p:nvPr userDrawn="1"/>
          </p:nvSpPr>
          <p:spPr bwMode="auto">
            <a:xfrm>
              <a:off x="806" y="-14"/>
              <a:ext cx="33" cy="149"/>
            </a:xfrm>
            <a:prstGeom prst="rect">
              <a:avLst/>
            </a:prstGeom>
            <a:solidFill>
              <a:srgbClr val="464E7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1" name="Rectangle 235"/>
            <p:cNvSpPr>
              <a:spLocks noChangeArrowheads="1"/>
            </p:cNvSpPr>
            <p:nvPr userDrawn="1"/>
          </p:nvSpPr>
          <p:spPr bwMode="auto">
            <a:xfrm>
              <a:off x="839" y="-14"/>
              <a:ext cx="28" cy="149"/>
            </a:xfrm>
            <a:prstGeom prst="rect">
              <a:avLst/>
            </a:prstGeom>
            <a:solidFill>
              <a:srgbClr val="47507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2" name="Rectangle 236"/>
            <p:cNvSpPr>
              <a:spLocks noChangeArrowheads="1"/>
            </p:cNvSpPr>
            <p:nvPr userDrawn="1"/>
          </p:nvSpPr>
          <p:spPr bwMode="auto">
            <a:xfrm>
              <a:off x="867" y="-14"/>
              <a:ext cx="25" cy="149"/>
            </a:xfrm>
            <a:prstGeom prst="rect">
              <a:avLst/>
            </a:prstGeom>
            <a:solidFill>
              <a:srgbClr val="49517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3" name="Rectangle 237"/>
            <p:cNvSpPr>
              <a:spLocks noChangeArrowheads="1"/>
            </p:cNvSpPr>
            <p:nvPr userDrawn="1"/>
          </p:nvSpPr>
          <p:spPr bwMode="auto">
            <a:xfrm>
              <a:off x="895" y="-14"/>
              <a:ext cx="38" cy="149"/>
            </a:xfrm>
            <a:prstGeom prst="rect">
              <a:avLst/>
            </a:prstGeom>
            <a:solidFill>
              <a:srgbClr val="4B537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4" name="Rectangle 238"/>
            <p:cNvSpPr>
              <a:spLocks noChangeArrowheads="1"/>
            </p:cNvSpPr>
            <p:nvPr userDrawn="1"/>
          </p:nvSpPr>
          <p:spPr bwMode="auto">
            <a:xfrm>
              <a:off x="933" y="-14"/>
              <a:ext cx="27" cy="149"/>
            </a:xfrm>
            <a:prstGeom prst="rect">
              <a:avLst/>
            </a:prstGeom>
            <a:solidFill>
              <a:srgbClr val="4D557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5" name="Rectangle 239"/>
            <p:cNvSpPr>
              <a:spLocks noChangeArrowheads="1"/>
            </p:cNvSpPr>
            <p:nvPr userDrawn="1"/>
          </p:nvSpPr>
          <p:spPr bwMode="auto">
            <a:xfrm>
              <a:off x="960" y="-14"/>
              <a:ext cx="30" cy="149"/>
            </a:xfrm>
            <a:prstGeom prst="rect">
              <a:avLst/>
            </a:prstGeom>
            <a:solidFill>
              <a:srgbClr val="4F567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6" name="Rectangle 240"/>
            <p:cNvSpPr>
              <a:spLocks noChangeArrowheads="1"/>
            </p:cNvSpPr>
            <p:nvPr userDrawn="1"/>
          </p:nvSpPr>
          <p:spPr bwMode="auto">
            <a:xfrm>
              <a:off x="993" y="-14"/>
              <a:ext cx="25" cy="149"/>
            </a:xfrm>
            <a:prstGeom prst="rect">
              <a:avLst/>
            </a:prstGeom>
            <a:solidFill>
              <a:srgbClr val="50587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7" name="Rectangle 241"/>
            <p:cNvSpPr>
              <a:spLocks noChangeArrowheads="1"/>
            </p:cNvSpPr>
            <p:nvPr userDrawn="1"/>
          </p:nvSpPr>
          <p:spPr bwMode="auto">
            <a:xfrm>
              <a:off x="1016" y="-14"/>
              <a:ext cx="25" cy="149"/>
            </a:xfrm>
            <a:prstGeom prst="rect">
              <a:avLst/>
            </a:prstGeom>
            <a:solidFill>
              <a:srgbClr val="52597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8" name="Rectangle 242"/>
            <p:cNvSpPr>
              <a:spLocks noChangeArrowheads="1"/>
            </p:cNvSpPr>
            <p:nvPr userDrawn="1"/>
          </p:nvSpPr>
          <p:spPr bwMode="auto">
            <a:xfrm>
              <a:off x="1043" y="-14"/>
              <a:ext cx="39" cy="149"/>
            </a:xfrm>
            <a:prstGeom prst="rect">
              <a:avLst/>
            </a:prstGeom>
            <a:solidFill>
              <a:srgbClr val="545B7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9" name="Rectangle 243"/>
            <p:cNvSpPr>
              <a:spLocks noChangeArrowheads="1"/>
            </p:cNvSpPr>
            <p:nvPr userDrawn="1"/>
          </p:nvSpPr>
          <p:spPr bwMode="auto">
            <a:xfrm>
              <a:off x="1082" y="-14"/>
              <a:ext cx="28" cy="149"/>
            </a:xfrm>
            <a:prstGeom prst="rect">
              <a:avLst/>
            </a:prstGeom>
            <a:solidFill>
              <a:srgbClr val="565C7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0" name="Rectangle 244"/>
            <p:cNvSpPr>
              <a:spLocks noChangeArrowheads="1"/>
            </p:cNvSpPr>
            <p:nvPr userDrawn="1"/>
          </p:nvSpPr>
          <p:spPr bwMode="auto">
            <a:xfrm>
              <a:off x="1110" y="-14"/>
              <a:ext cx="25" cy="149"/>
            </a:xfrm>
            <a:prstGeom prst="rect">
              <a:avLst/>
            </a:prstGeom>
            <a:solidFill>
              <a:srgbClr val="585E7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1" name="Rectangle 245"/>
            <p:cNvSpPr>
              <a:spLocks noChangeArrowheads="1"/>
            </p:cNvSpPr>
            <p:nvPr userDrawn="1"/>
          </p:nvSpPr>
          <p:spPr bwMode="auto">
            <a:xfrm>
              <a:off x="1136" y="-14"/>
              <a:ext cx="25" cy="149"/>
            </a:xfrm>
            <a:prstGeom prst="rect">
              <a:avLst/>
            </a:prstGeom>
            <a:solidFill>
              <a:srgbClr val="59607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2" name="Rectangle 246"/>
            <p:cNvSpPr>
              <a:spLocks noChangeArrowheads="1"/>
            </p:cNvSpPr>
            <p:nvPr userDrawn="1"/>
          </p:nvSpPr>
          <p:spPr bwMode="auto">
            <a:xfrm>
              <a:off x="1159" y="-14"/>
              <a:ext cx="35" cy="149"/>
            </a:xfrm>
            <a:prstGeom prst="rect">
              <a:avLst/>
            </a:prstGeom>
            <a:solidFill>
              <a:srgbClr val="5B617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3" name="Rectangle 247"/>
            <p:cNvSpPr>
              <a:spLocks noChangeArrowheads="1"/>
            </p:cNvSpPr>
            <p:nvPr userDrawn="1"/>
          </p:nvSpPr>
          <p:spPr bwMode="auto">
            <a:xfrm>
              <a:off x="1197" y="-14"/>
              <a:ext cx="28" cy="149"/>
            </a:xfrm>
            <a:prstGeom prst="rect">
              <a:avLst/>
            </a:prstGeom>
            <a:solidFill>
              <a:srgbClr val="5D637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4" name="Rectangle 248"/>
            <p:cNvSpPr>
              <a:spLocks noChangeArrowheads="1"/>
            </p:cNvSpPr>
            <p:nvPr userDrawn="1"/>
          </p:nvSpPr>
          <p:spPr bwMode="auto">
            <a:xfrm>
              <a:off x="1225" y="-14"/>
              <a:ext cx="22" cy="149"/>
            </a:xfrm>
            <a:prstGeom prst="rect">
              <a:avLst/>
            </a:prstGeom>
            <a:solidFill>
              <a:srgbClr val="5E657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5" name="Rectangle 249"/>
            <p:cNvSpPr>
              <a:spLocks noChangeArrowheads="1"/>
            </p:cNvSpPr>
            <p:nvPr userDrawn="1"/>
          </p:nvSpPr>
          <p:spPr bwMode="auto">
            <a:xfrm>
              <a:off x="1247" y="-14"/>
              <a:ext cx="38" cy="149"/>
            </a:xfrm>
            <a:prstGeom prst="rect">
              <a:avLst/>
            </a:prstGeom>
            <a:solidFill>
              <a:srgbClr val="60668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6" name="Rectangle 250"/>
            <p:cNvSpPr>
              <a:spLocks noChangeArrowheads="1"/>
            </p:cNvSpPr>
            <p:nvPr userDrawn="1"/>
          </p:nvSpPr>
          <p:spPr bwMode="auto">
            <a:xfrm>
              <a:off x="1285" y="-14"/>
              <a:ext cx="28" cy="149"/>
            </a:xfrm>
            <a:prstGeom prst="rect">
              <a:avLst/>
            </a:prstGeom>
            <a:solidFill>
              <a:srgbClr val="62688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7" name="Rectangle 251"/>
            <p:cNvSpPr>
              <a:spLocks noChangeArrowheads="1"/>
            </p:cNvSpPr>
            <p:nvPr userDrawn="1"/>
          </p:nvSpPr>
          <p:spPr bwMode="auto">
            <a:xfrm>
              <a:off x="1313" y="-14"/>
              <a:ext cx="22" cy="149"/>
            </a:xfrm>
            <a:prstGeom prst="rect">
              <a:avLst/>
            </a:prstGeom>
            <a:solidFill>
              <a:srgbClr val="64698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8" name="Rectangle 252"/>
            <p:cNvSpPr>
              <a:spLocks noChangeArrowheads="1"/>
            </p:cNvSpPr>
            <p:nvPr userDrawn="1"/>
          </p:nvSpPr>
          <p:spPr bwMode="auto">
            <a:xfrm>
              <a:off x="1335" y="-14"/>
              <a:ext cx="25" cy="149"/>
            </a:xfrm>
            <a:prstGeom prst="rect">
              <a:avLst/>
            </a:prstGeom>
            <a:solidFill>
              <a:srgbClr val="656B8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9" name="Rectangle 253"/>
            <p:cNvSpPr>
              <a:spLocks noChangeArrowheads="1"/>
            </p:cNvSpPr>
            <p:nvPr userDrawn="1"/>
          </p:nvSpPr>
          <p:spPr bwMode="auto">
            <a:xfrm>
              <a:off x="1357" y="-14"/>
              <a:ext cx="39" cy="149"/>
            </a:xfrm>
            <a:prstGeom prst="rect">
              <a:avLst/>
            </a:prstGeom>
            <a:solidFill>
              <a:srgbClr val="676C8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0" name="Rectangle 254"/>
            <p:cNvSpPr>
              <a:spLocks noChangeArrowheads="1"/>
            </p:cNvSpPr>
            <p:nvPr userDrawn="1"/>
          </p:nvSpPr>
          <p:spPr bwMode="auto">
            <a:xfrm>
              <a:off x="1396" y="-14"/>
              <a:ext cx="25" cy="149"/>
            </a:xfrm>
            <a:prstGeom prst="rect">
              <a:avLst/>
            </a:prstGeom>
            <a:solidFill>
              <a:srgbClr val="696E8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1" name="Rectangle 255"/>
            <p:cNvSpPr>
              <a:spLocks noChangeArrowheads="1"/>
            </p:cNvSpPr>
            <p:nvPr userDrawn="1"/>
          </p:nvSpPr>
          <p:spPr bwMode="auto">
            <a:xfrm>
              <a:off x="1424" y="-14"/>
              <a:ext cx="32" cy="149"/>
            </a:xfrm>
            <a:prstGeom prst="rect">
              <a:avLst/>
            </a:prstGeom>
            <a:solidFill>
              <a:srgbClr val="6B6F8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2" name="Rectangle 256"/>
            <p:cNvSpPr>
              <a:spLocks noChangeArrowheads="1"/>
            </p:cNvSpPr>
            <p:nvPr userDrawn="1"/>
          </p:nvSpPr>
          <p:spPr bwMode="auto">
            <a:xfrm>
              <a:off x="1456" y="-14"/>
              <a:ext cx="25" cy="149"/>
            </a:xfrm>
            <a:prstGeom prst="rect">
              <a:avLst/>
            </a:prstGeom>
            <a:solidFill>
              <a:srgbClr val="6C718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3" name="Rectangle 257"/>
            <p:cNvSpPr>
              <a:spLocks noChangeArrowheads="1"/>
            </p:cNvSpPr>
            <p:nvPr userDrawn="1"/>
          </p:nvSpPr>
          <p:spPr bwMode="auto">
            <a:xfrm>
              <a:off x="1484" y="-14"/>
              <a:ext cx="28" cy="149"/>
            </a:xfrm>
            <a:prstGeom prst="rect">
              <a:avLst/>
            </a:prstGeom>
            <a:solidFill>
              <a:srgbClr val="6E738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4" name="Rectangle 258"/>
            <p:cNvSpPr>
              <a:spLocks noChangeArrowheads="1"/>
            </p:cNvSpPr>
            <p:nvPr userDrawn="1"/>
          </p:nvSpPr>
          <p:spPr bwMode="auto">
            <a:xfrm>
              <a:off x="1512" y="-14"/>
              <a:ext cx="32" cy="149"/>
            </a:xfrm>
            <a:prstGeom prst="rect">
              <a:avLst/>
            </a:prstGeom>
            <a:solidFill>
              <a:srgbClr val="70748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5" name="Rectangle 259"/>
            <p:cNvSpPr>
              <a:spLocks noChangeArrowheads="1"/>
            </p:cNvSpPr>
            <p:nvPr userDrawn="1"/>
          </p:nvSpPr>
          <p:spPr bwMode="auto">
            <a:xfrm>
              <a:off x="1544" y="-14"/>
              <a:ext cx="25" cy="149"/>
            </a:xfrm>
            <a:prstGeom prst="rect">
              <a:avLst/>
            </a:prstGeom>
            <a:solidFill>
              <a:srgbClr val="72768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6" name="Rectangle 260"/>
            <p:cNvSpPr>
              <a:spLocks noChangeArrowheads="1"/>
            </p:cNvSpPr>
            <p:nvPr userDrawn="1"/>
          </p:nvSpPr>
          <p:spPr bwMode="auto">
            <a:xfrm>
              <a:off x="1572" y="-14"/>
              <a:ext cx="39" cy="149"/>
            </a:xfrm>
            <a:prstGeom prst="rect">
              <a:avLst/>
            </a:prstGeom>
            <a:solidFill>
              <a:srgbClr val="74788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7" name="Rectangle 261"/>
            <p:cNvSpPr>
              <a:spLocks noChangeArrowheads="1"/>
            </p:cNvSpPr>
            <p:nvPr userDrawn="1"/>
          </p:nvSpPr>
          <p:spPr bwMode="auto">
            <a:xfrm>
              <a:off x="1611" y="-14"/>
              <a:ext cx="22" cy="149"/>
            </a:xfrm>
            <a:prstGeom prst="rect">
              <a:avLst/>
            </a:prstGeom>
            <a:solidFill>
              <a:srgbClr val="757A8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8" name="Rectangle 262"/>
            <p:cNvSpPr>
              <a:spLocks noChangeArrowheads="1"/>
            </p:cNvSpPr>
            <p:nvPr userDrawn="1"/>
          </p:nvSpPr>
          <p:spPr bwMode="auto">
            <a:xfrm>
              <a:off x="1633" y="-14"/>
              <a:ext cx="28" cy="149"/>
            </a:xfrm>
            <a:prstGeom prst="rect">
              <a:avLst/>
            </a:prstGeom>
            <a:solidFill>
              <a:srgbClr val="777B8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9" name="Rectangle 263"/>
            <p:cNvSpPr>
              <a:spLocks noChangeArrowheads="1"/>
            </p:cNvSpPr>
            <p:nvPr userDrawn="1"/>
          </p:nvSpPr>
          <p:spPr bwMode="auto">
            <a:xfrm>
              <a:off x="1661" y="-14"/>
              <a:ext cx="25" cy="149"/>
            </a:xfrm>
            <a:prstGeom prst="rect">
              <a:avLst/>
            </a:prstGeom>
            <a:solidFill>
              <a:srgbClr val="797D9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0" name="Rectangle 264"/>
            <p:cNvSpPr>
              <a:spLocks noChangeArrowheads="1"/>
            </p:cNvSpPr>
            <p:nvPr userDrawn="1"/>
          </p:nvSpPr>
          <p:spPr bwMode="auto">
            <a:xfrm>
              <a:off x="1688" y="-14"/>
              <a:ext cx="25" cy="149"/>
            </a:xfrm>
            <a:prstGeom prst="rect">
              <a:avLst/>
            </a:prstGeom>
            <a:solidFill>
              <a:srgbClr val="7B7E9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1" name="Rectangle 265"/>
            <p:cNvSpPr>
              <a:spLocks noChangeArrowheads="1"/>
            </p:cNvSpPr>
            <p:nvPr userDrawn="1"/>
          </p:nvSpPr>
          <p:spPr bwMode="auto">
            <a:xfrm>
              <a:off x="1710" y="-14"/>
              <a:ext cx="33" cy="149"/>
            </a:xfrm>
            <a:prstGeom prst="rect">
              <a:avLst/>
            </a:prstGeom>
            <a:solidFill>
              <a:srgbClr val="7C809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2" name="Rectangle 266"/>
            <p:cNvSpPr>
              <a:spLocks noChangeArrowheads="1"/>
            </p:cNvSpPr>
            <p:nvPr userDrawn="1"/>
          </p:nvSpPr>
          <p:spPr bwMode="auto">
            <a:xfrm>
              <a:off x="1743" y="-14"/>
              <a:ext cx="25" cy="149"/>
            </a:xfrm>
            <a:prstGeom prst="rect">
              <a:avLst/>
            </a:prstGeom>
            <a:solidFill>
              <a:srgbClr val="7E819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3" name="Rectangle 267"/>
            <p:cNvSpPr>
              <a:spLocks noChangeArrowheads="1"/>
            </p:cNvSpPr>
            <p:nvPr userDrawn="1"/>
          </p:nvSpPr>
          <p:spPr bwMode="auto">
            <a:xfrm>
              <a:off x="1771" y="-14"/>
              <a:ext cx="27" cy="149"/>
            </a:xfrm>
            <a:prstGeom prst="rect">
              <a:avLst/>
            </a:prstGeom>
            <a:solidFill>
              <a:srgbClr val="80839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4" name="Rectangle 268"/>
            <p:cNvSpPr>
              <a:spLocks noChangeArrowheads="1"/>
            </p:cNvSpPr>
            <p:nvPr userDrawn="1"/>
          </p:nvSpPr>
          <p:spPr bwMode="auto">
            <a:xfrm>
              <a:off x="1798" y="-14"/>
              <a:ext cx="31" cy="149"/>
            </a:xfrm>
            <a:prstGeom prst="rect">
              <a:avLst/>
            </a:prstGeom>
            <a:solidFill>
              <a:srgbClr val="81859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5" name="Rectangle 269"/>
            <p:cNvSpPr>
              <a:spLocks noChangeArrowheads="1"/>
            </p:cNvSpPr>
            <p:nvPr userDrawn="1"/>
          </p:nvSpPr>
          <p:spPr bwMode="auto">
            <a:xfrm>
              <a:off x="1832" y="-14"/>
              <a:ext cx="27" cy="149"/>
            </a:xfrm>
            <a:prstGeom prst="rect">
              <a:avLst/>
            </a:prstGeom>
            <a:solidFill>
              <a:srgbClr val="83869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6" name="Rectangle 270"/>
            <p:cNvSpPr>
              <a:spLocks noChangeArrowheads="1"/>
            </p:cNvSpPr>
            <p:nvPr userDrawn="1"/>
          </p:nvSpPr>
          <p:spPr bwMode="auto">
            <a:xfrm>
              <a:off x="1859" y="-14"/>
              <a:ext cx="25" cy="149"/>
            </a:xfrm>
            <a:prstGeom prst="rect">
              <a:avLst/>
            </a:prstGeom>
            <a:solidFill>
              <a:srgbClr val="85889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7" name="Rectangle 271"/>
            <p:cNvSpPr>
              <a:spLocks noChangeArrowheads="1"/>
            </p:cNvSpPr>
            <p:nvPr userDrawn="1"/>
          </p:nvSpPr>
          <p:spPr bwMode="auto">
            <a:xfrm>
              <a:off x="1886" y="-14"/>
              <a:ext cx="25" cy="149"/>
            </a:xfrm>
            <a:prstGeom prst="rect">
              <a:avLst/>
            </a:prstGeom>
            <a:solidFill>
              <a:srgbClr val="868A9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8" name="Rectangle 272"/>
            <p:cNvSpPr>
              <a:spLocks noChangeArrowheads="1"/>
            </p:cNvSpPr>
            <p:nvPr userDrawn="1"/>
          </p:nvSpPr>
          <p:spPr bwMode="auto">
            <a:xfrm>
              <a:off x="1908" y="-14"/>
              <a:ext cx="34" cy="149"/>
            </a:xfrm>
            <a:prstGeom prst="rect">
              <a:avLst/>
            </a:prstGeom>
            <a:solidFill>
              <a:srgbClr val="888B9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9" name="Rectangle 273"/>
            <p:cNvSpPr>
              <a:spLocks noChangeArrowheads="1"/>
            </p:cNvSpPr>
            <p:nvPr userDrawn="1"/>
          </p:nvSpPr>
          <p:spPr bwMode="auto">
            <a:xfrm>
              <a:off x="1942" y="-14"/>
              <a:ext cx="22" cy="149"/>
            </a:xfrm>
            <a:prstGeom prst="rect">
              <a:avLst/>
            </a:prstGeom>
            <a:solidFill>
              <a:srgbClr val="898D9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0" name="Rectangle 274"/>
            <p:cNvSpPr>
              <a:spLocks noChangeArrowheads="1"/>
            </p:cNvSpPr>
            <p:nvPr userDrawn="1"/>
          </p:nvSpPr>
          <p:spPr bwMode="auto">
            <a:xfrm>
              <a:off x="1964" y="-14"/>
              <a:ext cx="27" cy="149"/>
            </a:xfrm>
            <a:prstGeom prst="rect">
              <a:avLst/>
            </a:prstGeom>
            <a:solidFill>
              <a:srgbClr val="8B8E9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1" name="Rectangle 275"/>
            <p:cNvSpPr>
              <a:spLocks noChangeArrowheads="1"/>
            </p:cNvSpPr>
            <p:nvPr userDrawn="1"/>
          </p:nvSpPr>
          <p:spPr bwMode="auto">
            <a:xfrm>
              <a:off x="1991" y="-14"/>
              <a:ext cx="36" cy="149"/>
            </a:xfrm>
            <a:prstGeom prst="rect">
              <a:avLst/>
            </a:prstGeom>
            <a:solidFill>
              <a:srgbClr val="8D909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2" name="Rectangle 276"/>
            <p:cNvSpPr>
              <a:spLocks noChangeArrowheads="1"/>
            </p:cNvSpPr>
            <p:nvPr userDrawn="1"/>
          </p:nvSpPr>
          <p:spPr bwMode="auto">
            <a:xfrm>
              <a:off x="2030" y="-14"/>
              <a:ext cx="25" cy="149"/>
            </a:xfrm>
            <a:prstGeom prst="rect">
              <a:avLst/>
            </a:prstGeom>
            <a:solidFill>
              <a:srgbClr val="8F91A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3" name="Rectangle 277"/>
            <p:cNvSpPr>
              <a:spLocks noChangeArrowheads="1"/>
            </p:cNvSpPr>
            <p:nvPr userDrawn="1"/>
          </p:nvSpPr>
          <p:spPr bwMode="auto">
            <a:xfrm>
              <a:off x="2052" y="-14"/>
              <a:ext cx="25" cy="149"/>
            </a:xfrm>
            <a:prstGeom prst="rect">
              <a:avLst/>
            </a:prstGeom>
            <a:solidFill>
              <a:srgbClr val="9093A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4" name="Rectangle 278"/>
            <p:cNvSpPr>
              <a:spLocks noChangeArrowheads="1"/>
            </p:cNvSpPr>
            <p:nvPr userDrawn="1"/>
          </p:nvSpPr>
          <p:spPr bwMode="auto">
            <a:xfrm>
              <a:off x="2079" y="-14"/>
              <a:ext cx="39" cy="149"/>
            </a:xfrm>
            <a:prstGeom prst="rect">
              <a:avLst/>
            </a:prstGeom>
            <a:solidFill>
              <a:srgbClr val="9295A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5" name="Rectangle 279"/>
            <p:cNvSpPr>
              <a:spLocks noChangeArrowheads="1"/>
            </p:cNvSpPr>
            <p:nvPr userDrawn="1"/>
          </p:nvSpPr>
          <p:spPr bwMode="auto">
            <a:xfrm>
              <a:off x="2118" y="-14"/>
              <a:ext cx="25" cy="149"/>
            </a:xfrm>
            <a:prstGeom prst="rect">
              <a:avLst/>
            </a:prstGeom>
            <a:solidFill>
              <a:srgbClr val="9496A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6" name="Rectangle 280"/>
            <p:cNvSpPr>
              <a:spLocks noChangeArrowheads="1"/>
            </p:cNvSpPr>
            <p:nvPr userDrawn="1"/>
          </p:nvSpPr>
          <p:spPr bwMode="auto">
            <a:xfrm>
              <a:off x="2140" y="-14"/>
              <a:ext cx="22" cy="149"/>
            </a:xfrm>
            <a:prstGeom prst="rect">
              <a:avLst/>
            </a:prstGeom>
            <a:solidFill>
              <a:srgbClr val="9598A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7" name="Rectangle 281"/>
            <p:cNvSpPr>
              <a:spLocks noChangeArrowheads="1"/>
            </p:cNvSpPr>
            <p:nvPr userDrawn="1"/>
          </p:nvSpPr>
          <p:spPr bwMode="auto">
            <a:xfrm>
              <a:off x="2162" y="-14"/>
              <a:ext cx="28" cy="149"/>
            </a:xfrm>
            <a:prstGeom prst="rect">
              <a:avLst/>
            </a:prstGeom>
            <a:solidFill>
              <a:srgbClr val="9699A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8" name="Rectangle 282"/>
            <p:cNvSpPr>
              <a:spLocks noChangeArrowheads="1"/>
            </p:cNvSpPr>
            <p:nvPr userDrawn="1"/>
          </p:nvSpPr>
          <p:spPr bwMode="auto">
            <a:xfrm>
              <a:off x="2190" y="-14"/>
              <a:ext cx="25" cy="149"/>
            </a:xfrm>
            <a:prstGeom prst="rect">
              <a:avLst/>
            </a:prstGeom>
            <a:solidFill>
              <a:srgbClr val="989BA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9" name="Rectangle 283"/>
            <p:cNvSpPr>
              <a:spLocks noChangeArrowheads="1"/>
            </p:cNvSpPr>
            <p:nvPr userDrawn="1"/>
          </p:nvSpPr>
          <p:spPr bwMode="auto">
            <a:xfrm>
              <a:off x="2217" y="-14"/>
              <a:ext cx="25" cy="149"/>
            </a:xfrm>
            <a:prstGeom prst="rect">
              <a:avLst/>
            </a:prstGeom>
            <a:solidFill>
              <a:srgbClr val="9A9CA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0" name="Rectangle 284"/>
            <p:cNvSpPr>
              <a:spLocks noChangeArrowheads="1"/>
            </p:cNvSpPr>
            <p:nvPr userDrawn="1"/>
          </p:nvSpPr>
          <p:spPr bwMode="auto">
            <a:xfrm>
              <a:off x="2240" y="-14"/>
              <a:ext cx="29" cy="149"/>
            </a:xfrm>
            <a:prstGeom prst="rect">
              <a:avLst/>
            </a:prstGeom>
            <a:solidFill>
              <a:srgbClr val="9B9EA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1" name="Rectangle 285"/>
            <p:cNvSpPr>
              <a:spLocks noChangeArrowheads="1"/>
            </p:cNvSpPr>
            <p:nvPr userDrawn="1"/>
          </p:nvSpPr>
          <p:spPr bwMode="auto">
            <a:xfrm>
              <a:off x="2272" y="-14"/>
              <a:ext cx="28" cy="149"/>
            </a:xfrm>
            <a:prstGeom prst="rect">
              <a:avLst/>
            </a:prstGeom>
            <a:solidFill>
              <a:srgbClr val="9D9FA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2" name="Rectangle 286"/>
            <p:cNvSpPr>
              <a:spLocks noChangeArrowheads="1"/>
            </p:cNvSpPr>
            <p:nvPr userDrawn="1"/>
          </p:nvSpPr>
          <p:spPr bwMode="auto">
            <a:xfrm>
              <a:off x="2300" y="-14"/>
              <a:ext cx="38" cy="149"/>
            </a:xfrm>
            <a:prstGeom prst="rect">
              <a:avLst/>
            </a:prstGeom>
            <a:solidFill>
              <a:srgbClr val="9FA1A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3" name="Rectangle 287"/>
            <p:cNvSpPr>
              <a:spLocks noChangeArrowheads="1"/>
            </p:cNvSpPr>
            <p:nvPr userDrawn="1"/>
          </p:nvSpPr>
          <p:spPr bwMode="auto">
            <a:xfrm>
              <a:off x="2338" y="-14"/>
              <a:ext cx="23" cy="149"/>
            </a:xfrm>
            <a:prstGeom prst="rect">
              <a:avLst/>
            </a:prstGeom>
            <a:solidFill>
              <a:srgbClr val="A0A3A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4" name="Rectangle 288"/>
            <p:cNvSpPr>
              <a:spLocks noChangeArrowheads="1"/>
            </p:cNvSpPr>
            <p:nvPr userDrawn="1"/>
          </p:nvSpPr>
          <p:spPr bwMode="auto">
            <a:xfrm>
              <a:off x="2361" y="-14"/>
              <a:ext cx="27" cy="149"/>
            </a:xfrm>
            <a:prstGeom prst="rect">
              <a:avLst/>
            </a:prstGeom>
            <a:solidFill>
              <a:srgbClr val="A2A4A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5" name="Rectangle 289"/>
            <p:cNvSpPr>
              <a:spLocks noChangeArrowheads="1"/>
            </p:cNvSpPr>
            <p:nvPr userDrawn="1"/>
          </p:nvSpPr>
          <p:spPr bwMode="auto">
            <a:xfrm>
              <a:off x="2388" y="-14"/>
              <a:ext cx="45" cy="149"/>
            </a:xfrm>
            <a:prstGeom prst="rect">
              <a:avLst/>
            </a:prstGeom>
            <a:solidFill>
              <a:srgbClr val="A4A6B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6" name="Rectangle 290"/>
            <p:cNvSpPr>
              <a:spLocks noChangeArrowheads="1"/>
            </p:cNvSpPr>
            <p:nvPr userDrawn="1"/>
          </p:nvSpPr>
          <p:spPr bwMode="auto">
            <a:xfrm>
              <a:off x="2433" y="-14"/>
              <a:ext cx="25" cy="149"/>
            </a:xfrm>
            <a:prstGeom prst="rect">
              <a:avLst/>
            </a:prstGeom>
            <a:solidFill>
              <a:srgbClr val="A6A8B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7" name="Rectangle 291"/>
            <p:cNvSpPr>
              <a:spLocks noChangeArrowheads="1"/>
            </p:cNvSpPr>
            <p:nvPr userDrawn="1"/>
          </p:nvSpPr>
          <p:spPr bwMode="auto">
            <a:xfrm>
              <a:off x="2459" y="-14"/>
              <a:ext cx="40" cy="149"/>
            </a:xfrm>
            <a:prstGeom prst="rect">
              <a:avLst/>
            </a:prstGeom>
            <a:solidFill>
              <a:srgbClr val="A8AAB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8" name="Rectangle 292"/>
            <p:cNvSpPr>
              <a:spLocks noChangeArrowheads="1"/>
            </p:cNvSpPr>
            <p:nvPr userDrawn="1"/>
          </p:nvSpPr>
          <p:spPr bwMode="auto">
            <a:xfrm>
              <a:off x="2499" y="-14"/>
              <a:ext cx="44" cy="149"/>
            </a:xfrm>
            <a:prstGeom prst="rect">
              <a:avLst/>
            </a:prstGeom>
            <a:solidFill>
              <a:srgbClr val="AAACB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9" name="Rectangle 293"/>
            <p:cNvSpPr>
              <a:spLocks noChangeArrowheads="1"/>
            </p:cNvSpPr>
            <p:nvPr userDrawn="1"/>
          </p:nvSpPr>
          <p:spPr bwMode="auto">
            <a:xfrm>
              <a:off x="2543" y="-14"/>
              <a:ext cx="38" cy="149"/>
            </a:xfrm>
            <a:prstGeom prst="rect">
              <a:avLst/>
            </a:prstGeom>
            <a:solidFill>
              <a:srgbClr val="ACAEB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0" name="Rectangle 294"/>
            <p:cNvSpPr>
              <a:spLocks noChangeArrowheads="1"/>
            </p:cNvSpPr>
            <p:nvPr userDrawn="1"/>
          </p:nvSpPr>
          <p:spPr bwMode="auto">
            <a:xfrm>
              <a:off x="2581" y="-14"/>
              <a:ext cx="22" cy="149"/>
            </a:xfrm>
            <a:prstGeom prst="rect">
              <a:avLst/>
            </a:prstGeom>
            <a:solidFill>
              <a:srgbClr val="AEAFB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1" name="Rectangle 295"/>
            <p:cNvSpPr>
              <a:spLocks noChangeArrowheads="1"/>
            </p:cNvSpPr>
            <p:nvPr userDrawn="1"/>
          </p:nvSpPr>
          <p:spPr bwMode="auto">
            <a:xfrm>
              <a:off x="2603" y="-14"/>
              <a:ext cx="28" cy="149"/>
            </a:xfrm>
            <a:prstGeom prst="rect">
              <a:avLst/>
            </a:prstGeom>
            <a:solidFill>
              <a:srgbClr val="AFB1B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2" name="Rectangle 296"/>
            <p:cNvSpPr>
              <a:spLocks noChangeArrowheads="1"/>
            </p:cNvSpPr>
            <p:nvPr userDrawn="1"/>
          </p:nvSpPr>
          <p:spPr bwMode="auto">
            <a:xfrm>
              <a:off x="2631" y="-14"/>
              <a:ext cx="43" cy="149"/>
            </a:xfrm>
            <a:prstGeom prst="rect">
              <a:avLst/>
            </a:prstGeom>
            <a:solidFill>
              <a:srgbClr val="B1B3B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3" name="Rectangle 297"/>
            <p:cNvSpPr>
              <a:spLocks noChangeArrowheads="1"/>
            </p:cNvSpPr>
            <p:nvPr userDrawn="1"/>
          </p:nvSpPr>
          <p:spPr bwMode="auto">
            <a:xfrm>
              <a:off x="2674" y="-14"/>
              <a:ext cx="37" cy="149"/>
            </a:xfrm>
            <a:prstGeom prst="rect">
              <a:avLst/>
            </a:prstGeom>
            <a:solidFill>
              <a:srgbClr val="B3B5B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4" name="Rectangle 298"/>
            <p:cNvSpPr>
              <a:spLocks noChangeArrowheads="1"/>
            </p:cNvSpPr>
            <p:nvPr userDrawn="1"/>
          </p:nvSpPr>
          <p:spPr bwMode="auto">
            <a:xfrm>
              <a:off x="2714" y="-14"/>
              <a:ext cx="27" cy="149"/>
            </a:xfrm>
            <a:prstGeom prst="rect">
              <a:avLst/>
            </a:prstGeom>
            <a:solidFill>
              <a:srgbClr val="B5B6B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5" name="Rectangle 299"/>
            <p:cNvSpPr>
              <a:spLocks noChangeArrowheads="1"/>
            </p:cNvSpPr>
            <p:nvPr userDrawn="1"/>
          </p:nvSpPr>
          <p:spPr bwMode="auto">
            <a:xfrm>
              <a:off x="2741" y="-14"/>
              <a:ext cx="25" cy="149"/>
            </a:xfrm>
            <a:prstGeom prst="rect">
              <a:avLst/>
            </a:prstGeom>
            <a:solidFill>
              <a:srgbClr val="B7B8C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6" name="Rectangle 300"/>
            <p:cNvSpPr>
              <a:spLocks noChangeArrowheads="1"/>
            </p:cNvSpPr>
            <p:nvPr userDrawn="1"/>
          </p:nvSpPr>
          <p:spPr bwMode="auto">
            <a:xfrm>
              <a:off x="2769" y="-14"/>
              <a:ext cx="38" cy="149"/>
            </a:xfrm>
            <a:prstGeom prst="rect">
              <a:avLst/>
            </a:prstGeom>
            <a:solidFill>
              <a:srgbClr val="B8BAC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7" name="Rectangle 301"/>
            <p:cNvSpPr>
              <a:spLocks noChangeArrowheads="1"/>
            </p:cNvSpPr>
            <p:nvPr userDrawn="1"/>
          </p:nvSpPr>
          <p:spPr bwMode="auto">
            <a:xfrm>
              <a:off x="2807" y="-14"/>
              <a:ext cx="25" cy="149"/>
            </a:xfrm>
            <a:prstGeom prst="rect">
              <a:avLst/>
            </a:prstGeom>
            <a:solidFill>
              <a:srgbClr val="BABBC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8" name="Rectangle 302"/>
            <p:cNvSpPr>
              <a:spLocks noChangeArrowheads="1"/>
            </p:cNvSpPr>
            <p:nvPr userDrawn="1"/>
          </p:nvSpPr>
          <p:spPr bwMode="auto">
            <a:xfrm>
              <a:off x="2829" y="-14"/>
              <a:ext cx="44" cy="149"/>
            </a:xfrm>
            <a:prstGeom prst="rect">
              <a:avLst/>
            </a:prstGeom>
            <a:solidFill>
              <a:srgbClr val="BBBDC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9" name="Rectangle 303"/>
            <p:cNvSpPr>
              <a:spLocks noChangeArrowheads="1"/>
            </p:cNvSpPr>
            <p:nvPr userDrawn="1"/>
          </p:nvSpPr>
          <p:spPr bwMode="auto">
            <a:xfrm>
              <a:off x="2873" y="-14"/>
              <a:ext cx="36" cy="149"/>
            </a:xfrm>
            <a:prstGeom prst="rect">
              <a:avLst/>
            </a:prstGeom>
            <a:solidFill>
              <a:srgbClr val="BDBFC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0" name="Rectangle 304"/>
            <p:cNvSpPr>
              <a:spLocks noChangeArrowheads="1"/>
            </p:cNvSpPr>
            <p:nvPr userDrawn="1"/>
          </p:nvSpPr>
          <p:spPr bwMode="auto">
            <a:xfrm>
              <a:off x="2912" y="-14"/>
              <a:ext cx="27" cy="149"/>
            </a:xfrm>
            <a:prstGeom prst="rect">
              <a:avLst/>
            </a:prstGeom>
            <a:solidFill>
              <a:srgbClr val="BFC0C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1" name="Rectangle 305"/>
            <p:cNvSpPr>
              <a:spLocks noChangeArrowheads="1"/>
            </p:cNvSpPr>
            <p:nvPr userDrawn="1"/>
          </p:nvSpPr>
          <p:spPr bwMode="auto">
            <a:xfrm>
              <a:off x="2939" y="-14"/>
              <a:ext cx="45" cy="149"/>
            </a:xfrm>
            <a:prstGeom prst="rect">
              <a:avLst/>
            </a:prstGeom>
            <a:solidFill>
              <a:srgbClr val="C1C2C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2" name="Rectangle 306"/>
            <p:cNvSpPr>
              <a:spLocks noChangeArrowheads="1"/>
            </p:cNvSpPr>
            <p:nvPr userDrawn="1"/>
          </p:nvSpPr>
          <p:spPr bwMode="auto">
            <a:xfrm>
              <a:off x="2984" y="-14"/>
              <a:ext cx="44" cy="149"/>
            </a:xfrm>
            <a:prstGeom prst="rect">
              <a:avLst/>
            </a:prstGeom>
            <a:solidFill>
              <a:srgbClr val="C3C4C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3" name="Rectangle 307"/>
            <p:cNvSpPr>
              <a:spLocks noChangeArrowheads="1"/>
            </p:cNvSpPr>
            <p:nvPr userDrawn="1"/>
          </p:nvSpPr>
          <p:spPr bwMode="auto">
            <a:xfrm>
              <a:off x="3028" y="-14"/>
              <a:ext cx="44" cy="149"/>
            </a:xfrm>
            <a:prstGeom prst="rect">
              <a:avLst/>
            </a:prstGeom>
            <a:solidFill>
              <a:srgbClr val="C5C6C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4" name="Rectangle 308"/>
            <p:cNvSpPr>
              <a:spLocks noChangeArrowheads="1"/>
            </p:cNvSpPr>
            <p:nvPr userDrawn="1"/>
          </p:nvSpPr>
          <p:spPr bwMode="auto">
            <a:xfrm>
              <a:off x="3072" y="-14"/>
              <a:ext cx="44" cy="149"/>
            </a:xfrm>
            <a:prstGeom prst="rect">
              <a:avLst/>
            </a:prstGeom>
            <a:solidFill>
              <a:srgbClr val="C7C8C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5" name="Rectangle 309"/>
            <p:cNvSpPr>
              <a:spLocks noChangeArrowheads="1"/>
            </p:cNvSpPr>
            <p:nvPr userDrawn="1"/>
          </p:nvSpPr>
          <p:spPr bwMode="auto">
            <a:xfrm>
              <a:off x="3116" y="-14"/>
              <a:ext cx="41" cy="149"/>
            </a:xfrm>
            <a:prstGeom prst="rect">
              <a:avLst/>
            </a:prstGeom>
            <a:solidFill>
              <a:srgbClr val="C9CAD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6" name="Rectangle 310"/>
            <p:cNvSpPr>
              <a:spLocks noChangeArrowheads="1"/>
            </p:cNvSpPr>
            <p:nvPr userDrawn="1"/>
          </p:nvSpPr>
          <p:spPr bwMode="auto">
            <a:xfrm>
              <a:off x="3160" y="-14"/>
              <a:ext cx="44" cy="149"/>
            </a:xfrm>
            <a:prstGeom prst="rect">
              <a:avLst/>
            </a:prstGeom>
            <a:solidFill>
              <a:srgbClr val="CBCCD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7" name="Rectangle 311"/>
            <p:cNvSpPr>
              <a:spLocks noChangeArrowheads="1"/>
            </p:cNvSpPr>
            <p:nvPr userDrawn="1"/>
          </p:nvSpPr>
          <p:spPr bwMode="auto">
            <a:xfrm>
              <a:off x="3204" y="-14"/>
              <a:ext cx="45" cy="149"/>
            </a:xfrm>
            <a:prstGeom prst="rect">
              <a:avLst/>
            </a:prstGeom>
            <a:solidFill>
              <a:srgbClr val="CDCED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8" name="Rectangle 312"/>
            <p:cNvSpPr>
              <a:spLocks noChangeArrowheads="1"/>
            </p:cNvSpPr>
            <p:nvPr userDrawn="1"/>
          </p:nvSpPr>
          <p:spPr bwMode="auto">
            <a:xfrm>
              <a:off x="3249" y="-14"/>
              <a:ext cx="44" cy="149"/>
            </a:xfrm>
            <a:prstGeom prst="rect">
              <a:avLst/>
            </a:prstGeom>
            <a:solidFill>
              <a:srgbClr val="CECFD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9" name="Rectangle 313"/>
            <p:cNvSpPr>
              <a:spLocks noChangeArrowheads="1"/>
            </p:cNvSpPr>
            <p:nvPr userDrawn="1"/>
          </p:nvSpPr>
          <p:spPr bwMode="auto">
            <a:xfrm>
              <a:off x="3293" y="-14"/>
              <a:ext cx="44" cy="149"/>
            </a:xfrm>
            <a:prstGeom prst="rect">
              <a:avLst/>
            </a:prstGeom>
            <a:solidFill>
              <a:srgbClr val="D0D1D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0" name="Rectangle 314"/>
            <p:cNvSpPr>
              <a:spLocks noChangeArrowheads="1"/>
            </p:cNvSpPr>
            <p:nvPr userDrawn="1"/>
          </p:nvSpPr>
          <p:spPr bwMode="auto">
            <a:xfrm>
              <a:off x="3337" y="-14"/>
              <a:ext cx="44" cy="149"/>
            </a:xfrm>
            <a:prstGeom prst="rect">
              <a:avLst/>
            </a:prstGeom>
            <a:solidFill>
              <a:srgbClr val="D2D3D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1" name="Rectangle 315"/>
            <p:cNvSpPr>
              <a:spLocks noChangeArrowheads="1"/>
            </p:cNvSpPr>
            <p:nvPr userDrawn="1"/>
          </p:nvSpPr>
          <p:spPr bwMode="auto">
            <a:xfrm>
              <a:off x="3381" y="-14"/>
              <a:ext cx="43" cy="149"/>
            </a:xfrm>
            <a:prstGeom prst="rect">
              <a:avLst/>
            </a:prstGeom>
            <a:solidFill>
              <a:srgbClr val="D4D5D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2" name="Rectangle 316"/>
            <p:cNvSpPr>
              <a:spLocks noChangeArrowheads="1"/>
            </p:cNvSpPr>
            <p:nvPr userDrawn="1"/>
          </p:nvSpPr>
          <p:spPr bwMode="auto">
            <a:xfrm>
              <a:off x="3424" y="-14"/>
              <a:ext cx="44" cy="149"/>
            </a:xfrm>
            <a:prstGeom prst="rect">
              <a:avLst/>
            </a:prstGeom>
            <a:solidFill>
              <a:srgbClr val="D6D6D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3" name="Rectangle 317"/>
            <p:cNvSpPr>
              <a:spLocks noChangeArrowheads="1"/>
            </p:cNvSpPr>
            <p:nvPr userDrawn="1"/>
          </p:nvSpPr>
          <p:spPr bwMode="auto">
            <a:xfrm>
              <a:off x="3468" y="-14"/>
              <a:ext cx="45" cy="149"/>
            </a:xfrm>
            <a:prstGeom prst="rect">
              <a:avLst/>
            </a:prstGeom>
            <a:solidFill>
              <a:srgbClr val="D7D8D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4" name="Rectangle 318"/>
            <p:cNvSpPr>
              <a:spLocks noChangeArrowheads="1"/>
            </p:cNvSpPr>
            <p:nvPr userDrawn="1"/>
          </p:nvSpPr>
          <p:spPr bwMode="auto">
            <a:xfrm>
              <a:off x="3513" y="-14"/>
              <a:ext cx="66" cy="149"/>
            </a:xfrm>
            <a:prstGeom prst="rect">
              <a:avLst/>
            </a:prstGeom>
            <a:solidFill>
              <a:srgbClr val="D9DAD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5" name="Rectangle 319"/>
            <p:cNvSpPr>
              <a:spLocks noChangeArrowheads="1"/>
            </p:cNvSpPr>
            <p:nvPr userDrawn="1"/>
          </p:nvSpPr>
          <p:spPr bwMode="auto">
            <a:xfrm>
              <a:off x="3579" y="-14"/>
              <a:ext cx="44" cy="149"/>
            </a:xfrm>
            <a:prstGeom prst="rect">
              <a:avLst/>
            </a:prstGeom>
            <a:solidFill>
              <a:srgbClr val="DBDCE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6" name="Rectangle 320"/>
            <p:cNvSpPr>
              <a:spLocks noChangeArrowheads="1"/>
            </p:cNvSpPr>
            <p:nvPr userDrawn="1"/>
          </p:nvSpPr>
          <p:spPr bwMode="auto">
            <a:xfrm>
              <a:off x="3623" y="-14"/>
              <a:ext cx="66" cy="149"/>
            </a:xfrm>
            <a:prstGeom prst="rect">
              <a:avLst/>
            </a:prstGeom>
            <a:solidFill>
              <a:srgbClr val="DDDEE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7" name="Rectangle 321"/>
            <p:cNvSpPr>
              <a:spLocks noChangeArrowheads="1"/>
            </p:cNvSpPr>
            <p:nvPr userDrawn="1"/>
          </p:nvSpPr>
          <p:spPr bwMode="auto">
            <a:xfrm>
              <a:off x="3689" y="-14"/>
              <a:ext cx="44" cy="149"/>
            </a:xfrm>
            <a:prstGeom prst="rect">
              <a:avLst/>
            </a:prstGeom>
            <a:solidFill>
              <a:srgbClr val="DFE0E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8" name="Rectangle 322"/>
            <p:cNvSpPr>
              <a:spLocks noChangeArrowheads="1"/>
            </p:cNvSpPr>
            <p:nvPr userDrawn="1"/>
          </p:nvSpPr>
          <p:spPr bwMode="auto">
            <a:xfrm>
              <a:off x="3733" y="-14"/>
              <a:ext cx="44" cy="149"/>
            </a:xfrm>
            <a:prstGeom prst="rect">
              <a:avLst/>
            </a:prstGeom>
            <a:solidFill>
              <a:srgbClr val="E1E1E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9" name="Rectangle 323"/>
            <p:cNvSpPr>
              <a:spLocks noChangeArrowheads="1"/>
            </p:cNvSpPr>
            <p:nvPr userDrawn="1"/>
          </p:nvSpPr>
          <p:spPr bwMode="auto">
            <a:xfrm>
              <a:off x="3777" y="-14"/>
              <a:ext cx="45" cy="149"/>
            </a:xfrm>
            <a:prstGeom prst="rect">
              <a:avLst/>
            </a:prstGeom>
            <a:solidFill>
              <a:srgbClr val="E2E2E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0" name="Rectangle 324"/>
            <p:cNvSpPr>
              <a:spLocks noChangeArrowheads="1"/>
            </p:cNvSpPr>
            <p:nvPr userDrawn="1"/>
          </p:nvSpPr>
          <p:spPr bwMode="auto">
            <a:xfrm>
              <a:off x="3822" y="-14"/>
              <a:ext cx="44" cy="149"/>
            </a:xfrm>
            <a:prstGeom prst="rect">
              <a:avLst/>
            </a:prstGeom>
            <a:solidFill>
              <a:srgbClr val="E3E4E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1" name="Rectangle 325"/>
            <p:cNvSpPr>
              <a:spLocks noChangeArrowheads="1"/>
            </p:cNvSpPr>
            <p:nvPr userDrawn="1"/>
          </p:nvSpPr>
          <p:spPr bwMode="auto">
            <a:xfrm>
              <a:off x="3866" y="-14"/>
              <a:ext cx="66" cy="149"/>
            </a:xfrm>
            <a:prstGeom prst="rect">
              <a:avLst/>
            </a:prstGeom>
            <a:solidFill>
              <a:srgbClr val="E5E5E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2" name="Rectangle 326"/>
            <p:cNvSpPr>
              <a:spLocks noChangeArrowheads="1"/>
            </p:cNvSpPr>
            <p:nvPr userDrawn="1"/>
          </p:nvSpPr>
          <p:spPr bwMode="auto">
            <a:xfrm>
              <a:off x="3932" y="-14"/>
              <a:ext cx="44" cy="149"/>
            </a:xfrm>
            <a:prstGeom prst="rect">
              <a:avLst/>
            </a:prstGeom>
            <a:solidFill>
              <a:srgbClr val="E6E7E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3" name="Rectangle 327"/>
            <p:cNvSpPr>
              <a:spLocks noChangeArrowheads="1"/>
            </p:cNvSpPr>
            <p:nvPr userDrawn="1"/>
          </p:nvSpPr>
          <p:spPr bwMode="auto">
            <a:xfrm>
              <a:off x="3976" y="-14"/>
              <a:ext cx="66" cy="149"/>
            </a:xfrm>
            <a:prstGeom prst="rect">
              <a:avLst/>
            </a:prstGeom>
            <a:solidFill>
              <a:srgbClr val="E8E8E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4" name="Rectangle 328"/>
            <p:cNvSpPr>
              <a:spLocks noChangeArrowheads="1"/>
            </p:cNvSpPr>
            <p:nvPr userDrawn="1"/>
          </p:nvSpPr>
          <p:spPr bwMode="auto">
            <a:xfrm>
              <a:off x="4042" y="-14"/>
              <a:ext cx="70" cy="149"/>
            </a:xfrm>
            <a:prstGeom prst="rect">
              <a:avLst/>
            </a:prstGeom>
            <a:solidFill>
              <a:srgbClr val="EAEAE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5" name="Rectangle 329"/>
            <p:cNvSpPr>
              <a:spLocks noChangeArrowheads="1"/>
            </p:cNvSpPr>
            <p:nvPr userDrawn="1"/>
          </p:nvSpPr>
          <p:spPr bwMode="auto">
            <a:xfrm>
              <a:off x="4109" y="-14"/>
              <a:ext cx="65" cy="149"/>
            </a:xfrm>
            <a:prstGeom prst="rect">
              <a:avLst/>
            </a:prstGeom>
            <a:solidFill>
              <a:srgbClr val="EBECE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6" name="Rectangle 330"/>
            <p:cNvSpPr>
              <a:spLocks noChangeArrowheads="1"/>
            </p:cNvSpPr>
            <p:nvPr userDrawn="1"/>
          </p:nvSpPr>
          <p:spPr bwMode="auto">
            <a:xfrm>
              <a:off x="4174" y="-14"/>
              <a:ext cx="66" cy="149"/>
            </a:xfrm>
            <a:prstGeom prst="rect">
              <a:avLst/>
            </a:prstGeom>
            <a:solidFill>
              <a:srgbClr val="EDEDE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7" name="Rectangle 331"/>
            <p:cNvSpPr>
              <a:spLocks noChangeArrowheads="1"/>
            </p:cNvSpPr>
            <p:nvPr userDrawn="1"/>
          </p:nvSpPr>
          <p:spPr bwMode="auto">
            <a:xfrm>
              <a:off x="4240" y="-14"/>
              <a:ext cx="69" cy="149"/>
            </a:xfrm>
            <a:prstGeom prst="rect">
              <a:avLst/>
            </a:prstGeom>
            <a:solidFill>
              <a:srgbClr val="EEEFF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8" name="Rectangle 332"/>
            <p:cNvSpPr>
              <a:spLocks noChangeArrowheads="1"/>
            </p:cNvSpPr>
            <p:nvPr userDrawn="1"/>
          </p:nvSpPr>
          <p:spPr bwMode="auto">
            <a:xfrm>
              <a:off x="4306" y="-14"/>
              <a:ext cx="89" cy="149"/>
            </a:xfrm>
            <a:prstGeom prst="rect">
              <a:avLst/>
            </a:prstGeom>
            <a:solidFill>
              <a:srgbClr val="F0F0F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9" name="Rectangle 333"/>
            <p:cNvSpPr>
              <a:spLocks noChangeArrowheads="1"/>
            </p:cNvSpPr>
            <p:nvPr userDrawn="1"/>
          </p:nvSpPr>
          <p:spPr bwMode="auto">
            <a:xfrm>
              <a:off x="4395" y="-14"/>
              <a:ext cx="85" cy="149"/>
            </a:xfrm>
            <a:prstGeom prst="rect">
              <a:avLst/>
            </a:prstGeom>
            <a:solidFill>
              <a:srgbClr val="F2F2F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0" name="Rectangle 334"/>
            <p:cNvSpPr>
              <a:spLocks noChangeArrowheads="1"/>
            </p:cNvSpPr>
            <p:nvPr userDrawn="1"/>
          </p:nvSpPr>
          <p:spPr bwMode="auto">
            <a:xfrm>
              <a:off x="4483" y="-14"/>
              <a:ext cx="69" cy="149"/>
            </a:xfrm>
            <a:prstGeom prst="rect">
              <a:avLst/>
            </a:prstGeom>
            <a:solidFill>
              <a:srgbClr val="F3F3F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1" name="Rectangle 335"/>
            <p:cNvSpPr>
              <a:spLocks noChangeArrowheads="1"/>
            </p:cNvSpPr>
            <p:nvPr userDrawn="1"/>
          </p:nvSpPr>
          <p:spPr bwMode="auto">
            <a:xfrm>
              <a:off x="4549" y="-14"/>
              <a:ext cx="89" cy="149"/>
            </a:xfrm>
            <a:prstGeom prst="rect">
              <a:avLst/>
            </a:prstGeom>
            <a:solidFill>
              <a:srgbClr val="F4F5F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2" name="Rectangle 336"/>
            <p:cNvSpPr>
              <a:spLocks noChangeArrowheads="1"/>
            </p:cNvSpPr>
            <p:nvPr userDrawn="1"/>
          </p:nvSpPr>
          <p:spPr bwMode="auto">
            <a:xfrm>
              <a:off x="4638" y="-14"/>
              <a:ext cx="110" cy="149"/>
            </a:xfrm>
            <a:prstGeom prst="rect">
              <a:avLst/>
            </a:prstGeom>
            <a:solidFill>
              <a:srgbClr val="F6F6F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3" name="Rectangle 337"/>
            <p:cNvSpPr>
              <a:spLocks noChangeArrowheads="1"/>
            </p:cNvSpPr>
            <p:nvPr userDrawn="1"/>
          </p:nvSpPr>
          <p:spPr bwMode="auto">
            <a:xfrm>
              <a:off x="4748" y="-14"/>
              <a:ext cx="88" cy="149"/>
            </a:xfrm>
            <a:prstGeom prst="rect">
              <a:avLst/>
            </a:prstGeom>
            <a:solidFill>
              <a:srgbClr val="F7F8F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4" name="Rectangle 338"/>
            <p:cNvSpPr>
              <a:spLocks noChangeArrowheads="1"/>
            </p:cNvSpPr>
            <p:nvPr userDrawn="1"/>
          </p:nvSpPr>
          <p:spPr bwMode="auto">
            <a:xfrm>
              <a:off x="4836" y="-14"/>
              <a:ext cx="129" cy="149"/>
            </a:xfrm>
            <a:prstGeom prst="rect">
              <a:avLst/>
            </a:prstGeom>
            <a:solidFill>
              <a:srgbClr val="F9F9F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5" name="Rectangle 339"/>
            <p:cNvSpPr>
              <a:spLocks noChangeArrowheads="1"/>
            </p:cNvSpPr>
            <p:nvPr userDrawn="1"/>
          </p:nvSpPr>
          <p:spPr bwMode="auto">
            <a:xfrm>
              <a:off x="4968" y="-14"/>
              <a:ext cx="154" cy="149"/>
            </a:xfrm>
            <a:prstGeom prst="rect">
              <a:avLst/>
            </a:prstGeom>
            <a:solidFill>
              <a:srgbClr val="FAFAF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6" name="Rectangle 340"/>
            <p:cNvSpPr>
              <a:spLocks noChangeArrowheads="1"/>
            </p:cNvSpPr>
            <p:nvPr userDrawn="1"/>
          </p:nvSpPr>
          <p:spPr bwMode="auto">
            <a:xfrm>
              <a:off x="5122" y="-14"/>
              <a:ext cx="221" cy="149"/>
            </a:xfrm>
            <a:prstGeom prst="rect">
              <a:avLst/>
            </a:prstGeom>
            <a:solidFill>
              <a:srgbClr val="FCFCF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7" name="Rectangle 341"/>
            <p:cNvSpPr>
              <a:spLocks noChangeArrowheads="1"/>
            </p:cNvSpPr>
            <p:nvPr userDrawn="1"/>
          </p:nvSpPr>
          <p:spPr bwMode="auto">
            <a:xfrm>
              <a:off x="5343" y="-14"/>
              <a:ext cx="199" cy="149"/>
            </a:xfrm>
            <a:prstGeom prst="rect">
              <a:avLst/>
            </a:prstGeom>
            <a:solidFill>
              <a:srgbClr val="FDFDF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8" name="Rectangle 342"/>
            <p:cNvSpPr>
              <a:spLocks noChangeArrowheads="1"/>
            </p:cNvSpPr>
            <p:nvPr userDrawn="1"/>
          </p:nvSpPr>
          <p:spPr bwMode="auto">
            <a:xfrm>
              <a:off x="5542" y="-14"/>
              <a:ext cx="100" cy="14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149" name="Freeform 353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11616269" y="-27512"/>
            <a:ext cx="4642558" cy="319618"/>
          </a:xfrm>
          <a:custGeom>
            <a:avLst/>
            <a:gdLst>
              <a:gd name="T0" fmla="*/ 0 w 1612"/>
              <a:gd name="T1" fmla="*/ 0 h 164"/>
              <a:gd name="T2" fmla="*/ 2147483646 w 1612"/>
              <a:gd name="T3" fmla="*/ 2147483646 h 164"/>
              <a:gd name="T4" fmla="*/ 2147483646 w 1612"/>
              <a:gd name="T5" fmla="*/ 2147483646 h 164"/>
              <a:gd name="T6" fmla="*/ 2147483646 w 1612"/>
              <a:gd name="T7" fmla="*/ 0 h 164"/>
              <a:gd name="T8" fmla="*/ 0 w 1612"/>
              <a:gd name="T9" fmla="*/ 0 h 1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12"/>
              <a:gd name="T16" fmla="*/ 0 h 164"/>
              <a:gd name="T17" fmla="*/ 1612 w 1612"/>
              <a:gd name="T18" fmla="*/ 164 h 1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12" h="164">
                <a:moveTo>
                  <a:pt x="0" y="0"/>
                </a:moveTo>
                <a:lnTo>
                  <a:pt x="95" y="164"/>
                </a:lnTo>
                <a:lnTo>
                  <a:pt x="1612" y="164"/>
                </a:lnTo>
                <a:lnTo>
                  <a:pt x="1612" y="0"/>
                </a:lnTo>
                <a:lnTo>
                  <a:pt x="0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lIns="123445" tIns="61722" rIns="123445" bIns="61722"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150" name="AutoShape 196"/>
          <p:cNvSpPr>
            <a:spLocks noChangeAspect="1" noChangeArrowheads="1" noTextEdit="1"/>
          </p:cNvSpPr>
          <p:nvPr>
            <p:custDataLst>
              <p:tags r:id="rId4"/>
            </p:custDataLst>
          </p:nvPr>
        </p:nvSpPr>
        <p:spPr bwMode="auto">
          <a:xfrm>
            <a:off x="-11258" y="-35954"/>
            <a:ext cx="16309623" cy="345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447" tIns="60726" rIns="121447" bIns="60726"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grpSp>
        <p:nvGrpSpPr>
          <p:cNvPr id="151" name="Group 355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8475" y="8822299"/>
            <a:ext cx="16250356" cy="351367"/>
            <a:chOff x="3" y="4085"/>
            <a:chExt cx="5643" cy="163"/>
          </a:xfrm>
        </p:grpSpPr>
        <p:sp>
          <p:nvSpPr>
            <p:cNvPr id="152" name="Rectangle 36"/>
            <p:cNvSpPr>
              <a:spLocks noChangeArrowheads="1"/>
            </p:cNvSpPr>
            <p:nvPr userDrawn="1">
              <p:custDataLst>
                <p:tags r:id="rId11"/>
              </p:custDataLst>
            </p:nvPr>
          </p:nvSpPr>
          <p:spPr bwMode="auto">
            <a:xfrm flipH="1">
              <a:off x="3" y="4087"/>
              <a:ext cx="5636" cy="161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2203" tIns="46098" rIns="92203" bIns="46098" anchor="ctr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3" name="Freeform 354"/>
            <p:cNvSpPr>
              <a:spLocks/>
            </p:cNvSpPr>
            <p:nvPr userDrawn="1"/>
          </p:nvSpPr>
          <p:spPr bwMode="auto">
            <a:xfrm flipV="1">
              <a:off x="4034" y="4085"/>
              <a:ext cx="1612" cy="163"/>
            </a:xfrm>
            <a:custGeom>
              <a:avLst/>
              <a:gdLst>
                <a:gd name="T0" fmla="*/ 0 w 1612"/>
                <a:gd name="T1" fmla="*/ 0 h 164"/>
                <a:gd name="T2" fmla="*/ 95 w 1612"/>
                <a:gd name="T3" fmla="*/ 131 h 164"/>
                <a:gd name="T4" fmla="*/ 1612 w 1612"/>
                <a:gd name="T5" fmla="*/ 131 h 164"/>
                <a:gd name="T6" fmla="*/ 1612 w 1612"/>
                <a:gd name="T7" fmla="*/ 0 h 164"/>
                <a:gd name="T8" fmla="*/ 0 w 1612"/>
                <a:gd name="T9" fmla="*/ 0 h 1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12"/>
                <a:gd name="T16" fmla="*/ 0 h 164"/>
                <a:gd name="T17" fmla="*/ 1612 w 1612"/>
                <a:gd name="T18" fmla="*/ 164 h 1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12" h="164">
                  <a:moveTo>
                    <a:pt x="0" y="0"/>
                  </a:moveTo>
                  <a:lnTo>
                    <a:pt x="95" y="164"/>
                  </a:lnTo>
                  <a:lnTo>
                    <a:pt x="1612" y="164"/>
                  </a:lnTo>
                  <a:lnTo>
                    <a:pt x="161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 rot="10800000" lIns="92939" tIns="46470" rIns="92939" bIns="46470"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</p:grpSp>
      <p:grpSp>
        <p:nvGrpSpPr>
          <p:cNvPr id="154" name="McK Slide Elements"/>
          <p:cNvGrpSpPr>
            <a:grpSpLocks/>
          </p:cNvGrpSpPr>
          <p:nvPr/>
        </p:nvGrpSpPr>
        <p:grpSpPr bwMode="auto">
          <a:xfrm>
            <a:off x="222971" y="723906"/>
            <a:ext cx="15632290" cy="8384117"/>
            <a:chOff x="77" y="335"/>
            <a:chExt cx="5429" cy="3882"/>
          </a:xfrm>
        </p:grpSpPr>
        <p:sp>
          <p:nvSpPr>
            <p:cNvPr id="155" name="McK Measure" hidden="1"/>
            <p:cNvSpPr txBox="1">
              <a:spLocks noChangeArrowheads="1"/>
            </p:cNvSpPr>
            <p:nvPr userDrawn="1"/>
          </p:nvSpPr>
          <p:spPr bwMode="auto">
            <a:xfrm>
              <a:off x="77" y="335"/>
              <a:ext cx="5429" cy="152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>
              <a:spAutoFit/>
            </a:bodyPr>
            <a:lstStyle>
              <a:lvl1pPr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2100" dirty="0">
                  <a:solidFill>
                    <a:srgbClr val="000000"/>
                  </a:solidFill>
                  <a:cs typeface="Arial" charset="0"/>
                </a:rPr>
                <a:t>Unit of measure</a:t>
              </a:r>
            </a:p>
          </p:txBody>
        </p:sp>
        <p:sp>
          <p:nvSpPr>
            <p:cNvPr id="156" name="McK Footnote" hidden="1"/>
            <p:cNvSpPr txBox="1">
              <a:spLocks noChangeArrowheads="1"/>
            </p:cNvSpPr>
            <p:nvPr userDrawn="1"/>
          </p:nvSpPr>
          <p:spPr bwMode="auto">
            <a:xfrm>
              <a:off x="79" y="3966"/>
              <a:ext cx="5145" cy="251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 anchor="b">
              <a:spAutoFit/>
            </a:bodyPr>
            <a:lstStyle>
              <a:lvl1pPr marL="822325" indent="-822325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</a:t>
              </a:r>
              <a:r>
                <a:rPr lang="en-US" sz="1600" dirty="0">
                  <a:solidFill>
                    <a:srgbClr val="000000"/>
                  </a:solidFill>
                  <a:cs typeface="Arial" charset="0"/>
                </a:rPr>
                <a:t>*</a:t>
              </a: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Сноска</a:t>
              </a:r>
              <a:endParaRPr lang="en-US" sz="1600" dirty="0">
                <a:solidFill>
                  <a:srgbClr val="000000"/>
                </a:solidFill>
                <a:cs typeface="Arial" charset="0"/>
              </a:endParaRPr>
            </a:p>
            <a:p>
              <a:pPr eaLnBrk="1" hangingPunct="1">
                <a:spcBef>
                  <a:spcPct val="20000"/>
                </a:spcBef>
                <a:defRPr/>
              </a:pP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Источник</a:t>
              </a:r>
              <a:r>
                <a:rPr lang="en-US" sz="1600" dirty="0">
                  <a:solidFill>
                    <a:srgbClr val="000000"/>
                  </a:solidFill>
                  <a:cs typeface="Arial" charset="0"/>
                </a:rPr>
                <a:t>:</a:t>
              </a: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Источник</a:t>
              </a:r>
              <a:endParaRPr lang="en-US" sz="1600" dirty="0">
                <a:solidFill>
                  <a:srgbClr val="000000"/>
                </a:solidFill>
                <a:cs typeface="Arial" charset="0"/>
              </a:endParaRPr>
            </a:p>
          </p:txBody>
        </p:sp>
      </p:grpSp>
      <p:sp>
        <p:nvSpPr>
          <p:cNvPr id="157" name="Working Draft" hidden="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 rot="5400000">
            <a:off x="14838417" y="3680464"/>
            <a:ext cx="2584041" cy="138499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defTabSz="9334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900" dirty="0">
                <a:solidFill>
                  <a:srgbClr val="000000"/>
                </a:solidFill>
                <a:cs typeface="Arial" charset="0"/>
              </a:rPr>
              <a:t>Working Draft - Last Modified 09/06/2006 21:40:09</a:t>
            </a:r>
          </a:p>
        </p:txBody>
      </p:sp>
      <p:sp>
        <p:nvSpPr>
          <p:cNvPr id="158" name="Printed" hidden="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 rot="5400000">
            <a:off x="15402649" y="5730455"/>
            <a:ext cx="1455527" cy="138499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defTabSz="9334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900" dirty="0">
                <a:solidFill>
                  <a:srgbClr val="000000"/>
                </a:solidFill>
                <a:cs typeface="Arial" charset="0"/>
              </a:rPr>
              <a:t>Printed 08/06/2006 17:52:59</a:t>
            </a:r>
          </a:p>
        </p:txBody>
      </p:sp>
      <p:graphicFrame>
        <p:nvGraphicFramePr>
          <p:cNvPr id="159" name="AutoShape 218"/>
          <p:cNvGraphicFramePr>
            <a:graphicFrameLocks/>
          </p:cNvGraphicFramePr>
          <p:nvPr>
            <p:custDataLst>
              <p:tags r:id="rId8"/>
            </p:custDataLst>
          </p:nvPr>
        </p:nvGraphicFramePr>
        <p:xfrm>
          <a:off x="2854" y="6"/>
          <a:ext cx="287867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661" name="think-cell Slide" r:id="rId13" imgW="0" imgH="0" progId="">
                  <p:embed/>
                </p:oleObj>
              </mc:Choice>
              <mc:Fallback>
                <p:oleObj name="think-cell Slide" r:id="rId13" imgW="0" imgH="0" progId="">
                  <p:embed/>
                  <p:pic>
                    <p:nvPicPr>
                      <p:cNvPr id="0" name="AutoShape 177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4" y="6"/>
                        <a:ext cx="287867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217423" y="313268"/>
            <a:ext cx="15637932" cy="167481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60" name="pg num"/>
          <p:cNvSpPr>
            <a:spLocks noGrp="1" noChangeArrowheads="1"/>
          </p:cNvSpPr>
          <p:nvPr>
            <p:ph type="sldNum" sz="quarter" idx="10"/>
            <p:custDataLst>
              <p:tags r:id="rId9"/>
            </p:custDataLst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  <a:cs typeface="Arial" charset="0"/>
              </a:defRPr>
            </a:lvl1pPr>
          </a:lstStyle>
          <a:p>
            <a:pPr>
              <a:defRPr/>
            </a:pPr>
            <a:fld id="{1527C588-7E09-463F-95C3-AC330A12A25C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161" name="doc id"/>
          <p:cNvSpPr>
            <a:spLocks noGrp="1" noChangeArrowheads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820702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32020" y="1496505"/>
            <a:ext cx="12192000" cy="318346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32020" y="4802723"/>
            <a:ext cx="12192000" cy="220768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77" indent="0" algn="ctr">
              <a:buNone/>
              <a:defRPr sz="2100"/>
            </a:lvl2pPr>
            <a:lvl3pPr marL="914351" indent="0" algn="ctr">
              <a:buNone/>
              <a:defRPr sz="1700"/>
            </a:lvl3pPr>
            <a:lvl4pPr marL="1371529" indent="0" algn="ctr">
              <a:buNone/>
              <a:defRPr sz="1600"/>
            </a:lvl4pPr>
            <a:lvl5pPr marL="1828706" indent="0" algn="ctr">
              <a:buNone/>
              <a:defRPr sz="1600"/>
            </a:lvl5pPr>
            <a:lvl6pPr marL="2285880" indent="0" algn="ctr">
              <a:buNone/>
              <a:defRPr sz="1600"/>
            </a:lvl6pPr>
            <a:lvl7pPr marL="2743056" indent="0" algn="ctr">
              <a:buNone/>
              <a:defRPr sz="1600"/>
            </a:lvl7pPr>
            <a:lvl8pPr marL="3200233" indent="0" algn="ctr">
              <a:buNone/>
              <a:defRPr sz="1600"/>
            </a:lvl8pPr>
            <a:lvl9pPr marL="3657411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3D9F07-E960-4CBC-A6FD-598489F8678E}" type="datetime1">
              <a:rPr lang="ru-RU" smtClean="0"/>
              <a:pPr>
                <a:defRPr/>
              </a:pPr>
              <a:t>27.02.2023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5F68319-7308-4D37-9938-8374D839DE54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9280600"/>
      </p:ext>
    </p:extLst>
  </p:cSld>
  <p:clrMapOvr>
    <a:masterClrMapping/>
  </p:clrMapOvr>
  <p:transition spd="med">
    <p:fade/>
  </p:transition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777750-7B4B-4B68-BD48-0699B7BE6678}" type="datetime1">
              <a:rPr lang="ru-RU" smtClean="0"/>
              <a:pPr>
                <a:defRPr/>
              </a:pPr>
              <a:t>27.02.2023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F70863F-9805-43E9-890F-C62D72729587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740086"/>
      </p:ext>
    </p:extLst>
  </p:cSld>
  <p:clrMapOvr>
    <a:masterClrMapping/>
  </p:clrMapOvr>
  <p:transition spd="med">
    <p:fade/>
  </p:transition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9140" y="2279671"/>
            <a:ext cx="14020800" cy="3803649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09140" y="6119333"/>
            <a:ext cx="14020800" cy="2000249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7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1435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3715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5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3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822C56-A3B8-4C4F-82EF-4DFA914A16AD}" type="datetime1">
              <a:rPr lang="ru-RU" smtClean="0"/>
              <a:pPr>
                <a:defRPr/>
              </a:pPr>
              <a:t>27.02.2023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0BDCED2-C850-4068-B2FC-8E656722CFA4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5761857"/>
      </p:ext>
    </p:extLst>
  </p:cSld>
  <p:clrMapOvr>
    <a:masterClrMapping/>
  </p:clrMapOvr>
  <p:transition spd="med">
    <p:fade/>
  </p:transition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17602" y="2434167"/>
            <a:ext cx="6908800" cy="5801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229622" y="2434167"/>
            <a:ext cx="6908800" cy="5801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1E122-78C9-4914-985A-789B09B85E75}" type="datetime1">
              <a:rPr lang="ru-RU" smtClean="0"/>
              <a:pPr>
                <a:defRPr/>
              </a:pPr>
              <a:t>27.02.2023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E2A80D8-8507-41E2-BA76-EE2296AC7924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4538139"/>
      </p:ext>
    </p:extLst>
  </p:cSld>
  <p:clrMapOvr>
    <a:masterClrMapping/>
  </p:clrMapOvr>
  <p:transition spd="med">
    <p:fade/>
  </p:transition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9741" y="486849"/>
            <a:ext cx="14020800" cy="176741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19743" y="2241561"/>
            <a:ext cx="6877049" cy="10985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100" b="1"/>
            </a:lvl2pPr>
            <a:lvl3pPr marL="914351" indent="0">
              <a:buNone/>
              <a:defRPr sz="1700" b="1"/>
            </a:lvl3pPr>
            <a:lvl4pPr marL="1371529" indent="0">
              <a:buNone/>
              <a:defRPr sz="1600" b="1"/>
            </a:lvl4pPr>
            <a:lvl5pPr marL="1828706" indent="0">
              <a:buNone/>
              <a:defRPr sz="1600" b="1"/>
            </a:lvl5pPr>
            <a:lvl6pPr marL="2285880" indent="0">
              <a:buNone/>
              <a:defRPr sz="1600" b="1"/>
            </a:lvl6pPr>
            <a:lvl7pPr marL="2743056" indent="0">
              <a:buNone/>
              <a:defRPr sz="1600" b="1"/>
            </a:lvl7pPr>
            <a:lvl8pPr marL="3200233" indent="0">
              <a:buNone/>
              <a:defRPr sz="1600" b="1"/>
            </a:lvl8pPr>
            <a:lvl9pPr marL="3657411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119743" y="3340100"/>
            <a:ext cx="6877049" cy="4912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8229655" y="2241561"/>
            <a:ext cx="6910917" cy="10985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100" b="1"/>
            </a:lvl2pPr>
            <a:lvl3pPr marL="914351" indent="0">
              <a:buNone/>
              <a:defRPr sz="1700" b="1"/>
            </a:lvl3pPr>
            <a:lvl4pPr marL="1371529" indent="0">
              <a:buNone/>
              <a:defRPr sz="1600" b="1"/>
            </a:lvl4pPr>
            <a:lvl5pPr marL="1828706" indent="0">
              <a:buNone/>
              <a:defRPr sz="1600" b="1"/>
            </a:lvl5pPr>
            <a:lvl6pPr marL="2285880" indent="0">
              <a:buNone/>
              <a:defRPr sz="1600" b="1"/>
            </a:lvl6pPr>
            <a:lvl7pPr marL="2743056" indent="0">
              <a:buNone/>
              <a:defRPr sz="1600" b="1"/>
            </a:lvl7pPr>
            <a:lvl8pPr marL="3200233" indent="0">
              <a:buNone/>
              <a:defRPr sz="1600" b="1"/>
            </a:lvl8pPr>
            <a:lvl9pPr marL="3657411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8229655" y="3340100"/>
            <a:ext cx="6910917" cy="4912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39BB84-941D-4194-A3F5-B3EF4A93C1C9}" type="datetime1">
              <a:rPr lang="ru-RU" smtClean="0"/>
              <a:pPr>
                <a:defRPr/>
              </a:pPr>
              <a:t>27.02.2023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9721CDC-070C-4785-953B-0A83EF3188B9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1100473"/>
      </p:ext>
    </p:extLst>
  </p:cSld>
  <p:clrMapOvr>
    <a:masterClrMapping/>
  </p:clrMapOvr>
  <p:transition spd="med">
    <p:fade/>
  </p:transition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3F68A6-3A06-47B9-B51C-18509635D65B}" type="datetime1">
              <a:rPr lang="ru-RU" smtClean="0"/>
              <a:pPr>
                <a:defRPr/>
              </a:pPr>
              <a:t>27.02.2023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16265" y="8532440"/>
            <a:ext cx="4639735" cy="486833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B7E4D7E-E5C2-43FE-9CC7-C6A010FB669D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1729215"/>
      </p:ext>
    </p:extLst>
  </p:cSld>
  <p:clrMapOvr>
    <a:masterClrMapping/>
  </p:clrMapOvr>
  <p:transition spd="med">
    <p:fade/>
  </p:transition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8C7730-05C0-4A50-AE1F-4C6FD74D2A0C}" type="datetime1">
              <a:rPr lang="ru-RU" smtClean="0"/>
              <a:pPr>
                <a:defRPr/>
              </a:pPr>
              <a:t>27.02.2023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480810" y="8475161"/>
            <a:ext cx="4625625" cy="486833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8AAC45A1-0930-4202-A38A-B6511A278AAB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0846150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7CAB34-D2FA-44EB-96B4-97D16EF88DCD}" type="datetime1">
              <a:rPr lang="ru-RU" smtClean="0"/>
              <a:pPr>
                <a:defRPr/>
              </a:pPr>
              <a:t>27.02.2023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F70863F-9805-43E9-890F-C62D7272958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2824" y="364067"/>
            <a:ext cx="5348114" cy="1549400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355677" y="364078"/>
            <a:ext cx="9087557" cy="7804151"/>
          </a:xfrm>
        </p:spPr>
        <p:txBody>
          <a:bodyPr/>
          <a:lstStyle>
            <a:lvl1pPr>
              <a:defRPr sz="4300"/>
            </a:lvl1pPr>
            <a:lvl2pPr>
              <a:defRPr sz="38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12824" y="1913499"/>
            <a:ext cx="5348114" cy="6254751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65" indent="0">
              <a:buNone/>
              <a:defRPr sz="1300"/>
            </a:lvl3pPr>
            <a:lvl4pPr marL="1828749" indent="0">
              <a:buNone/>
              <a:defRPr sz="1300"/>
            </a:lvl4pPr>
            <a:lvl5pPr marL="2438331" indent="0">
              <a:buNone/>
              <a:defRPr sz="1300"/>
            </a:lvl5pPr>
            <a:lvl6pPr marL="3047914" indent="0">
              <a:buNone/>
              <a:defRPr sz="1300"/>
            </a:lvl6pPr>
            <a:lvl7pPr marL="3657500" indent="0">
              <a:buNone/>
              <a:defRPr sz="1300"/>
            </a:lvl7pPr>
            <a:lvl8pPr marL="4267081" indent="0">
              <a:buNone/>
              <a:defRPr sz="1300"/>
            </a:lvl8pPr>
            <a:lvl9pPr marL="4876663" indent="0">
              <a:buNone/>
              <a:defRPr sz="13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865C06-9C2F-4EF4-A092-5812FC84FA06}" type="datetime1">
              <a:rPr lang="ru-RU" smtClean="0"/>
              <a:pPr>
                <a:defRPr/>
              </a:pPr>
              <a:t>27.02.2023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5830D3-5C46-4D95-9E55-79F850D253C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9729" y="609600"/>
            <a:ext cx="5242985" cy="2133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10962" y="1316585"/>
            <a:ext cx="8229602" cy="6498167"/>
          </a:xfrm>
        </p:spPr>
        <p:txBody>
          <a:bodyPr/>
          <a:lstStyle>
            <a:lvl1pPr>
              <a:defRPr sz="32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19729" y="2743203"/>
            <a:ext cx="5242985" cy="5082117"/>
          </a:xfrm>
        </p:spPr>
        <p:txBody>
          <a:bodyPr/>
          <a:lstStyle>
            <a:lvl1pPr marL="0" indent="0">
              <a:buNone/>
              <a:defRPr sz="1600"/>
            </a:lvl1pPr>
            <a:lvl2pPr marL="457177" indent="0">
              <a:buNone/>
              <a:defRPr sz="1400"/>
            </a:lvl2pPr>
            <a:lvl3pPr marL="914351" indent="0">
              <a:buNone/>
              <a:defRPr sz="1300"/>
            </a:lvl3pPr>
            <a:lvl4pPr marL="1371529" indent="0">
              <a:buNone/>
              <a:defRPr sz="1000"/>
            </a:lvl4pPr>
            <a:lvl5pPr marL="1828706" indent="0">
              <a:buNone/>
              <a:defRPr sz="1000"/>
            </a:lvl5pPr>
            <a:lvl6pPr marL="2285880" indent="0">
              <a:buNone/>
              <a:defRPr sz="1000"/>
            </a:lvl6pPr>
            <a:lvl7pPr marL="2743056" indent="0">
              <a:buNone/>
              <a:defRPr sz="1000"/>
            </a:lvl7pPr>
            <a:lvl8pPr marL="3200233" indent="0">
              <a:buNone/>
              <a:defRPr sz="1000"/>
            </a:lvl8pPr>
            <a:lvl9pPr marL="3657411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2B62D6-4AF9-4B91-9E0E-82C6D1A16746}" type="datetime1">
              <a:rPr lang="ru-RU" smtClean="0"/>
              <a:pPr>
                <a:defRPr/>
              </a:pPr>
              <a:t>27.02.2023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62F540C-1435-46A0-AD8F-05A107B1C056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4160414"/>
      </p:ext>
    </p:extLst>
  </p:cSld>
  <p:clrMapOvr>
    <a:masterClrMapping/>
  </p:clrMapOvr>
  <p:transition spd="med">
    <p:fade/>
  </p:transition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9729" y="609600"/>
            <a:ext cx="5242985" cy="2133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910962" y="1316585"/>
            <a:ext cx="8229602" cy="6498167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77" indent="0">
              <a:buNone/>
              <a:defRPr sz="2900"/>
            </a:lvl2pPr>
            <a:lvl3pPr marL="914351" indent="0">
              <a:buNone/>
              <a:defRPr sz="2400"/>
            </a:lvl3pPr>
            <a:lvl4pPr marL="1371529" indent="0">
              <a:buNone/>
              <a:defRPr sz="2100"/>
            </a:lvl4pPr>
            <a:lvl5pPr marL="1828706" indent="0">
              <a:buNone/>
              <a:defRPr sz="2100"/>
            </a:lvl5pPr>
            <a:lvl6pPr marL="2285880" indent="0">
              <a:buNone/>
              <a:defRPr sz="2100"/>
            </a:lvl6pPr>
            <a:lvl7pPr marL="2743056" indent="0">
              <a:buNone/>
              <a:defRPr sz="2100"/>
            </a:lvl7pPr>
            <a:lvl8pPr marL="3200233" indent="0">
              <a:buNone/>
              <a:defRPr sz="2100"/>
            </a:lvl8pPr>
            <a:lvl9pPr marL="3657411" indent="0">
              <a:buNone/>
              <a:defRPr sz="2100"/>
            </a:lvl9pPr>
          </a:lstStyle>
          <a:p>
            <a:pPr lv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19729" y="2743203"/>
            <a:ext cx="5242985" cy="5082117"/>
          </a:xfrm>
        </p:spPr>
        <p:txBody>
          <a:bodyPr/>
          <a:lstStyle>
            <a:lvl1pPr marL="0" indent="0">
              <a:buNone/>
              <a:defRPr sz="1600"/>
            </a:lvl1pPr>
            <a:lvl2pPr marL="457177" indent="0">
              <a:buNone/>
              <a:defRPr sz="1400"/>
            </a:lvl2pPr>
            <a:lvl3pPr marL="914351" indent="0">
              <a:buNone/>
              <a:defRPr sz="1300"/>
            </a:lvl3pPr>
            <a:lvl4pPr marL="1371529" indent="0">
              <a:buNone/>
              <a:defRPr sz="1000"/>
            </a:lvl4pPr>
            <a:lvl5pPr marL="1828706" indent="0">
              <a:buNone/>
              <a:defRPr sz="1000"/>
            </a:lvl5pPr>
            <a:lvl6pPr marL="2285880" indent="0">
              <a:buNone/>
              <a:defRPr sz="1000"/>
            </a:lvl6pPr>
            <a:lvl7pPr marL="2743056" indent="0">
              <a:buNone/>
              <a:defRPr sz="1000"/>
            </a:lvl7pPr>
            <a:lvl8pPr marL="3200233" indent="0">
              <a:buNone/>
              <a:defRPr sz="1000"/>
            </a:lvl8pPr>
            <a:lvl9pPr marL="3657411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209F33-1DF6-4C52-887B-9A4E5E75B037}" type="datetime1">
              <a:rPr lang="ru-RU" smtClean="0"/>
              <a:pPr>
                <a:defRPr/>
              </a:pPr>
              <a:t>27.02.2023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764AF57-2860-4DD0-9BD3-55C78C025F6F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3822888"/>
      </p:ext>
    </p:extLst>
  </p:cSld>
  <p:clrMapOvr>
    <a:masterClrMapping/>
  </p:clrMapOvr>
  <p:transition spd="med">
    <p:fade/>
  </p:transition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9F1467-9E10-4574-8D00-99AD240116FE}" type="datetime1">
              <a:rPr lang="ru-RU" smtClean="0"/>
              <a:pPr>
                <a:defRPr/>
              </a:pPr>
              <a:t>27.02.2023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CF2EFA10-0523-41F5-AA98-9F98F676E1C3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8583085"/>
      </p:ext>
    </p:extLst>
  </p:cSld>
  <p:clrMapOvr>
    <a:masterClrMapping/>
  </p:clrMapOvr>
  <p:transition spd="med">
    <p:fade/>
  </p:transition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633218" y="486839"/>
            <a:ext cx="3505198" cy="774911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17618" y="486839"/>
            <a:ext cx="10312402" cy="77491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C746C3-FE90-4923-ACD3-9722C03D58F9}" type="datetime1">
              <a:rPr lang="ru-RU" smtClean="0"/>
              <a:pPr>
                <a:defRPr/>
              </a:pPr>
              <a:t>27.02.2023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0588A74-0240-4A8A-AF95-6A2C4C06F1E9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4913955"/>
      </p:ext>
    </p:extLst>
  </p:cSld>
  <p:clrMapOvr>
    <a:masterClrMapping/>
  </p:clrMapOvr>
  <p:transition spd="med">
    <p:fade/>
  </p:transition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43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-11265" y="-29632"/>
            <a:ext cx="16258823" cy="321733"/>
            <a:chOff x="-4" y="-14"/>
            <a:chExt cx="5646" cy="149"/>
          </a:xfrm>
        </p:grpSpPr>
        <p:sp>
          <p:nvSpPr>
            <p:cNvPr id="4" name="Rectangle 198"/>
            <p:cNvSpPr>
              <a:spLocks noChangeArrowheads="1"/>
            </p:cNvSpPr>
            <p:nvPr userDrawn="1"/>
          </p:nvSpPr>
          <p:spPr bwMode="auto">
            <a:xfrm>
              <a:off x="-4" y="-14"/>
              <a:ext cx="3" cy="149"/>
            </a:xfrm>
            <a:prstGeom prst="rect">
              <a:avLst/>
            </a:prstGeom>
            <a:solidFill>
              <a:srgbClr val="0029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" name="Rectangle 199"/>
            <p:cNvSpPr>
              <a:spLocks noChangeArrowheads="1"/>
            </p:cNvSpPr>
            <p:nvPr userDrawn="1"/>
          </p:nvSpPr>
          <p:spPr bwMode="auto">
            <a:xfrm>
              <a:off x="-1" y="-14"/>
              <a:ext cx="4" cy="149"/>
            </a:xfrm>
            <a:prstGeom prst="rect">
              <a:avLst/>
            </a:prstGeom>
            <a:solidFill>
              <a:srgbClr val="0229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" name="Rectangle 200"/>
            <p:cNvSpPr>
              <a:spLocks noChangeArrowheads="1"/>
            </p:cNvSpPr>
            <p:nvPr userDrawn="1"/>
          </p:nvSpPr>
          <p:spPr bwMode="auto">
            <a:xfrm>
              <a:off x="3" y="-14"/>
              <a:ext cx="4" cy="149"/>
            </a:xfrm>
            <a:prstGeom prst="rect">
              <a:avLst/>
            </a:prstGeom>
            <a:solidFill>
              <a:srgbClr val="0429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" name="Rectangle 201"/>
            <p:cNvSpPr>
              <a:spLocks noChangeArrowheads="1"/>
            </p:cNvSpPr>
            <p:nvPr userDrawn="1"/>
          </p:nvSpPr>
          <p:spPr bwMode="auto">
            <a:xfrm>
              <a:off x="7" y="-14"/>
              <a:ext cx="3" cy="149"/>
            </a:xfrm>
            <a:prstGeom prst="rect">
              <a:avLst/>
            </a:prstGeom>
            <a:solidFill>
              <a:srgbClr val="06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" name="Rectangle 202"/>
            <p:cNvSpPr>
              <a:spLocks noChangeArrowheads="1"/>
            </p:cNvSpPr>
            <p:nvPr userDrawn="1"/>
          </p:nvSpPr>
          <p:spPr bwMode="auto">
            <a:xfrm>
              <a:off x="10" y="-14"/>
              <a:ext cx="4" cy="149"/>
            </a:xfrm>
            <a:prstGeom prst="rect">
              <a:avLst/>
            </a:prstGeom>
            <a:solidFill>
              <a:srgbClr val="08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" name="Rectangle 203"/>
            <p:cNvSpPr>
              <a:spLocks noChangeArrowheads="1"/>
            </p:cNvSpPr>
            <p:nvPr userDrawn="1"/>
          </p:nvSpPr>
          <p:spPr bwMode="auto">
            <a:xfrm>
              <a:off x="14" y="-14"/>
              <a:ext cx="6" cy="149"/>
            </a:xfrm>
            <a:prstGeom prst="rect">
              <a:avLst/>
            </a:prstGeom>
            <a:solidFill>
              <a:srgbClr val="0A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" name="Rectangle 204"/>
            <p:cNvSpPr>
              <a:spLocks noChangeArrowheads="1"/>
            </p:cNvSpPr>
            <p:nvPr userDrawn="1"/>
          </p:nvSpPr>
          <p:spPr bwMode="auto">
            <a:xfrm>
              <a:off x="20" y="-14"/>
              <a:ext cx="15" cy="149"/>
            </a:xfrm>
            <a:prstGeom prst="rect">
              <a:avLst/>
            </a:prstGeom>
            <a:solidFill>
              <a:srgbClr val="0C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" name="Rectangle 205"/>
            <p:cNvSpPr>
              <a:spLocks noChangeArrowheads="1"/>
            </p:cNvSpPr>
            <p:nvPr userDrawn="1"/>
          </p:nvSpPr>
          <p:spPr bwMode="auto">
            <a:xfrm>
              <a:off x="32" y="-14"/>
              <a:ext cx="11" cy="149"/>
            </a:xfrm>
            <a:prstGeom prst="rect">
              <a:avLst/>
            </a:prstGeom>
            <a:solidFill>
              <a:srgbClr val="0E2B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" name="Rectangle 206"/>
            <p:cNvSpPr>
              <a:spLocks noChangeArrowheads="1"/>
            </p:cNvSpPr>
            <p:nvPr userDrawn="1"/>
          </p:nvSpPr>
          <p:spPr bwMode="auto">
            <a:xfrm>
              <a:off x="43" y="-14"/>
              <a:ext cx="15" cy="149"/>
            </a:xfrm>
            <a:prstGeom prst="rect">
              <a:avLst/>
            </a:prstGeom>
            <a:solidFill>
              <a:srgbClr val="102B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" name="Rectangle 207"/>
            <p:cNvSpPr>
              <a:spLocks noChangeArrowheads="1"/>
            </p:cNvSpPr>
            <p:nvPr userDrawn="1"/>
          </p:nvSpPr>
          <p:spPr bwMode="auto">
            <a:xfrm>
              <a:off x="58" y="-14"/>
              <a:ext cx="18" cy="149"/>
            </a:xfrm>
            <a:prstGeom prst="rect">
              <a:avLst/>
            </a:prstGeom>
            <a:solidFill>
              <a:srgbClr val="122C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" name="Rectangle 208"/>
            <p:cNvSpPr>
              <a:spLocks noChangeArrowheads="1"/>
            </p:cNvSpPr>
            <p:nvPr userDrawn="1"/>
          </p:nvSpPr>
          <p:spPr bwMode="auto">
            <a:xfrm>
              <a:off x="73" y="-14"/>
              <a:ext cx="16" cy="149"/>
            </a:xfrm>
            <a:prstGeom prst="rect">
              <a:avLst/>
            </a:prstGeom>
            <a:solidFill>
              <a:srgbClr val="142D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" name="Rectangle 209"/>
            <p:cNvSpPr>
              <a:spLocks noChangeArrowheads="1"/>
            </p:cNvSpPr>
            <p:nvPr userDrawn="1"/>
          </p:nvSpPr>
          <p:spPr bwMode="auto">
            <a:xfrm>
              <a:off x="89" y="-14"/>
              <a:ext cx="22" cy="149"/>
            </a:xfrm>
            <a:prstGeom prst="rect">
              <a:avLst/>
            </a:prstGeom>
            <a:solidFill>
              <a:srgbClr val="162D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" name="Rectangle 210"/>
            <p:cNvSpPr>
              <a:spLocks noChangeArrowheads="1"/>
            </p:cNvSpPr>
            <p:nvPr userDrawn="1"/>
          </p:nvSpPr>
          <p:spPr bwMode="auto">
            <a:xfrm>
              <a:off x="111" y="-14"/>
              <a:ext cx="28" cy="149"/>
            </a:xfrm>
            <a:prstGeom prst="rect">
              <a:avLst/>
            </a:prstGeom>
            <a:solidFill>
              <a:srgbClr val="182D6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" name="Rectangle 211"/>
            <p:cNvSpPr>
              <a:spLocks noChangeArrowheads="1"/>
            </p:cNvSpPr>
            <p:nvPr userDrawn="1"/>
          </p:nvSpPr>
          <p:spPr bwMode="auto">
            <a:xfrm>
              <a:off x="139" y="-14"/>
              <a:ext cx="25" cy="149"/>
            </a:xfrm>
            <a:prstGeom prst="rect">
              <a:avLst/>
            </a:prstGeom>
            <a:solidFill>
              <a:srgbClr val="1A2F6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8" name="Rectangle 212"/>
            <p:cNvSpPr>
              <a:spLocks noChangeArrowheads="1"/>
            </p:cNvSpPr>
            <p:nvPr userDrawn="1"/>
          </p:nvSpPr>
          <p:spPr bwMode="auto">
            <a:xfrm>
              <a:off x="167" y="-14"/>
              <a:ext cx="24" cy="149"/>
            </a:xfrm>
            <a:prstGeom prst="rect">
              <a:avLst/>
            </a:prstGeom>
            <a:solidFill>
              <a:srgbClr val="1C306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9" name="Rectangle 213"/>
            <p:cNvSpPr>
              <a:spLocks noChangeArrowheads="1"/>
            </p:cNvSpPr>
            <p:nvPr userDrawn="1"/>
          </p:nvSpPr>
          <p:spPr bwMode="auto">
            <a:xfrm>
              <a:off x="188" y="-14"/>
              <a:ext cx="22" cy="149"/>
            </a:xfrm>
            <a:prstGeom prst="rect">
              <a:avLst/>
            </a:prstGeom>
            <a:solidFill>
              <a:srgbClr val="1E326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0" name="Rectangle 214"/>
            <p:cNvSpPr>
              <a:spLocks noChangeArrowheads="1"/>
            </p:cNvSpPr>
            <p:nvPr userDrawn="1"/>
          </p:nvSpPr>
          <p:spPr bwMode="auto">
            <a:xfrm>
              <a:off x="210" y="-14"/>
              <a:ext cx="25" cy="149"/>
            </a:xfrm>
            <a:prstGeom prst="rect">
              <a:avLst/>
            </a:prstGeom>
            <a:solidFill>
              <a:srgbClr val="20326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1" name="Rectangle 215"/>
            <p:cNvSpPr>
              <a:spLocks noChangeArrowheads="1"/>
            </p:cNvSpPr>
            <p:nvPr userDrawn="1"/>
          </p:nvSpPr>
          <p:spPr bwMode="auto">
            <a:xfrm>
              <a:off x="232" y="-14"/>
              <a:ext cx="40" cy="149"/>
            </a:xfrm>
            <a:prstGeom prst="rect">
              <a:avLst/>
            </a:prstGeom>
            <a:solidFill>
              <a:srgbClr val="22336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2" name="Rectangle 216"/>
            <p:cNvSpPr>
              <a:spLocks noChangeArrowheads="1"/>
            </p:cNvSpPr>
            <p:nvPr userDrawn="1"/>
          </p:nvSpPr>
          <p:spPr bwMode="auto">
            <a:xfrm>
              <a:off x="272" y="-14"/>
              <a:ext cx="22" cy="149"/>
            </a:xfrm>
            <a:prstGeom prst="rect">
              <a:avLst/>
            </a:prstGeom>
            <a:solidFill>
              <a:srgbClr val="24356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3" name="Rectangle 217"/>
            <p:cNvSpPr>
              <a:spLocks noChangeArrowheads="1"/>
            </p:cNvSpPr>
            <p:nvPr userDrawn="1"/>
          </p:nvSpPr>
          <p:spPr bwMode="auto">
            <a:xfrm>
              <a:off x="294" y="-14"/>
              <a:ext cx="25" cy="149"/>
            </a:xfrm>
            <a:prstGeom prst="rect">
              <a:avLst/>
            </a:prstGeom>
            <a:solidFill>
              <a:srgbClr val="26366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4" name="Rectangle 218"/>
            <p:cNvSpPr>
              <a:spLocks noChangeArrowheads="1"/>
            </p:cNvSpPr>
            <p:nvPr userDrawn="1"/>
          </p:nvSpPr>
          <p:spPr bwMode="auto">
            <a:xfrm>
              <a:off x="316" y="-14"/>
              <a:ext cx="25" cy="149"/>
            </a:xfrm>
            <a:prstGeom prst="rect">
              <a:avLst/>
            </a:prstGeom>
            <a:solidFill>
              <a:srgbClr val="28376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5" name="Rectangle 219"/>
            <p:cNvSpPr>
              <a:spLocks noChangeArrowheads="1"/>
            </p:cNvSpPr>
            <p:nvPr userDrawn="1"/>
          </p:nvSpPr>
          <p:spPr bwMode="auto">
            <a:xfrm>
              <a:off x="343" y="-14"/>
              <a:ext cx="33" cy="149"/>
            </a:xfrm>
            <a:prstGeom prst="rect">
              <a:avLst/>
            </a:prstGeom>
            <a:solidFill>
              <a:srgbClr val="2A386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6" name="Rectangle 220"/>
            <p:cNvSpPr>
              <a:spLocks noChangeArrowheads="1"/>
            </p:cNvSpPr>
            <p:nvPr userDrawn="1"/>
          </p:nvSpPr>
          <p:spPr bwMode="auto">
            <a:xfrm>
              <a:off x="376" y="-14"/>
              <a:ext cx="25" cy="149"/>
            </a:xfrm>
            <a:prstGeom prst="rect">
              <a:avLst/>
            </a:prstGeom>
            <a:solidFill>
              <a:srgbClr val="2C396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7" name="Rectangle 221"/>
            <p:cNvSpPr>
              <a:spLocks noChangeArrowheads="1"/>
            </p:cNvSpPr>
            <p:nvPr userDrawn="1"/>
          </p:nvSpPr>
          <p:spPr bwMode="auto">
            <a:xfrm>
              <a:off x="403" y="-14"/>
              <a:ext cx="28" cy="149"/>
            </a:xfrm>
            <a:prstGeom prst="rect">
              <a:avLst/>
            </a:prstGeom>
            <a:solidFill>
              <a:srgbClr val="2D3B6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8" name="Rectangle 222"/>
            <p:cNvSpPr>
              <a:spLocks noChangeArrowheads="1"/>
            </p:cNvSpPr>
            <p:nvPr userDrawn="1"/>
          </p:nvSpPr>
          <p:spPr bwMode="auto">
            <a:xfrm>
              <a:off x="431" y="-14"/>
              <a:ext cx="33" cy="149"/>
            </a:xfrm>
            <a:prstGeom prst="rect">
              <a:avLst/>
            </a:prstGeom>
            <a:solidFill>
              <a:srgbClr val="2F3C6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9" name="Rectangle 223"/>
            <p:cNvSpPr>
              <a:spLocks noChangeArrowheads="1"/>
            </p:cNvSpPr>
            <p:nvPr userDrawn="1"/>
          </p:nvSpPr>
          <p:spPr bwMode="auto">
            <a:xfrm>
              <a:off x="464" y="-14"/>
              <a:ext cx="25" cy="149"/>
            </a:xfrm>
            <a:prstGeom prst="rect">
              <a:avLst/>
            </a:prstGeom>
            <a:solidFill>
              <a:srgbClr val="313D6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0" name="Rectangle 224"/>
            <p:cNvSpPr>
              <a:spLocks noChangeArrowheads="1"/>
            </p:cNvSpPr>
            <p:nvPr userDrawn="1"/>
          </p:nvSpPr>
          <p:spPr bwMode="auto">
            <a:xfrm>
              <a:off x="491" y="-14"/>
              <a:ext cx="40" cy="149"/>
            </a:xfrm>
            <a:prstGeom prst="rect">
              <a:avLst/>
            </a:prstGeom>
            <a:solidFill>
              <a:srgbClr val="333F6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1" name="Rectangle 225"/>
            <p:cNvSpPr>
              <a:spLocks noChangeArrowheads="1"/>
            </p:cNvSpPr>
            <p:nvPr userDrawn="1"/>
          </p:nvSpPr>
          <p:spPr bwMode="auto">
            <a:xfrm>
              <a:off x="531" y="-14"/>
              <a:ext cx="25" cy="149"/>
            </a:xfrm>
            <a:prstGeom prst="rect">
              <a:avLst/>
            </a:prstGeom>
            <a:solidFill>
              <a:srgbClr val="35406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2" name="Rectangle 226"/>
            <p:cNvSpPr>
              <a:spLocks noChangeArrowheads="1"/>
            </p:cNvSpPr>
            <p:nvPr userDrawn="1"/>
          </p:nvSpPr>
          <p:spPr bwMode="auto">
            <a:xfrm>
              <a:off x="558" y="-14"/>
              <a:ext cx="27" cy="149"/>
            </a:xfrm>
            <a:prstGeom prst="rect">
              <a:avLst/>
            </a:prstGeom>
            <a:solidFill>
              <a:srgbClr val="37426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3" name="Rectangle 227"/>
            <p:cNvSpPr>
              <a:spLocks noChangeArrowheads="1"/>
            </p:cNvSpPr>
            <p:nvPr userDrawn="1"/>
          </p:nvSpPr>
          <p:spPr bwMode="auto">
            <a:xfrm>
              <a:off x="585" y="-14"/>
              <a:ext cx="23" cy="149"/>
            </a:xfrm>
            <a:prstGeom prst="rect">
              <a:avLst/>
            </a:prstGeom>
            <a:solidFill>
              <a:srgbClr val="38446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4" name="Rectangle 228"/>
            <p:cNvSpPr>
              <a:spLocks noChangeArrowheads="1"/>
            </p:cNvSpPr>
            <p:nvPr userDrawn="1"/>
          </p:nvSpPr>
          <p:spPr bwMode="auto">
            <a:xfrm>
              <a:off x="608" y="-14"/>
              <a:ext cx="38" cy="149"/>
            </a:xfrm>
            <a:prstGeom prst="rect">
              <a:avLst/>
            </a:prstGeom>
            <a:solidFill>
              <a:srgbClr val="3A456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5" name="Rectangle 229"/>
            <p:cNvSpPr>
              <a:spLocks noChangeArrowheads="1"/>
            </p:cNvSpPr>
            <p:nvPr userDrawn="1"/>
          </p:nvSpPr>
          <p:spPr bwMode="auto">
            <a:xfrm>
              <a:off x="646" y="-14"/>
              <a:ext cx="28" cy="149"/>
            </a:xfrm>
            <a:prstGeom prst="rect">
              <a:avLst/>
            </a:prstGeom>
            <a:solidFill>
              <a:srgbClr val="3C476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6" name="Rectangle 230"/>
            <p:cNvSpPr>
              <a:spLocks noChangeArrowheads="1"/>
            </p:cNvSpPr>
            <p:nvPr userDrawn="1"/>
          </p:nvSpPr>
          <p:spPr bwMode="auto">
            <a:xfrm>
              <a:off x="674" y="-14"/>
              <a:ext cx="38" cy="149"/>
            </a:xfrm>
            <a:prstGeom prst="rect">
              <a:avLst/>
            </a:prstGeom>
            <a:solidFill>
              <a:srgbClr val="3E486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7" name="Rectangle 231"/>
            <p:cNvSpPr>
              <a:spLocks noChangeArrowheads="1"/>
            </p:cNvSpPr>
            <p:nvPr userDrawn="1"/>
          </p:nvSpPr>
          <p:spPr bwMode="auto">
            <a:xfrm>
              <a:off x="712" y="-14"/>
              <a:ext cx="25" cy="149"/>
            </a:xfrm>
            <a:prstGeom prst="rect">
              <a:avLst/>
            </a:prstGeom>
            <a:solidFill>
              <a:srgbClr val="404A6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8" name="Rectangle 232"/>
            <p:cNvSpPr>
              <a:spLocks noChangeArrowheads="1"/>
            </p:cNvSpPr>
            <p:nvPr userDrawn="1"/>
          </p:nvSpPr>
          <p:spPr bwMode="auto">
            <a:xfrm>
              <a:off x="740" y="-14"/>
              <a:ext cx="38" cy="149"/>
            </a:xfrm>
            <a:prstGeom prst="rect">
              <a:avLst/>
            </a:prstGeom>
            <a:solidFill>
              <a:srgbClr val="424B6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9" name="Rectangle 233"/>
            <p:cNvSpPr>
              <a:spLocks noChangeArrowheads="1"/>
            </p:cNvSpPr>
            <p:nvPr userDrawn="1"/>
          </p:nvSpPr>
          <p:spPr bwMode="auto">
            <a:xfrm>
              <a:off x="778" y="-14"/>
              <a:ext cx="25" cy="149"/>
            </a:xfrm>
            <a:prstGeom prst="rect">
              <a:avLst/>
            </a:prstGeom>
            <a:solidFill>
              <a:srgbClr val="444D7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0" name="Rectangle 234"/>
            <p:cNvSpPr>
              <a:spLocks noChangeArrowheads="1"/>
            </p:cNvSpPr>
            <p:nvPr userDrawn="1"/>
          </p:nvSpPr>
          <p:spPr bwMode="auto">
            <a:xfrm>
              <a:off x="806" y="-14"/>
              <a:ext cx="33" cy="149"/>
            </a:xfrm>
            <a:prstGeom prst="rect">
              <a:avLst/>
            </a:prstGeom>
            <a:solidFill>
              <a:srgbClr val="464E7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1" name="Rectangle 235"/>
            <p:cNvSpPr>
              <a:spLocks noChangeArrowheads="1"/>
            </p:cNvSpPr>
            <p:nvPr userDrawn="1"/>
          </p:nvSpPr>
          <p:spPr bwMode="auto">
            <a:xfrm>
              <a:off x="839" y="-14"/>
              <a:ext cx="28" cy="149"/>
            </a:xfrm>
            <a:prstGeom prst="rect">
              <a:avLst/>
            </a:prstGeom>
            <a:solidFill>
              <a:srgbClr val="47507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2" name="Rectangle 236"/>
            <p:cNvSpPr>
              <a:spLocks noChangeArrowheads="1"/>
            </p:cNvSpPr>
            <p:nvPr userDrawn="1"/>
          </p:nvSpPr>
          <p:spPr bwMode="auto">
            <a:xfrm>
              <a:off x="867" y="-14"/>
              <a:ext cx="25" cy="149"/>
            </a:xfrm>
            <a:prstGeom prst="rect">
              <a:avLst/>
            </a:prstGeom>
            <a:solidFill>
              <a:srgbClr val="49517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3" name="Rectangle 237"/>
            <p:cNvSpPr>
              <a:spLocks noChangeArrowheads="1"/>
            </p:cNvSpPr>
            <p:nvPr userDrawn="1"/>
          </p:nvSpPr>
          <p:spPr bwMode="auto">
            <a:xfrm>
              <a:off x="895" y="-14"/>
              <a:ext cx="38" cy="149"/>
            </a:xfrm>
            <a:prstGeom prst="rect">
              <a:avLst/>
            </a:prstGeom>
            <a:solidFill>
              <a:srgbClr val="4B537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4" name="Rectangle 238"/>
            <p:cNvSpPr>
              <a:spLocks noChangeArrowheads="1"/>
            </p:cNvSpPr>
            <p:nvPr userDrawn="1"/>
          </p:nvSpPr>
          <p:spPr bwMode="auto">
            <a:xfrm>
              <a:off x="933" y="-14"/>
              <a:ext cx="27" cy="149"/>
            </a:xfrm>
            <a:prstGeom prst="rect">
              <a:avLst/>
            </a:prstGeom>
            <a:solidFill>
              <a:srgbClr val="4D557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5" name="Rectangle 239"/>
            <p:cNvSpPr>
              <a:spLocks noChangeArrowheads="1"/>
            </p:cNvSpPr>
            <p:nvPr userDrawn="1"/>
          </p:nvSpPr>
          <p:spPr bwMode="auto">
            <a:xfrm>
              <a:off x="960" y="-14"/>
              <a:ext cx="30" cy="149"/>
            </a:xfrm>
            <a:prstGeom prst="rect">
              <a:avLst/>
            </a:prstGeom>
            <a:solidFill>
              <a:srgbClr val="4F567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6" name="Rectangle 240"/>
            <p:cNvSpPr>
              <a:spLocks noChangeArrowheads="1"/>
            </p:cNvSpPr>
            <p:nvPr userDrawn="1"/>
          </p:nvSpPr>
          <p:spPr bwMode="auto">
            <a:xfrm>
              <a:off x="993" y="-14"/>
              <a:ext cx="25" cy="149"/>
            </a:xfrm>
            <a:prstGeom prst="rect">
              <a:avLst/>
            </a:prstGeom>
            <a:solidFill>
              <a:srgbClr val="50587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7" name="Rectangle 241"/>
            <p:cNvSpPr>
              <a:spLocks noChangeArrowheads="1"/>
            </p:cNvSpPr>
            <p:nvPr userDrawn="1"/>
          </p:nvSpPr>
          <p:spPr bwMode="auto">
            <a:xfrm>
              <a:off x="1016" y="-14"/>
              <a:ext cx="25" cy="149"/>
            </a:xfrm>
            <a:prstGeom prst="rect">
              <a:avLst/>
            </a:prstGeom>
            <a:solidFill>
              <a:srgbClr val="52597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8" name="Rectangle 242"/>
            <p:cNvSpPr>
              <a:spLocks noChangeArrowheads="1"/>
            </p:cNvSpPr>
            <p:nvPr userDrawn="1"/>
          </p:nvSpPr>
          <p:spPr bwMode="auto">
            <a:xfrm>
              <a:off x="1043" y="-14"/>
              <a:ext cx="39" cy="149"/>
            </a:xfrm>
            <a:prstGeom prst="rect">
              <a:avLst/>
            </a:prstGeom>
            <a:solidFill>
              <a:srgbClr val="545B7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9" name="Rectangle 243"/>
            <p:cNvSpPr>
              <a:spLocks noChangeArrowheads="1"/>
            </p:cNvSpPr>
            <p:nvPr userDrawn="1"/>
          </p:nvSpPr>
          <p:spPr bwMode="auto">
            <a:xfrm>
              <a:off x="1082" y="-14"/>
              <a:ext cx="28" cy="149"/>
            </a:xfrm>
            <a:prstGeom prst="rect">
              <a:avLst/>
            </a:prstGeom>
            <a:solidFill>
              <a:srgbClr val="565C7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0" name="Rectangle 244"/>
            <p:cNvSpPr>
              <a:spLocks noChangeArrowheads="1"/>
            </p:cNvSpPr>
            <p:nvPr userDrawn="1"/>
          </p:nvSpPr>
          <p:spPr bwMode="auto">
            <a:xfrm>
              <a:off x="1110" y="-14"/>
              <a:ext cx="25" cy="149"/>
            </a:xfrm>
            <a:prstGeom prst="rect">
              <a:avLst/>
            </a:prstGeom>
            <a:solidFill>
              <a:srgbClr val="585E7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1" name="Rectangle 245"/>
            <p:cNvSpPr>
              <a:spLocks noChangeArrowheads="1"/>
            </p:cNvSpPr>
            <p:nvPr userDrawn="1"/>
          </p:nvSpPr>
          <p:spPr bwMode="auto">
            <a:xfrm>
              <a:off x="1136" y="-14"/>
              <a:ext cx="25" cy="149"/>
            </a:xfrm>
            <a:prstGeom prst="rect">
              <a:avLst/>
            </a:prstGeom>
            <a:solidFill>
              <a:srgbClr val="59607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2" name="Rectangle 246"/>
            <p:cNvSpPr>
              <a:spLocks noChangeArrowheads="1"/>
            </p:cNvSpPr>
            <p:nvPr userDrawn="1"/>
          </p:nvSpPr>
          <p:spPr bwMode="auto">
            <a:xfrm>
              <a:off x="1159" y="-14"/>
              <a:ext cx="35" cy="149"/>
            </a:xfrm>
            <a:prstGeom prst="rect">
              <a:avLst/>
            </a:prstGeom>
            <a:solidFill>
              <a:srgbClr val="5B617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3" name="Rectangle 247"/>
            <p:cNvSpPr>
              <a:spLocks noChangeArrowheads="1"/>
            </p:cNvSpPr>
            <p:nvPr userDrawn="1"/>
          </p:nvSpPr>
          <p:spPr bwMode="auto">
            <a:xfrm>
              <a:off x="1197" y="-14"/>
              <a:ext cx="28" cy="149"/>
            </a:xfrm>
            <a:prstGeom prst="rect">
              <a:avLst/>
            </a:prstGeom>
            <a:solidFill>
              <a:srgbClr val="5D637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4" name="Rectangle 248"/>
            <p:cNvSpPr>
              <a:spLocks noChangeArrowheads="1"/>
            </p:cNvSpPr>
            <p:nvPr userDrawn="1"/>
          </p:nvSpPr>
          <p:spPr bwMode="auto">
            <a:xfrm>
              <a:off x="1225" y="-14"/>
              <a:ext cx="22" cy="149"/>
            </a:xfrm>
            <a:prstGeom prst="rect">
              <a:avLst/>
            </a:prstGeom>
            <a:solidFill>
              <a:srgbClr val="5E657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5" name="Rectangle 249"/>
            <p:cNvSpPr>
              <a:spLocks noChangeArrowheads="1"/>
            </p:cNvSpPr>
            <p:nvPr userDrawn="1"/>
          </p:nvSpPr>
          <p:spPr bwMode="auto">
            <a:xfrm>
              <a:off x="1247" y="-14"/>
              <a:ext cx="38" cy="149"/>
            </a:xfrm>
            <a:prstGeom prst="rect">
              <a:avLst/>
            </a:prstGeom>
            <a:solidFill>
              <a:srgbClr val="60668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6" name="Rectangle 250"/>
            <p:cNvSpPr>
              <a:spLocks noChangeArrowheads="1"/>
            </p:cNvSpPr>
            <p:nvPr userDrawn="1"/>
          </p:nvSpPr>
          <p:spPr bwMode="auto">
            <a:xfrm>
              <a:off x="1285" y="-14"/>
              <a:ext cx="28" cy="149"/>
            </a:xfrm>
            <a:prstGeom prst="rect">
              <a:avLst/>
            </a:prstGeom>
            <a:solidFill>
              <a:srgbClr val="62688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7" name="Rectangle 251"/>
            <p:cNvSpPr>
              <a:spLocks noChangeArrowheads="1"/>
            </p:cNvSpPr>
            <p:nvPr userDrawn="1"/>
          </p:nvSpPr>
          <p:spPr bwMode="auto">
            <a:xfrm>
              <a:off x="1313" y="-14"/>
              <a:ext cx="22" cy="149"/>
            </a:xfrm>
            <a:prstGeom prst="rect">
              <a:avLst/>
            </a:prstGeom>
            <a:solidFill>
              <a:srgbClr val="64698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8" name="Rectangle 252"/>
            <p:cNvSpPr>
              <a:spLocks noChangeArrowheads="1"/>
            </p:cNvSpPr>
            <p:nvPr userDrawn="1"/>
          </p:nvSpPr>
          <p:spPr bwMode="auto">
            <a:xfrm>
              <a:off x="1335" y="-14"/>
              <a:ext cx="25" cy="149"/>
            </a:xfrm>
            <a:prstGeom prst="rect">
              <a:avLst/>
            </a:prstGeom>
            <a:solidFill>
              <a:srgbClr val="656B8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9" name="Rectangle 253"/>
            <p:cNvSpPr>
              <a:spLocks noChangeArrowheads="1"/>
            </p:cNvSpPr>
            <p:nvPr userDrawn="1"/>
          </p:nvSpPr>
          <p:spPr bwMode="auto">
            <a:xfrm>
              <a:off x="1357" y="-14"/>
              <a:ext cx="39" cy="149"/>
            </a:xfrm>
            <a:prstGeom prst="rect">
              <a:avLst/>
            </a:prstGeom>
            <a:solidFill>
              <a:srgbClr val="676C8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0" name="Rectangle 254"/>
            <p:cNvSpPr>
              <a:spLocks noChangeArrowheads="1"/>
            </p:cNvSpPr>
            <p:nvPr userDrawn="1"/>
          </p:nvSpPr>
          <p:spPr bwMode="auto">
            <a:xfrm>
              <a:off x="1396" y="-14"/>
              <a:ext cx="25" cy="149"/>
            </a:xfrm>
            <a:prstGeom prst="rect">
              <a:avLst/>
            </a:prstGeom>
            <a:solidFill>
              <a:srgbClr val="696E8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1" name="Rectangle 255"/>
            <p:cNvSpPr>
              <a:spLocks noChangeArrowheads="1"/>
            </p:cNvSpPr>
            <p:nvPr userDrawn="1"/>
          </p:nvSpPr>
          <p:spPr bwMode="auto">
            <a:xfrm>
              <a:off x="1424" y="-14"/>
              <a:ext cx="32" cy="149"/>
            </a:xfrm>
            <a:prstGeom prst="rect">
              <a:avLst/>
            </a:prstGeom>
            <a:solidFill>
              <a:srgbClr val="6B6F8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2" name="Rectangle 256"/>
            <p:cNvSpPr>
              <a:spLocks noChangeArrowheads="1"/>
            </p:cNvSpPr>
            <p:nvPr userDrawn="1"/>
          </p:nvSpPr>
          <p:spPr bwMode="auto">
            <a:xfrm>
              <a:off x="1456" y="-14"/>
              <a:ext cx="25" cy="149"/>
            </a:xfrm>
            <a:prstGeom prst="rect">
              <a:avLst/>
            </a:prstGeom>
            <a:solidFill>
              <a:srgbClr val="6C718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3" name="Rectangle 257"/>
            <p:cNvSpPr>
              <a:spLocks noChangeArrowheads="1"/>
            </p:cNvSpPr>
            <p:nvPr userDrawn="1"/>
          </p:nvSpPr>
          <p:spPr bwMode="auto">
            <a:xfrm>
              <a:off x="1484" y="-14"/>
              <a:ext cx="28" cy="149"/>
            </a:xfrm>
            <a:prstGeom prst="rect">
              <a:avLst/>
            </a:prstGeom>
            <a:solidFill>
              <a:srgbClr val="6E738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4" name="Rectangle 258"/>
            <p:cNvSpPr>
              <a:spLocks noChangeArrowheads="1"/>
            </p:cNvSpPr>
            <p:nvPr userDrawn="1"/>
          </p:nvSpPr>
          <p:spPr bwMode="auto">
            <a:xfrm>
              <a:off x="1512" y="-14"/>
              <a:ext cx="32" cy="149"/>
            </a:xfrm>
            <a:prstGeom prst="rect">
              <a:avLst/>
            </a:prstGeom>
            <a:solidFill>
              <a:srgbClr val="70748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5" name="Rectangle 259"/>
            <p:cNvSpPr>
              <a:spLocks noChangeArrowheads="1"/>
            </p:cNvSpPr>
            <p:nvPr userDrawn="1"/>
          </p:nvSpPr>
          <p:spPr bwMode="auto">
            <a:xfrm>
              <a:off x="1544" y="-14"/>
              <a:ext cx="25" cy="149"/>
            </a:xfrm>
            <a:prstGeom prst="rect">
              <a:avLst/>
            </a:prstGeom>
            <a:solidFill>
              <a:srgbClr val="72768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6" name="Rectangle 260"/>
            <p:cNvSpPr>
              <a:spLocks noChangeArrowheads="1"/>
            </p:cNvSpPr>
            <p:nvPr userDrawn="1"/>
          </p:nvSpPr>
          <p:spPr bwMode="auto">
            <a:xfrm>
              <a:off x="1572" y="-14"/>
              <a:ext cx="39" cy="149"/>
            </a:xfrm>
            <a:prstGeom prst="rect">
              <a:avLst/>
            </a:prstGeom>
            <a:solidFill>
              <a:srgbClr val="74788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7" name="Rectangle 261"/>
            <p:cNvSpPr>
              <a:spLocks noChangeArrowheads="1"/>
            </p:cNvSpPr>
            <p:nvPr userDrawn="1"/>
          </p:nvSpPr>
          <p:spPr bwMode="auto">
            <a:xfrm>
              <a:off x="1611" y="-14"/>
              <a:ext cx="22" cy="149"/>
            </a:xfrm>
            <a:prstGeom prst="rect">
              <a:avLst/>
            </a:prstGeom>
            <a:solidFill>
              <a:srgbClr val="757A8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8" name="Rectangle 262"/>
            <p:cNvSpPr>
              <a:spLocks noChangeArrowheads="1"/>
            </p:cNvSpPr>
            <p:nvPr userDrawn="1"/>
          </p:nvSpPr>
          <p:spPr bwMode="auto">
            <a:xfrm>
              <a:off x="1633" y="-14"/>
              <a:ext cx="28" cy="149"/>
            </a:xfrm>
            <a:prstGeom prst="rect">
              <a:avLst/>
            </a:prstGeom>
            <a:solidFill>
              <a:srgbClr val="777B8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9" name="Rectangle 263"/>
            <p:cNvSpPr>
              <a:spLocks noChangeArrowheads="1"/>
            </p:cNvSpPr>
            <p:nvPr userDrawn="1"/>
          </p:nvSpPr>
          <p:spPr bwMode="auto">
            <a:xfrm>
              <a:off x="1661" y="-14"/>
              <a:ext cx="25" cy="149"/>
            </a:xfrm>
            <a:prstGeom prst="rect">
              <a:avLst/>
            </a:prstGeom>
            <a:solidFill>
              <a:srgbClr val="797D9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0" name="Rectangle 264"/>
            <p:cNvSpPr>
              <a:spLocks noChangeArrowheads="1"/>
            </p:cNvSpPr>
            <p:nvPr userDrawn="1"/>
          </p:nvSpPr>
          <p:spPr bwMode="auto">
            <a:xfrm>
              <a:off x="1688" y="-14"/>
              <a:ext cx="25" cy="149"/>
            </a:xfrm>
            <a:prstGeom prst="rect">
              <a:avLst/>
            </a:prstGeom>
            <a:solidFill>
              <a:srgbClr val="7B7E9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1" name="Rectangle 265"/>
            <p:cNvSpPr>
              <a:spLocks noChangeArrowheads="1"/>
            </p:cNvSpPr>
            <p:nvPr userDrawn="1"/>
          </p:nvSpPr>
          <p:spPr bwMode="auto">
            <a:xfrm>
              <a:off x="1710" y="-14"/>
              <a:ext cx="33" cy="149"/>
            </a:xfrm>
            <a:prstGeom prst="rect">
              <a:avLst/>
            </a:prstGeom>
            <a:solidFill>
              <a:srgbClr val="7C809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2" name="Rectangle 266"/>
            <p:cNvSpPr>
              <a:spLocks noChangeArrowheads="1"/>
            </p:cNvSpPr>
            <p:nvPr userDrawn="1"/>
          </p:nvSpPr>
          <p:spPr bwMode="auto">
            <a:xfrm>
              <a:off x="1743" y="-14"/>
              <a:ext cx="25" cy="149"/>
            </a:xfrm>
            <a:prstGeom prst="rect">
              <a:avLst/>
            </a:prstGeom>
            <a:solidFill>
              <a:srgbClr val="7E819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3" name="Rectangle 267"/>
            <p:cNvSpPr>
              <a:spLocks noChangeArrowheads="1"/>
            </p:cNvSpPr>
            <p:nvPr userDrawn="1"/>
          </p:nvSpPr>
          <p:spPr bwMode="auto">
            <a:xfrm>
              <a:off x="1771" y="-14"/>
              <a:ext cx="27" cy="149"/>
            </a:xfrm>
            <a:prstGeom prst="rect">
              <a:avLst/>
            </a:prstGeom>
            <a:solidFill>
              <a:srgbClr val="80839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4" name="Rectangle 268"/>
            <p:cNvSpPr>
              <a:spLocks noChangeArrowheads="1"/>
            </p:cNvSpPr>
            <p:nvPr userDrawn="1"/>
          </p:nvSpPr>
          <p:spPr bwMode="auto">
            <a:xfrm>
              <a:off x="1798" y="-14"/>
              <a:ext cx="31" cy="149"/>
            </a:xfrm>
            <a:prstGeom prst="rect">
              <a:avLst/>
            </a:prstGeom>
            <a:solidFill>
              <a:srgbClr val="81859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5" name="Rectangle 269"/>
            <p:cNvSpPr>
              <a:spLocks noChangeArrowheads="1"/>
            </p:cNvSpPr>
            <p:nvPr userDrawn="1"/>
          </p:nvSpPr>
          <p:spPr bwMode="auto">
            <a:xfrm>
              <a:off x="1832" y="-14"/>
              <a:ext cx="27" cy="149"/>
            </a:xfrm>
            <a:prstGeom prst="rect">
              <a:avLst/>
            </a:prstGeom>
            <a:solidFill>
              <a:srgbClr val="83869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6" name="Rectangle 270"/>
            <p:cNvSpPr>
              <a:spLocks noChangeArrowheads="1"/>
            </p:cNvSpPr>
            <p:nvPr userDrawn="1"/>
          </p:nvSpPr>
          <p:spPr bwMode="auto">
            <a:xfrm>
              <a:off x="1859" y="-14"/>
              <a:ext cx="25" cy="149"/>
            </a:xfrm>
            <a:prstGeom prst="rect">
              <a:avLst/>
            </a:prstGeom>
            <a:solidFill>
              <a:srgbClr val="85889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7" name="Rectangle 271"/>
            <p:cNvSpPr>
              <a:spLocks noChangeArrowheads="1"/>
            </p:cNvSpPr>
            <p:nvPr userDrawn="1"/>
          </p:nvSpPr>
          <p:spPr bwMode="auto">
            <a:xfrm>
              <a:off x="1886" y="-14"/>
              <a:ext cx="25" cy="149"/>
            </a:xfrm>
            <a:prstGeom prst="rect">
              <a:avLst/>
            </a:prstGeom>
            <a:solidFill>
              <a:srgbClr val="868A9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8" name="Rectangle 272"/>
            <p:cNvSpPr>
              <a:spLocks noChangeArrowheads="1"/>
            </p:cNvSpPr>
            <p:nvPr userDrawn="1"/>
          </p:nvSpPr>
          <p:spPr bwMode="auto">
            <a:xfrm>
              <a:off x="1908" y="-14"/>
              <a:ext cx="34" cy="149"/>
            </a:xfrm>
            <a:prstGeom prst="rect">
              <a:avLst/>
            </a:prstGeom>
            <a:solidFill>
              <a:srgbClr val="888B9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9" name="Rectangle 273"/>
            <p:cNvSpPr>
              <a:spLocks noChangeArrowheads="1"/>
            </p:cNvSpPr>
            <p:nvPr userDrawn="1"/>
          </p:nvSpPr>
          <p:spPr bwMode="auto">
            <a:xfrm>
              <a:off x="1942" y="-14"/>
              <a:ext cx="22" cy="149"/>
            </a:xfrm>
            <a:prstGeom prst="rect">
              <a:avLst/>
            </a:prstGeom>
            <a:solidFill>
              <a:srgbClr val="898D9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0" name="Rectangle 274"/>
            <p:cNvSpPr>
              <a:spLocks noChangeArrowheads="1"/>
            </p:cNvSpPr>
            <p:nvPr userDrawn="1"/>
          </p:nvSpPr>
          <p:spPr bwMode="auto">
            <a:xfrm>
              <a:off x="1964" y="-14"/>
              <a:ext cx="27" cy="149"/>
            </a:xfrm>
            <a:prstGeom prst="rect">
              <a:avLst/>
            </a:prstGeom>
            <a:solidFill>
              <a:srgbClr val="8B8E9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1" name="Rectangle 275"/>
            <p:cNvSpPr>
              <a:spLocks noChangeArrowheads="1"/>
            </p:cNvSpPr>
            <p:nvPr userDrawn="1"/>
          </p:nvSpPr>
          <p:spPr bwMode="auto">
            <a:xfrm>
              <a:off x="1991" y="-14"/>
              <a:ext cx="36" cy="149"/>
            </a:xfrm>
            <a:prstGeom prst="rect">
              <a:avLst/>
            </a:prstGeom>
            <a:solidFill>
              <a:srgbClr val="8D909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2" name="Rectangle 276"/>
            <p:cNvSpPr>
              <a:spLocks noChangeArrowheads="1"/>
            </p:cNvSpPr>
            <p:nvPr userDrawn="1"/>
          </p:nvSpPr>
          <p:spPr bwMode="auto">
            <a:xfrm>
              <a:off x="2030" y="-14"/>
              <a:ext cx="25" cy="149"/>
            </a:xfrm>
            <a:prstGeom prst="rect">
              <a:avLst/>
            </a:prstGeom>
            <a:solidFill>
              <a:srgbClr val="8F91A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3" name="Rectangle 277"/>
            <p:cNvSpPr>
              <a:spLocks noChangeArrowheads="1"/>
            </p:cNvSpPr>
            <p:nvPr userDrawn="1"/>
          </p:nvSpPr>
          <p:spPr bwMode="auto">
            <a:xfrm>
              <a:off x="2052" y="-14"/>
              <a:ext cx="25" cy="149"/>
            </a:xfrm>
            <a:prstGeom prst="rect">
              <a:avLst/>
            </a:prstGeom>
            <a:solidFill>
              <a:srgbClr val="9093A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4" name="Rectangle 278"/>
            <p:cNvSpPr>
              <a:spLocks noChangeArrowheads="1"/>
            </p:cNvSpPr>
            <p:nvPr userDrawn="1"/>
          </p:nvSpPr>
          <p:spPr bwMode="auto">
            <a:xfrm>
              <a:off x="2079" y="-14"/>
              <a:ext cx="39" cy="149"/>
            </a:xfrm>
            <a:prstGeom prst="rect">
              <a:avLst/>
            </a:prstGeom>
            <a:solidFill>
              <a:srgbClr val="9295A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5" name="Rectangle 279"/>
            <p:cNvSpPr>
              <a:spLocks noChangeArrowheads="1"/>
            </p:cNvSpPr>
            <p:nvPr userDrawn="1"/>
          </p:nvSpPr>
          <p:spPr bwMode="auto">
            <a:xfrm>
              <a:off x="2118" y="-14"/>
              <a:ext cx="25" cy="149"/>
            </a:xfrm>
            <a:prstGeom prst="rect">
              <a:avLst/>
            </a:prstGeom>
            <a:solidFill>
              <a:srgbClr val="9496A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6" name="Rectangle 280"/>
            <p:cNvSpPr>
              <a:spLocks noChangeArrowheads="1"/>
            </p:cNvSpPr>
            <p:nvPr userDrawn="1"/>
          </p:nvSpPr>
          <p:spPr bwMode="auto">
            <a:xfrm>
              <a:off x="2140" y="-14"/>
              <a:ext cx="22" cy="149"/>
            </a:xfrm>
            <a:prstGeom prst="rect">
              <a:avLst/>
            </a:prstGeom>
            <a:solidFill>
              <a:srgbClr val="9598A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7" name="Rectangle 281"/>
            <p:cNvSpPr>
              <a:spLocks noChangeArrowheads="1"/>
            </p:cNvSpPr>
            <p:nvPr userDrawn="1"/>
          </p:nvSpPr>
          <p:spPr bwMode="auto">
            <a:xfrm>
              <a:off x="2162" y="-14"/>
              <a:ext cx="28" cy="149"/>
            </a:xfrm>
            <a:prstGeom prst="rect">
              <a:avLst/>
            </a:prstGeom>
            <a:solidFill>
              <a:srgbClr val="9699A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8" name="Rectangle 282"/>
            <p:cNvSpPr>
              <a:spLocks noChangeArrowheads="1"/>
            </p:cNvSpPr>
            <p:nvPr userDrawn="1"/>
          </p:nvSpPr>
          <p:spPr bwMode="auto">
            <a:xfrm>
              <a:off x="2190" y="-14"/>
              <a:ext cx="25" cy="149"/>
            </a:xfrm>
            <a:prstGeom prst="rect">
              <a:avLst/>
            </a:prstGeom>
            <a:solidFill>
              <a:srgbClr val="989BA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9" name="Rectangle 283"/>
            <p:cNvSpPr>
              <a:spLocks noChangeArrowheads="1"/>
            </p:cNvSpPr>
            <p:nvPr userDrawn="1"/>
          </p:nvSpPr>
          <p:spPr bwMode="auto">
            <a:xfrm>
              <a:off x="2217" y="-14"/>
              <a:ext cx="25" cy="149"/>
            </a:xfrm>
            <a:prstGeom prst="rect">
              <a:avLst/>
            </a:prstGeom>
            <a:solidFill>
              <a:srgbClr val="9A9CA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0" name="Rectangle 284"/>
            <p:cNvSpPr>
              <a:spLocks noChangeArrowheads="1"/>
            </p:cNvSpPr>
            <p:nvPr userDrawn="1"/>
          </p:nvSpPr>
          <p:spPr bwMode="auto">
            <a:xfrm>
              <a:off x="2240" y="-14"/>
              <a:ext cx="29" cy="149"/>
            </a:xfrm>
            <a:prstGeom prst="rect">
              <a:avLst/>
            </a:prstGeom>
            <a:solidFill>
              <a:srgbClr val="9B9EA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1" name="Rectangle 285"/>
            <p:cNvSpPr>
              <a:spLocks noChangeArrowheads="1"/>
            </p:cNvSpPr>
            <p:nvPr userDrawn="1"/>
          </p:nvSpPr>
          <p:spPr bwMode="auto">
            <a:xfrm>
              <a:off x="2272" y="-14"/>
              <a:ext cx="28" cy="149"/>
            </a:xfrm>
            <a:prstGeom prst="rect">
              <a:avLst/>
            </a:prstGeom>
            <a:solidFill>
              <a:srgbClr val="9D9FA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2" name="Rectangle 286"/>
            <p:cNvSpPr>
              <a:spLocks noChangeArrowheads="1"/>
            </p:cNvSpPr>
            <p:nvPr userDrawn="1"/>
          </p:nvSpPr>
          <p:spPr bwMode="auto">
            <a:xfrm>
              <a:off x="2300" y="-14"/>
              <a:ext cx="38" cy="149"/>
            </a:xfrm>
            <a:prstGeom prst="rect">
              <a:avLst/>
            </a:prstGeom>
            <a:solidFill>
              <a:srgbClr val="9FA1A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3" name="Rectangle 287"/>
            <p:cNvSpPr>
              <a:spLocks noChangeArrowheads="1"/>
            </p:cNvSpPr>
            <p:nvPr userDrawn="1"/>
          </p:nvSpPr>
          <p:spPr bwMode="auto">
            <a:xfrm>
              <a:off x="2338" y="-14"/>
              <a:ext cx="23" cy="149"/>
            </a:xfrm>
            <a:prstGeom prst="rect">
              <a:avLst/>
            </a:prstGeom>
            <a:solidFill>
              <a:srgbClr val="A0A3A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4" name="Rectangle 288"/>
            <p:cNvSpPr>
              <a:spLocks noChangeArrowheads="1"/>
            </p:cNvSpPr>
            <p:nvPr userDrawn="1"/>
          </p:nvSpPr>
          <p:spPr bwMode="auto">
            <a:xfrm>
              <a:off x="2361" y="-14"/>
              <a:ext cx="27" cy="149"/>
            </a:xfrm>
            <a:prstGeom prst="rect">
              <a:avLst/>
            </a:prstGeom>
            <a:solidFill>
              <a:srgbClr val="A2A4A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5" name="Rectangle 289"/>
            <p:cNvSpPr>
              <a:spLocks noChangeArrowheads="1"/>
            </p:cNvSpPr>
            <p:nvPr userDrawn="1"/>
          </p:nvSpPr>
          <p:spPr bwMode="auto">
            <a:xfrm>
              <a:off x="2388" y="-14"/>
              <a:ext cx="45" cy="149"/>
            </a:xfrm>
            <a:prstGeom prst="rect">
              <a:avLst/>
            </a:prstGeom>
            <a:solidFill>
              <a:srgbClr val="A4A6B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6" name="Rectangle 290"/>
            <p:cNvSpPr>
              <a:spLocks noChangeArrowheads="1"/>
            </p:cNvSpPr>
            <p:nvPr userDrawn="1"/>
          </p:nvSpPr>
          <p:spPr bwMode="auto">
            <a:xfrm>
              <a:off x="2433" y="-14"/>
              <a:ext cx="25" cy="149"/>
            </a:xfrm>
            <a:prstGeom prst="rect">
              <a:avLst/>
            </a:prstGeom>
            <a:solidFill>
              <a:srgbClr val="A6A8B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7" name="Rectangle 291"/>
            <p:cNvSpPr>
              <a:spLocks noChangeArrowheads="1"/>
            </p:cNvSpPr>
            <p:nvPr userDrawn="1"/>
          </p:nvSpPr>
          <p:spPr bwMode="auto">
            <a:xfrm>
              <a:off x="2459" y="-14"/>
              <a:ext cx="40" cy="149"/>
            </a:xfrm>
            <a:prstGeom prst="rect">
              <a:avLst/>
            </a:prstGeom>
            <a:solidFill>
              <a:srgbClr val="A8AAB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8" name="Rectangle 292"/>
            <p:cNvSpPr>
              <a:spLocks noChangeArrowheads="1"/>
            </p:cNvSpPr>
            <p:nvPr userDrawn="1"/>
          </p:nvSpPr>
          <p:spPr bwMode="auto">
            <a:xfrm>
              <a:off x="2499" y="-14"/>
              <a:ext cx="44" cy="149"/>
            </a:xfrm>
            <a:prstGeom prst="rect">
              <a:avLst/>
            </a:prstGeom>
            <a:solidFill>
              <a:srgbClr val="AAACB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9" name="Rectangle 293"/>
            <p:cNvSpPr>
              <a:spLocks noChangeArrowheads="1"/>
            </p:cNvSpPr>
            <p:nvPr userDrawn="1"/>
          </p:nvSpPr>
          <p:spPr bwMode="auto">
            <a:xfrm>
              <a:off x="2543" y="-14"/>
              <a:ext cx="38" cy="149"/>
            </a:xfrm>
            <a:prstGeom prst="rect">
              <a:avLst/>
            </a:prstGeom>
            <a:solidFill>
              <a:srgbClr val="ACAEB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0" name="Rectangle 294"/>
            <p:cNvSpPr>
              <a:spLocks noChangeArrowheads="1"/>
            </p:cNvSpPr>
            <p:nvPr userDrawn="1"/>
          </p:nvSpPr>
          <p:spPr bwMode="auto">
            <a:xfrm>
              <a:off x="2581" y="-14"/>
              <a:ext cx="22" cy="149"/>
            </a:xfrm>
            <a:prstGeom prst="rect">
              <a:avLst/>
            </a:prstGeom>
            <a:solidFill>
              <a:srgbClr val="AEAFB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1" name="Rectangle 295"/>
            <p:cNvSpPr>
              <a:spLocks noChangeArrowheads="1"/>
            </p:cNvSpPr>
            <p:nvPr userDrawn="1"/>
          </p:nvSpPr>
          <p:spPr bwMode="auto">
            <a:xfrm>
              <a:off x="2603" y="-14"/>
              <a:ext cx="28" cy="149"/>
            </a:xfrm>
            <a:prstGeom prst="rect">
              <a:avLst/>
            </a:prstGeom>
            <a:solidFill>
              <a:srgbClr val="AFB1B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2" name="Rectangle 296"/>
            <p:cNvSpPr>
              <a:spLocks noChangeArrowheads="1"/>
            </p:cNvSpPr>
            <p:nvPr userDrawn="1"/>
          </p:nvSpPr>
          <p:spPr bwMode="auto">
            <a:xfrm>
              <a:off x="2631" y="-14"/>
              <a:ext cx="43" cy="149"/>
            </a:xfrm>
            <a:prstGeom prst="rect">
              <a:avLst/>
            </a:prstGeom>
            <a:solidFill>
              <a:srgbClr val="B1B3B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3" name="Rectangle 297"/>
            <p:cNvSpPr>
              <a:spLocks noChangeArrowheads="1"/>
            </p:cNvSpPr>
            <p:nvPr userDrawn="1"/>
          </p:nvSpPr>
          <p:spPr bwMode="auto">
            <a:xfrm>
              <a:off x="2674" y="-14"/>
              <a:ext cx="37" cy="149"/>
            </a:xfrm>
            <a:prstGeom prst="rect">
              <a:avLst/>
            </a:prstGeom>
            <a:solidFill>
              <a:srgbClr val="B3B5B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4" name="Rectangle 298"/>
            <p:cNvSpPr>
              <a:spLocks noChangeArrowheads="1"/>
            </p:cNvSpPr>
            <p:nvPr userDrawn="1"/>
          </p:nvSpPr>
          <p:spPr bwMode="auto">
            <a:xfrm>
              <a:off x="2714" y="-14"/>
              <a:ext cx="27" cy="149"/>
            </a:xfrm>
            <a:prstGeom prst="rect">
              <a:avLst/>
            </a:prstGeom>
            <a:solidFill>
              <a:srgbClr val="B5B6B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5" name="Rectangle 299"/>
            <p:cNvSpPr>
              <a:spLocks noChangeArrowheads="1"/>
            </p:cNvSpPr>
            <p:nvPr userDrawn="1"/>
          </p:nvSpPr>
          <p:spPr bwMode="auto">
            <a:xfrm>
              <a:off x="2741" y="-14"/>
              <a:ext cx="25" cy="149"/>
            </a:xfrm>
            <a:prstGeom prst="rect">
              <a:avLst/>
            </a:prstGeom>
            <a:solidFill>
              <a:srgbClr val="B7B8C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6" name="Rectangle 300"/>
            <p:cNvSpPr>
              <a:spLocks noChangeArrowheads="1"/>
            </p:cNvSpPr>
            <p:nvPr userDrawn="1"/>
          </p:nvSpPr>
          <p:spPr bwMode="auto">
            <a:xfrm>
              <a:off x="2769" y="-14"/>
              <a:ext cx="38" cy="149"/>
            </a:xfrm>
            <a:prstGeom prst="rect">
              <a:avLst/>
            </a:prstGeom>
            <a:solidFill>
              <a:srgbClr val="B8BAC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7" name="Rectangle 301"/>
            <p:cNvSpPr>
              <a:spLocks noChangeArrowheads="1"/>
            </p:cNvSpPr>
            <p:nvPr userDrawn="1"/>
          </p:nvSpPr>
          <p:spPr bwMode="auto">
            <a:xfrm>
              <a:off x="2807" y="-14"/>
              <a:ext cx="25" cy="149"/>
            </a:xfrm>
            <a:prstGeom prst="rect">
              <a:avLst/>
            </a:prstGeom>
            <a:solidFill>
              <a:srgbClr val="BABBC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8" name="Rectangle 302"/>
            <p:cNvSpPr>
              <a:spLocks noChangeArrowheads="1"/>
            </p:cNvSpPr>
            <p:nvPr userDrawn="1"/>
          </p:nvSpPr>
          <p:spPr bwMode="auto">
            <a:xfrm>
              <a:off x="2829" y="-14"/>
              <a:ext cx="44" cy="149"/>
            </a:xfrm>
            <a:prstGeom prst="rect">
              <a:avLst/>
            </a:prstGeom>
            <a:solidFill>
              <a:srgbClr val="BBBDC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9" name="Rectangle 303"/>
            <p:cNvSpPr>
              <a:spLocks noChangeArrowheads="1"/>
            </p:cNvSpPr>
            <p:nvPr userDrawn="1"/>
          </p:nvSpPr>
          <p:spPr bwMode="auto">
            <a:xfrm>
              <a:off x="2873" y="-14"/>
              <a:ext cx="36" cy="149"/>
            </a:xfrm>
            <a:prstGeom prst="rect">
              <a:avLst/>
            </a:prstGeom>
            <a:solidFill>
              <a:srgbClr val="BDBFC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0" name="Rectangle 304"/>
            <p:cNvSpPr>
              <a:spLocks noChangeArrowheads="1"/>
            </p:cNvSpPr>
            <p:nvPr userDrawn="1"/>
          </p:nvSpPr>
          <p:spPr bwMode="auto">
            <a:xfrm>
              <a:off x="2912" y="-14"/>
              <a:ext cx="27" cy="149"/>
            </a:xfrm>
            <a:prstGeom prst="rect">
              <a:avLst/>
            </a:prstGeom>
            <a:solidFill>
              <a:srgbClr val="BFC0C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1" name="Rectangle 305"/>
            <p:cNvSpPr>
              <a:spLocks noChangeArrowheads="1"/>
            </p:cNvSpPr>
            <p:nvPr userDrawn="1"/>
          </p:nvSpPr>
          <p:spPr bwMode="auto">
            <a:xfrm>
              <a:off x="2939" y="-14"/>
              <a:ext cx="45" cy="149"/>
            </a:xfrm>
            <a:prstGeom prst="rect">
              <a:avLst/>
            </a:prstGeom>
            <a:solidFill>
              <a:srgbClr val="C1C2C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2" name="Rectangle 306"/>
            <p:cNvSpPr>
              <a:spLocks noChangeArrowheads="1"/>
            </p:cNvSpPr>
            <p:nvPr userDrawn="1"/>
          </p:nvSpPr>
          <p:spPr bwMode="auto">
            <a:xfrm>
              <a:off x="2984" y="-14"/>
              <a:ext cx="44" cy="149"/>
            </a:xfrm>
            <a:prstGeom prst="rect">
              <a:avLst/>
            </a:prstGeom>
            <a:solidFill>
              <a:srgbClr val="C3C4C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3" name="Rectangle 307"/>
            <p:cNvSpPr>
              <a:spLocks noChangeArrowheads="1"/>
            </p:cNvSpPr>
            <p:nvPr userDrawn="1"/>
          </p:nvSpPr>
          <p:spPr bwMode="auto">
            <a:xfrm>
              <a:off x="3028" y="-14"/>
              <a:ext cx="44" cy="149"/>
            </a:xfrm>
            <a:prstGeom prst="rect">
              <a:avLst/>
            </a:prstGeom>
            <a:solidFill>
              <a:srgbClr val="C5C6C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4" name="Rectangle 308"/>
            <p:cNvSpPr>
              <a:spLocks noChangeArrowheads="1"/>
            </p:cNvSpPr>
            <p:nvPr userDrawn="1"/>
          </p:nvSpPr>
          <p:spPr bwMode="auto">
            <a:xfrm>
              <a:off x="3072" y="-14"/>
              <a:ext cx="44" cy="149"/>
            </a:xfrm>
            <a:prstGeom prst="rect">
              <a:avLst/>
            </a:prstGeom>
            <a:solidFill>
              <a:srgbClr val="C7C8C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5" name="Rectangle 309"/>
            <p:cNvSpPr>
              <a:spLocks noChangeArrowheads="1"/>
            </p:cNvSpPr>
            <p:nvPr userDrawn="1"/>
          </p:nvSpPr>
          <p:spPr bwMode="auto">
            <a:xfrm>
              <a:off x="3116" y="-14"/>
              <a:ext cx="41" cy="149"/>
            </a:xfrm>
            <a:prstGeom prst="rect">
              <a:avLst/>
            </a:prstGeom>
            <a:solidFill>
              <a:srgbClr val="C9CAD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6" name="Rectangle 310"/>
            <p:cNvSpPr>
              <a:spLocks noChangeArrowheads="1"/>
            </p:cNvSpPr>
            <p:nvPr userDrawn="1"/>
          </p:nvSpPr>
          <p:spPr bwMode="auto">
            <a:xfrm>
              <a:off x="3160" y="-14"/>
              <a:ext cx="44" cy="149"/>
            </a:xfrm>
            <a:prstGeom prst="rect">
              <a:avLst/>
            </a:prstGeom>
            <a:solidFill>
              <a:srgbClr val="CBCCD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7" name="Rectangle 311"/>
            <p:cNvSpPr>
              <a:spLocks noChangeArrowheads="1"/>
            </p:cNvSpPr>
            <p:nvPr userDrawn="1"/>
          </p:nvSpPr>
          <p:spPr bwMode="auto">
            <a:xfrm>
              <a:off x="3204" y="-14"/>
              <a:ext cx="45" cy="149"/>
            </a:xfrm>
            <a:prstGeom prst="rect">
              <a:avLst/>
            </a:prstGeom>
            <a:solidFill>
              <a:srgbClr val="CDCED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8" name="Rectangle 312"/>
            <p:cNvSpPr>
              <a:spLocks noChangeArrowheads="1"/>
            </p:cNvSpPr>
            <p:nvPr userDrawn="1"/>
          </p:nvSpPr>
          <p:spPr bwMode="auto">
            <a:xfrm>
              <a:off x="3249" y="-14"/>
              <a:ext cx="44" cy="149"/>
            </a:xfrm>
            <a:prstGeom prst="rect">
              <a:avLst/>
            </a:prstGeom>
            <a:solidFill>
              <a:srgbClr val="CECFD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9" name="Rectangle 313"/>
            <p:cNvSpPr>
              <a:spLocks noChangeArrowheads="1"/>
            </p:cNvSpPr>
            <p:nvPr userDrawn="1"/>
          </p:nvSpPr>
          <p:spPr bwMode="auto">
            <a:xfrm>
              <a:off x="3293" y="-14"/>
              <a:ext cx="44" cy="149"/>
            </a:xfrm>
            <a:prstGeom prst="rect">
              <a:avLst/>
            </a:prstGeom>
            <a:solidFill>
              <a:srgbClr val="D0D1D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0" name="Rectangle 314"/>
            <p:cNvSpPr>
              <a:spLocks noChangeArrowheads="1"/>
            </p:cNvSpPr>
            <p:nvPr userDrawn="1"/>
          </p:nvSpPr>
          <p:spPr bwMode="auto">
            <a:xfrm>
              <a:off x="3337" y="-14"/>
              <a:ext cx="44" cy="149"/>
            </a:xfrm>
            <a:prstGeom prst="rect">
              <a:avLst/>
            </a:prstGeom>
            <a:solidFill>
              <a:srgbClr val="D2D3D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1" name="Rectangle 315"/>
            <p:cNvSpPr>
              <a:spLocks noChangeArrowheads="1"/>
            </p:cNvSpPr>
            <p:nvPr userDrawn="1"/>
          </p:nvSpPr>
          <p:spPr bwMode="auto">
            <a:xfrm>
              <a:off x="3381" y="-14"/>
              <a:ext cx="43" cy="149"/>
            </a:xfrm>
            <a:prstGeom prst="rect">
              <a:avLst/>
            </a:prstGeom>
            <a:solidFill>
              <a:srgbClr val="D4D5D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2" name="Rectangle 316"/>
            <p:cNvSpPr>
              <a:spLocks noChangeArrowheads="1"/>
            </p:cNvSpPr>
            <p:nvPr userDrawn="1"/>
          </p:nvSpPr>
          <p:spPr bwMode="auto">
            <a:xfrm>
              <a:off x="3424" y="-14"/>
              <a:ext cx="44" cy="149"/>
            </a:xfrm>
            <a:prstGeom prst="rect">
              <a:avLst/>
            </a:prstGeom>
            <a:solidFill>
              <a:srgbClr val="D6D6D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3" name="Rectangle 317"/>
            <p:cNvSpPr>
              <a:spLocks noChangeArrowheads="1"/>
            </p:cNvSpPr>
            <p:nvPr userDrawn="1"/>
          </p:nvSpPr>
          <p:spPr bwMode="auto">
            <a:xfrm>
              <a:off x="3468" y="-14"/>
              <a:ext cx="45" cy="149"/>
            </a:xfrm>
            <a:prstGeom prst="rect">
              <a:avLst/>
            </a:prstGeom>
            <a:solidFill>
              <a:srgbClr val="D7D8D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4" name="Rectangle 318"/>
            <p:cNvSpPr>
              <a:spLocks noChangeArrowheads="1"/>
            </p:cNvSpPr>
            <p:nvPr userDrawn="1"/>
          </p:nvSpPr>
          <p:spPr bwMode="auto">
            <a:xfrm>
              <a:off x="3513" y="-14"/>
              <a:ext cx="66" cy="149"/>
            </a:xfrm>
            <a:prstGeom prst="rect">
              <a:avLst/>
            </a:prstGeom>
            <a:solidFill>
              <a:srgbClr val="D9DAD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5" name="Rectangle 319"/>
            <p:cNvSpPr>
              <a:spLocks noChangeArrowheads="1"/>
            </p:cNvSpPr>
            <p:nvPr userDrawn="1"/>
          </p:nvSpPr>
          <p:spPr bwMode="auto">
            <a:xfrm>
              <a:off x="3579" y="-14"/>
              <a:ext cx="44" cy="149"/>
            </a:xfrm>
            <a:prstGeom prst="rect">
              <a:avLst/>
            </a:prstGeom>
            <a:solidFill>
              <a:srgbClr val="DBDCE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6" name="Rectangle 320"/>
            <p:cNvSpPr>
              <a:spLocks noChangeArrowheads="1"/>
            </p:cNvSpPr>
            <p:nvPr userDrawn="1"/>
          </p:nvSpPr>
          <p:spPr bwMode="auto">
            <a:xfrm>
              <a:off x="3623" y="-14"/>
              <a:ext cx="66" cy="149"/>
            </a:xfrm>
            <a:prstGeom prst="rect">
              <a:avLst/>
            </a:prstGeom>
            <a:solidFill>
              <a:srgbClr val="DDDEE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7" name="Rectangle 321"/>
            <p:cNvSpPr>
              <a:spLocks noChangeArrowheads="1"/>
            </p:cNvSpPr>
            <p:nvPr userDrawn="1"/>
          </p:nvSpPr>
          <p:spPr bwMode="auto">
            <a:xfrm>
              <a:off x="3689" y="-14"/>
              <a:ext cx="44" cy="149"/>
            </a:xfrm>
            <a:prstGeom prst="rect">
              <a:avLst/>
            </a:prstGeom>
            <a:solidFill>
              <a:srgbClr val="DFE0E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8" name="Rectangle 322"/>
            <p:cNvSpPr>
              <a:spLocks noChangeArrowheads="1"/>
            </p:cNvSpPr>
            <p:nvPr userDrawn="1"/>
          </p:nvSpPr>
          <p:spPr bwMode="auto">
            <a:xfrm>
              <a:off x="3733" y="-14"/>
              <a:ext cx="44" cy="149"/>
            </a:xfrm>
            <a:prstGeom prst="rect">
              <a:avLst/>
            </a:prstGeom>
            <a:solidFill>
              <a:srgbClr val="E1E1E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9" name="Rectangle 323"/>
            <p:cNvSpPr>
              <a:spLocks noChangeArrowheads="1"/>
            </p:cNvSpPr>
            <p:nvPr userDrawn="1"/>
          </p:nvSpPr>
          <p:spPr bwMode="auto">
            <a:xfrm>
              <a:off x="3777" y="-14"/>
              <a:ext cx="45" cy="149"/>
            </a:xfrm>
            <a:prstGeom prst="rect">
              <a:avLst/>
            </a:prstGeom>
            <a:solidFill>
              <a:srgbClr val="E2E2E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0" name="Rectangle 324"/>
            <p:cNvSpPr>
              <a:spLocks noChangeArrowheads="1"/>
            </p:cNvSpPr>
            <p:nvPr userDrawn="1"/>
          </p:nvSpPr>
          <p:spPr bwMode="auto">
            <a:xfrm>
              <a:off x="3822" y="-14"/>
              <a:ext cx="44" cy="149"/>
            </a:xfrm>
            <a:prstGeom prst="rect">
              <a:avLst/>
            </a:prstGeom>
            <a:solidFill>
              <a:srgbClr val="E3E4E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1" name="Rectangle 325"/>
            <p:cNvSpPr>
              <a:spLocks noChangeArrowheads="1"/>
            </p:cNvSpPr>
            <p:nvPr userDrawn="1"/>
          </p:nvSpPr>
          <p:spPr bwMode="auto">
            <a:xfrm>
              <a:off x="3866" y="-14"/>
              <a:ext cx="66" cy="149"/>
            </a:xfrm>
            <a:prstGeom prst="rect">
              <a:avLst/>
            </a:prstGeom>
            <a:solidFill>
              <a:srgbClr val="E5E5E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2" name="Rectangle 326"/>
            <p:cNvSpPr>
              <a:spLocks noChangeArrowheads="1"/>
            </p:cNvSpPr>
            <p:nvPr userDrawn="1"/>
          </p:nvSpPr>
          <p:spPr bwMode="auto">
            <a:xfrm>
              <a:off x="3932" y="-14"/>
              <a:ext cx="44" cy="149"/>
            </a:xfrm>
            <a:prstGeom prst="rect">
              <a:avLst/>
            </a:prstGeom>
            <a:solidFill>
              <a:srgbClr val="E6E7E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3" name="Rectangle 327"/>
            <p:cNvSpPr>
              <a:spLocks noChangeArrowheads="1"/>
            </p:cNvSpPr>
            <p:nvPr userDrawn="1"/>
          </p:nvSpPr>
          <p:spPr bwMode="auto">
            <a:xfrm>
              <a:off x="3976" y="-14"/>
              <a:ext cx="66" cy="149"/>
            </a:xfrm>
            <a:prstGeom prst="rect">
              <a:avLst/>
            </a:prstGeom>
            <a:solidFill>
              <a:srgbClr val="E8E8E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4" name="Rectangle 328"/>
            <p:cNvSpPr>
              <a:spLocks noChangeArrowheads="1"/>
            </p:cNvSpPr>
            <p:nvPr userDrawn="1"/>
          </p:nvSpPr>
          <p:spPr bwMode="auto">
            <a:xfrm>
              <a:off x="4042" y="-14"/>
              <a:ext cx="70" cy="149"/>
            </a:xfrm>
            <a:prstGeom prst="rect">
              <a:avLst/>
            </a:prstGeom>
            <a:solidFill>
              <a:srgbClr val="EAEAE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5" name="Rectangle 329"/>
            <p:cNvSpPr>
              <a:spLocks noChangeArrowheads="1"/>
            </p:cNvSpPr>
            <p:nvPr userDrawn="1"/>
          </p:nvSpPr>
          <p:spPr bwMode="auto">
            <a:xfrm>
              <a:off x="4109" y="-14"/>
              <a:ext cx="65" cy="149"/>
            </a:xfrm>
            <a:prstGeom prst="rect">
              <a:avLst/>
            </a:prstGeom>
            <a:solidFill>
              <a:srgbClr val="EBECE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6" name="Rectangle 330"/>
            <p:cNvSpPr>
              <a:spLocks noChangeArrowheads="1"/>
            </p:cNvSpPr>
            <p:nvPr userDrawn="1"/>
          </p:nvSpPr>
          <p:spPr bwMode="auto">
            <a:xfrm>
              <a:off x="4174" y="-14"/>
              <a:ext cx="66" cy="149"/>
            </a:xfrm>
            <a:prstGeom prst="rect">
              <a:avLst/>
            </a:prstGeom>
            <a:solidFill>
              <a:srgbClr val="EDEDE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7" name="Rectangle 331"/>
            <p:cNvSpPr>
              <a:spLocks noChangeArrowheads="1"/>
            </p:cNvSpPr>
            <p:nvPr userDrawn="1"/>
          </p:nvSpPr>
          <p:spPr bwMode="auto">
            <a:xfrm>
              <a:off x="4240" y="-14"/>
              <a:ext cx="69" cy="149"/>
            </a:xfrm>
            <a:prstGeom prst="rect">
              <a:avLst/>
            </a:prstGeom>
            <a:solidFill>
              <a:srgbClr val="EEEFF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8" name="Rectangle 332"/>
            <p:cNvSpPr>
              <a:spLocks noChangeArrowheads="1"/>
            </p:cNvSpPr>
            <p:nvPr userDrawn="1"/>
          </p:nvSpPr>
          <p:spPr bwMode="auto">
            <a:xfrm>
              <a:off x="4306" y="-14"/>
              <a:ext cx="89" cy="149"/>
            </a:xfrm>
            <a:prstGeom prst="rect">
              <a:avLst/>
            </a:prstGeom>
            <a:solidFill>
              <a:srgbClr val="F0F0F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9" name="Rectangle 333"/>
            <p:cNvSpPr>
              <a:spLocks noChangeArrowheads="1"/>
            </p:cNvSpPr>
            <p:nvPr userDrawn="1"/>
          </p:nvSpPr>
          <p:spPr bwMode="auto">
            <a:xfrm>
              <a:off x="4395" y="-14"/>
              <a:ext cx="85" cy="149"/>
            </a:xfrm>
            <a:prstGeom prst="rect">
              <a:avLst/>
            </a:prstGeom>
            <a:solidFill>
              <a:srgbClr val="F2F2F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0" name="Rectangle 334"/>
            <p:cNvSpPr>
              <a:spLocks noChangeArrowheads="1"/>
            </p:cNvSpPr>
            <p:nvPr userDrawn="1"/>
          </p:nvSpPr>
          <p:spPr bwMode="auto">
            <a:xfrm>
              <a:off x="4483" y="-14"/>
              <a:ext cx="69" cy="149"/>
            </a:xfrm>
            <a:prstGeom prst="rect">
              <a:avLst/>
            </a:prstGeom>
            <a:solidFill>
              <a:srgbClr val="F3F3F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1" name="Rectangle 335"/>
            <p:cNvSpPr>
              <a:spLocks noChangeArrowheads="1"/>
            </p:cNvSpPr>
            <p:nvPr userDrawn="1"/>
          </p:nvSpPr>
          <p:spPr bwMode="auto">
            <a:xfrm>
              <a:off x="4549" y="-14"/>
              <a:ext cx="89" cy="149"/>
            </a:xfrm>
            <a:prstGeom prst="rect">
              <a:avLst/>
            </a:prstGeom>
            <a:solidFill>
              <a:srgbClr val="F4F5F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2" name="Rectangle 336"/>
            <p:cNvSpPr>
              <a:spLocks noChangeArrowheads="1"/>
            </p:cNvSpPr>
            <p:nvPr userDrawn="1"/>
          </p:nvSpPr>
          <p:spPr bwMode="auto">
            <a:xfrm>
              <a:off x="4638" y="-14"/>
              <a:ext cx="110" cy="149"/>
            </a:xfrm>
            <a:prstGeom prst="rect">
              <a:avLst/>
            </a:prstGeom>
            <a:solidFill>
              <a:srgbClr val="F6F6F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3" name="Rectangle 337"/>
            <p:cNvSpPr>
              <a:spLocks noChangeArrowheads="1"/>
            </p:cNvSpPr>
            <p:nvPr userDrawn="1"/>
          </p:nvSpPr>
          <p:spPr bwMode="auto">
            <a:xfrm>
              <a:off x="4748" y="-14"/>
              <a:ext cx="88" cy="149"/>
            </a:xfrm>
            <a:prstGeom prst="rect">
              <a:avLst/>
            </a:prstGeom>
            <a:solidFill>
              <a:srgbClr val="F7F8F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4" name="Rectangle 338"/>
            <p:cNvSpPr>
              <a:spLocks noChangeArrowheads="1"/>
            </p:cNvSpPr>
            <p:nvPr userDrawn="1"/>
          </p:nvSpPr>
          <p:spPr bwMode="auto">
            <a:xfrm>
              <a:off x="4836" y="-14"/>
              <a:ext cx="129" cy="149"/>
            </a:xfrm>
            <a:prstGeom prst="rect">
              <a:avLst/>
            </a:prstGeom>
            <a:solidFill>
              <a:srgbClr val="F9F9F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5" name="Rectangle 339"/>
            <p:cNvSpPr>
              <a:spLocks noChangeArrowheads="1"/>
            </p:cNvSpPr>
            <p:nvPr userDrawn="1"/>
          </p:nvSpPr>
          <p:spPr bwMode="auto">
            <a:xfrm>
              <a:off x="4968" y="-14"/>
              <a:ext cx="154" cy="149"/>
            </a:xfrm>
            <a:prstGeom prst="rect">
              <a:avLst/>
            </a:prstGeom>
            <a:solidFill>
              <a:srgbClr val="FAFAF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6" name="Rectangle 340"/>
            <p:cNvSpPr>
              <a:spLocks noChangeArrowheads="1"/>
            </p:cNvSpPr>
            <p:nvPr userDrawn="1"/>
          </p:nvSpPr>
          <p:spPr bwMode="auto">
            <a:xfrm>
              <a:off x="5122" y="-14"/>
              <a:ext cx="221" cy="149"/>
            </a:xfrm>
            <a:prstGeom prst="rect">
              <a:avLst/>
            </a:prstGeom>
            <a:solidFill>
              <a:srgbClr val="FCFCF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7" name="Rectangle 341"/>
            <p:cNvSpPr>
              <a:spLocks noChangeArrowheads="1"/>
            </p:cNvSpPr>
            <p:nvPr userDrawn="1"/>
          </p:nvSpPr>
          <p:spPr bwMode="auto">
            <a:xfrm>
              <a:off x="5343" y="-14"/>
              <a:ext cx="199" cy="149"/>
            </a:xfrm>
            <a:prstGeom prst="rect">
              <a:avLst/>
            </a:prstGeom>
            <a:solidFill>
              <a:srgbClr val="FDFDF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8" name="Rectangle 342"/>
            <p:cNvSpPr>
              <a:spLocks noChangeArrowheads="1"/>
            </p:cNvSpPr>
            <p:nvPr userDrawn="1"/>
          </p:nvSpPr>
          <p:spPr bwMode="auto">
            <a:xfrm>
              <a:off x="5542" y="-14"/>
              <a:ext cx="100" cy="14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149" name="Freeform 353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11616269" y="-27513"/>
            <a:ext cx="4642558" cy="319617"/>
          </a:xfrm>
          <a:custGeom>
            <a:avLst/>
            <a:gdLst>
              <a:gd name="T0" fmla="*/ 0 w 1612"/>
              <a:gd name="T1" fmla="*/ 0 h 164"/>
              <a:gd name="T2" fmla="*/ 2147483646 w 1612"/>
              <a:gd name="T3" fmla="*/ 2147483646 h 164"/>
              <a:gd name="T4" fmla="*/ 2147483646 w 1612"/>
              <a:gd name="T5" fmla="*/ 2147483646 h 164"/>
              <a:gd name="T6" fmla="*/ 2147483646 w 1612"/>
              <a:gd name="T7" fmla="*/ 0 h 164"/>
              <a:gd name="T8" fmla="*/ 0 w 1612"/>
              <a:gd name="T9" fmla="*/ 0 h 1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12"/>
              <a:gd name="T16" fmla="*/ 0 h 164"/>
              <a:gd name="T17" fmla="*/ 1612 w 1612"/>
              <a:gd name="T18" fmla="*/ 164 h 1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12" h="164">
                <a:moveTo>
                  <a:pt x="0" y="0"/>
                </a:moveTo>
                <a:lnTo>
                  <a:pt x="95" y="164"/>
                </a:lnTo>
                <a:lnTo>
                  <a:pt x="1612" y="164"/>
                </a:lnTo>
                <a:lnTo>
                  <a:pt x="1612" y="0"/>
                </a:lnTo>
                <a:lnTo>
                  <a:pt x="0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lIns="123451" tIns="61724" rIns="123451" bIns="61724"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150" name="AutoShape 196"/>
          <p:cNvSpPr>
            <a:spLocks noChangeAspect="1" noChangeArrowheads="1" noTextEdit="1"/>
          </p:cNvSpPr>
          <p:nvPr>
            <p:custDataLst>
              <p:tags r:id="rId4"/>
            </p:custDataLst>
          </p:nvPr>
        </p:nvSpPr>
        <p:spPr bwMode="auto">
          <a:xfrm>
            <a:off x="-11264" y="-35959"/>
            <a:ext cx="16309623" cy="345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452" tIns="60729" rIns="121452" bIns="60729"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grpSp>
        <p:nvGrpSpPr>
          <p:cNvPr id="151" name="Group 355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8475" y="8822294"/>
            <a:ext cx="16250356" cy="351367"/>
            <a:chOff x="3" y="4085"/>
            <a:chExt cx="5643" cy="163"/>
          </a:xfrm>
        </p:grpSpPr>
        <p:sp>
          <p:nvSpPr>
            <p:cNvPr id="152" name="Rectangle 36"/>
            <p:cNvSpPr>
              <a:spLocks noChangeArrowheads="1"/>
            </p:cNvSpPr>
            <p:nvPr userDrawn="1">
              <p:custDataLst>
                <p:tags r:id="rId11"/>
              </p:custDataLst>
            </p:nvPr>
          </p:nvSpPr>
          <p:spPr bwMode="auto">
            <a:xfrm flipH="1">
              <a:off x="3" y="4087"/>
              <a:ext cx="5636" cy="161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2203" tIns="46098" rIns="92203" bIns="46098" anchor="ctr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3" name="Freeform 354"/>
            <p:cNvSpPr>
              <a:spLocks/>
            </p:cNvSpPr>
            <p:nvPr userDrawn="1"/>
          </p:nvSpPr>
          <p:spPr bwMode="auto">
            <a:xfrm flipV="1">
              <a:off x="4034" y="4085"/>
              <a:ext cx="1612" cy="163"/>
            </a:xfrm>
            <a:custGeom>
              <a:avLst/>
              <a:gdLst>
                <a:gd name="T0" fmla="*/ 0 w 1612"/>
                <a:gd name="T1" fmla="*/ 0 h 164"/>
                <a:gd name="T2" fmla="*/ 95 w 1612"/>
                <a:gd name="T3" fmla="*/ 131 h 164"/>
                <a:gd name="T4" fmla="*/ 1612 w 1612"/>
                <a:gd name="T5" fmla="*/ 131 h 164"/>
                <a:gd name="T6" fmla="*/ 1612 w 1612"/>
                <a:gd name="T7" fmla="*/ 0 h 164"/>
                <a:gd name="T8" fmla="*/ 0 w 1612"/>
                <a:gd name="T9" fmla="*/ 0 h 1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12"/>
                <a:gd name="T16" fmla="*/ 0 h 164"/>
                <a:gd name="T17" fmla="*/ 1612 w 1612"/>
                <a:gd name="T18" fmla="*/ 164 h 1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12" h="164">
                  <a:moveTo>
                    <a:pt x="0" y="0"/>
                  </a:moveTo>
                  <a:lnTo>
                    <a:pt x="95" y="164"/>
                  </a:lnTo>
                  <a:lnTo>
                    <a:pt x="1612" y="164"/>
                  </a:lnTo>
                  <a:lnTo>
                    <a:pt x="161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 rot="10800000" lIns="92939" tIns="46470" rIns="92939" bIns="46470"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</p:grpSp>
      <p:grpSp>
        <p:nvGrpSpPr>
          <p:cNvPr id="154" name="McK Slide Elements"/>
          <p:cNvGrpSpPr>
            <a:grpSpLocks/>
          </p:cNvGrpSpPr>
          <p:nvPr/>
        </p:nvGrpSpPr>
        <p:grpSpPr bwMode="auto">
          <a:xfrm>
            <a:off x="222971" y="723905"/>
            <a:ext cx="15632290" cy="8384117"/>
            <a:chOff x="77" y="335"/>
            <a:chExt cx="5429" cy="3882"/>
          </a:xfrm>
        </p:grpSpPr>
        <p:sp>
          <p:nvSpPr>
            <p:cNvPr id="155" name="McK Measure" hidden="1"/>
            <p:cNvSpPr txBox="1">
              <a:spLocks noChangeArrowheads="1"/>
            </p:cNvSpPr>
            <p:nvPr userDrawn="1"/>
          </p:nvSpPr>
          <p:spPr bwMode="auto">
            <a:xfrm>
              <a:off x="77" y="335"/>
              <a:ext cx="5429" cy="15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>
              <a:spAutoFit/>
            </a:bodyPr>
            <a:lstStyle>
              <a:lvl1pPr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2100" dirty="0">
                  <a:solidFill>
                    <a:srgbClr val="000000"/>
                  </a:solidFill>
                  <a:cs typeface="Arial" charset="0"/>
                </a:rPr>
                <a:t>Unit of measure</a:t>
              </a:r>
            </a:p>
          </p:txBody>
        </p:sp>
        <p:sp>
          <p:nvSpPr>
            <p:cNvPr id="156" name="McK Footnote" hidden="1"/>
            <p:cNvSpPr txBox="1">
              <a:spLocks noChangeArrowheads="1"/>
            </p:cNvSpPr>
            <p:nvPr userDrawn="1"/>
          </p:nvSpPr>
          <p:spPr bwMode="auto">
            <a:xfrm>
              <a:off x="79" y="3966"/>
              <a:ext cx="5145" cy="251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 anchor="b">
              <a:spAutoFit/>
            </a:bodyPr>
            <a:lstStyle>
              <a:lvl1pPr marL="822325" indent="-822325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</a:t>
              </a:r>
              <a:r>
                <a:rPr lang="en-US" sz="1600" dirty="0">
                  <a:solidFill>
                    <a:srgbClr val="000000"/>
                  </a:solidFill>
                  <a:cs typeface="Arial" charset="0"/>
                </a:rPr>
                <a:t>*</a:t>
              </a: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Сноска</a:t>
              </a:r>
              <a:endParaRPr lang="en-US" sz="1600" dirty="0">
                <a:solidFill>
                  <a:srgbClr val="000000"/>
                </a:solidFill>
                <a:cs typeface="Arial" charset="0"/>
              </a:endParaRPr>
            </a:p>
            <a:p>
              <a:pPr eaLnBrk="1" hangingPunct="1">
                <a:spcBef>
                  <a:spcPct val="20000"/>
                </a:spcBef>
                <a:defRPr/>
              </a:pP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Источник</a:t>
              </a:r>
              <a:r>
                <a:rPr lang="en-US" sz="1600" dirty="0">
                  <a:solidFill>
                    <a:srgbClr val="000000"/>
                  </a:solidFill>
                  <a:cs typeface="Arial" charset="0"/>
                </a:rPr>
                <a:t>:</a:t>
              </a: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Источник</a:t>
              </a:r>
              <a:endParaRPr lang="en-US" sz="1600" dirty="0">
                <a:solidFill>
                  <a:srgbClr val="000000"/>
                </a:solidFill>
                <a:cs typeface="Arial" charset="0"/>
              </a:endParaRPr>
            </a:p>
          </p:txBody>
        </p:sp>
      </p:grpSp>
      <p:sp>
        <p:nvSpPr>
          <p:cNvPr id="157" name="Working Draft" hidden="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 rot="5400000">
            <a:off x="14973065" y="3688152"/>
            <a:ext cx="2314736" cy="123111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defTabSz="9334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800" dirty="0">
                <a:solidFill>
                  <a:srgbClr val="000000"/>
                </a:solidFill>
                <a:cs typeface="Arial" charset="0"/>
              </a:rPr>
              <a:t>Working Draft - Last Modified 09/06/2006 21:40:09</a:t>
            </a:r>
          </a:p>
        </p:txBody>
      </p:sp>
      <p:sp>
        <p:nvSpPr>
          <p:cNvPr id="158" name="Printed" hidden="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 rot="5400000">
            <a:off x="15476386" y="5738144"/>
            <a:ext cx="1308050" cy="123111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defTabSz="9334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800" dirty="0">
                <a:solidFill>
                  <a:srgbClr val="000000"/>
                </a:solidFill>
                <a:cs typeface="Arial" charset="0"/>
              </a:rPr>
              <a:t>Printed 08/06/2006 17:52:59</a:t>
            </a:r>
          </a:p>
        </p:txBody>
      </p:sp>
      <p:graphicFrame>
        <p:nvGraphicFramePr>
          <p:cNvPr id="159" name="AutoShape 218"/>
          <p:cNvGraphicFramePr>
            <a:graphicFrameLocks/>
          </p:cNvGraphicFramePr>
          <p:nvPr>
            <p:custDataLst>
              <p:tags r:id="rId8"/>
            </p:custDataLst>
          </p:nvPr>
        </p:nvGraphicFramePr>
        <p:xfrm>
          <a:off x="2848" y="4"/>
          <a:ext cx="287867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685" name="think-cell Slide" r:id="rId13" imgW="0" imgH="0" progId="">
                  <p:embed/>
                </p:oleObj>
              </mc:Choice>
              <mc:Fallback>
                <p:oleObj name="think-cell Slide" r:id="rId13" imgW="0" imgH="0" progId="">
                  <p:embed/>
                  <p:pic>
                    <p:nvPicPr>
                      <p:cNvPr id="0" name="AutoShape 177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8" y="4"/>
                        <a:ext cx="287867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217422" y="313267"/>
            <a:ext cx="15637932" cy="167481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60" name="pg num"/>
          <p:cNvSpPr>
            <a:spLocks noGrp="1" noChangeArrowheads="1"/>
          </p:cNvSpPr>
          <p:nvPr>
            <p:ph type="sldNum" sz="quarter" idx="10"/>
            <p:custDataLst>
              <p:tags r:id="rId9"/>
            </p:custDataLst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  <a:cs typeface="Arial" charset="0"/>
              </a:defRPr>
            </a:lvl1pPr>
          </a:lstStyle>
          <a:p>
            <a:pPr>
              <a:defRPr/>
            </a:pPr>
            <a:fld id="{1527C588-7E09-463F-95C3-AC330A12A25C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161" name="doc id"/>
          <p:cNvSpPr>
            <a:spLocks noGrp="1" noChangeArrowheads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3764812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32023" y="1496508"/>
            <a:ext cx="12192000" cy="318346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32023" y="4802724"/>
            <a:ext cx="12192000" cy="220768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77" indent="0" algn="ctr">
              <a:buNone/>
              <a:defRPr sz="2100"/>
            </a:lvl2pPr>
            <a:lvl3pPr marL="914350" indent="0" algn="ctr">
              <a:buNone/>
              <a:defRPr sz="1700"/>
            </a:lvl3pPr>
            <a:lvl4pPr marL="1371527" indent="0" algn="ctr">
              <a:buNone/>
              <a:defRPr sz="1600"/>
            </a:lvl4pPr>
            <a:lvl5pPr marL="1828705" indent="0" algn="ctr">
              <a:buNone/>
              <a:defRPr sz="1600"/>
            </a:lvl5pPr>
            <a:lvl6pPr marL="2285877" indent="0" algn="ctr">
              <a:buNone/>
              <a:defRPr sz="1600"/>
            </a:lvl6pPr>
            <a:lvl7pPr marL="2743053" indent="0" algn="ctr">
              <a:buNone/>
              <a:defRPr sz="1600"/>
            </a:lvl7pPr>
            <a:lvl8pPr marL="3200230" indent="0" algn="ctr">
              <a:buNone/>
              <a:defRPr sz="1600"/>
            </a:lvl8pPr>
            <a:lvl9pPr marL="3657407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C68D3E-F513-4C6B-B42A-711D240790C9}" type="datetime1">
              <a:rPr lang="ru-RU" smtClean="0"/>
              <a:pPr>
                <a:defRPr/>
              </a:pPr>
              <a:t>27.02.2023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5F68319-7308-4D37-9938-8374D839DE54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2374259"/>
      </p:ext>
    </p:extLst>
  </p:cSld>
  <p:clrMapOvr>
    <a:masterClrMapping/>
  </p:clrMapOvr>
  <p:transition spd="med">
    <p:fade/>
  </p:transition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21DD23-5F33-4206-9A68-AEA0A65FF453}" type="datetime1">
              <a:rPr lang="ru-RU" smtClean="0"/>
              <a:pPr>
                <a:defRPr/>
              </a:pPr>
              <a:t>27.02.2023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F70863F-9805-43E9-890F-C62D72729587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4665910"/>
      </p:ext>
    </p:extLst>
  </p:cSld>
  <p:clrMapOvr>
    <a:masterClrMapping/>
  </p:clrMapOvr>
  <p:transition spd="med">
    <p:fade/>
  </p:transition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9140" y="2279671"/>
            <a:ext cx="14020800" cy="3803649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09140" y="6119337"/>
            <a:ext cx="14020800" cy="2000249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7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1435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37152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5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0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04A65F-51F5-49A5-B6B9-47171A17BF65}" type="datetime1">
              <a:rPr lang="ru-RU" smtClean="0"/>
              <a:pPr>
                <a:defRPr/>
              </a:pPr>
              <a:t>27.02.2023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0BDCED2-C850-4068-B2FC-8E656722CFA4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3401908"/>
      </p:ext>
    </p:extLst>
  </p:cSld>
  <p:clrMapOvr>
    <a:masterClrMapping/>
  </p:clrMapOvr>
  <p:transition spd="med">
    <p:fade/>
  </p:transition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17602" y="2434167"/>
            <a:ext cx="6908800" cy="5801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229624" y="2434167"/>
            <a:ext cx="6908800" cy="5801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079503-DE57-4728-B7C4-0CE276DADDB0}" type="datetime1">
              <a:rPr lang="ru-RU" smtClean="0"/>
              <a:pPr>
                <a:defRPr/>
              </a:pPr>
              <a:t>27.02.2023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E2A80D8-8507-41E2-BA76-EE2296AC7924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1733702"/>
      </p:ext>
    </p:extLst>
  </p:cSld>
  <p:clrMapOvr>
    <a:masterClrMapping/>
  </p:clrMapOvr>
  <p:transition spd="med">
    <p:fade/>
  </p:transition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9743" y="486852"/>
            <a:ext cx="14020800" cy="176741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19747" y="2241562"/>
            <a:ext cx="6877049" cy="10985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100" b="1"/>
            </a:lvl2pPr>
            <a:lvl3pPr marL="914350" indent="0">
              <a:buNone/>
              <a:defRPr sz="1700" b="1"/>
            </a:lvl3pPr>
            <a:lvl4pPr marL="1371527" indent="0">
              <a:buNone/>
              <a:defRPr sz="1600" b="1"/>
            </a:lvl4pPr>
            <a:lvl5pPr marL="1828705" indent="0">
              <a:buNone/>
              <a:defRPr sz="1600" b="1"/>
            </a:lvl5pPr>
            <a:lvl6pPr marL="2285877" indent="0">
              <a:buNone/>
              <a:defRPr sz="1600" b="1"/>
            </a:lvl6pPr>
            <a:lvl7pPr marL="2743053" indent="0">
              <a:buNone/>
              <a:defRPr sz="1600" b="1"/>
            </a:lvl7pPr>
            <a:lvl8pPr marL="3200230" indent="0">
              <a:buNone/>
              <a:defRPr sz="1600" b="1"/>
            </a:lvl8pPr>
            <a:lvl9pPr marL="3657407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119747" y="3340100"/>
            <a:ext cx="6877049" cy="4912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8229659" y="2241562"/>
            <a:ext cx="6910917" cy="10985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100" b="1"/>
            </a:lvl2pPr>
            <a:lvl3pPr marL="914350" indent="0">
              <a:buNone/>
              <a:defRPr sz="1700" b="1"/>
            </a:lvl3pPr>
            <a:lvl4pPr marL="1371527" indent="0">
              <a:buNone/>
              <a:defRPr sz="1600" b="1"/>
            </a:lvl4pPr>
            <a:lvl5pPr marL="1828705" indent="0">
              <a:buNone/>
              <a:defRPr sz="1600" b="1"/>
            </a:lvl5pPr>
            <a:lvl6pPr marL="2285877" indent="0">
              <a:buNone/>
              <a:defRPr sz="1600" b="1"/>
            </a:lvl6pPr>
            <a:lvl7pPr marL="2743053" indent="0">
              <a:buNone/>
              <a:defRPr sz="1600" b="1"/>
            </a:lvl7pPr>
            <a:lvl8pPr marL="3200230" indent="0">
              <a:buNone/>
              <a:defRPr sz="1600" b="1"/>
            </a:lvl8pPr>
            <a:lvl9pPr marL="3657407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8229659" y="3340100"/>
            <a:ext cx="6910917" cy="4912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A16423-A42D-4629-A8DC-AA5A1BB17790}" type="datetime1">
              <a:rPr lang="ru-RU" smtClean="0"/>
              <a:pPr>
                <a:defRPr/>
              </a:pPr>
              <a:t>27.02.2023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9721CDC-070C-4785-953B-0A83EF3188B9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951934"/>
      </p:ext>
    </p:extLst>
  </p:cSld>
  <p:clrMapOvr>
    <a:masterClrMapping/>
  </p:clrMapOvr>
  <p:transition spd="med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86297" y="6400828"/>
            <a:ext cx="9753600" cy="7556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186297" y="817033"/>
            <a:ext cx="9753600" cy="5486400"/>
          </a:xfrm>
        </p:spPr>
        <p:txBody>
          <a:bodyPr rtlCol="0">
            <a:normAutofit/>
          </a:bodyPr>
          <a:lstStyle>
            <a:lvl1pPr marL="0" indent="0">
              <a:buNone/>
              <a:defRPr sz="4300"/>
            </a:lvl1pPr>
            <a:lvl2pPr marL="609585" indent="0">
              <a:buNone/>
              <a:defRPr sz="3800"/>
            </a:lvl2pPr>
            <a:lvl3pPr marL="1219165" indent="0">
              <a:buNone/>
              <a:defRPr sz="3200"/>
            </a:lvl3pPr>
            <a:lvl4pPr marL="1828749" indent="0">
              <a:buNone/>
              <a:defRPr sz="2700"/>
            </a:lvl4pPr>
            <a:lvl5pPr marL="2438331" indent="0">
              <a:buNone/>
              <a:defRPr sz="2700"/>
            </a:lvl5pPr>
            <a:lvl6pPr marL="3047914" indent="0">
              <a:buNone/>
              <a:defRPr sz="2700"/>
            </a:lvl6pPr>
            <a:lvl7pPr marL="3657500" indent="0">
              <a:buNone/>
              <a:defRPr sz="2700"/>
            </a:lvl7pPr>
            <a:lvl8pPr marL="4267081" indent="0">
              <a:buNone/>
              <a:defRPr sz="2700"/>
            </a:lvl8pPr>
            <a:lvl9pPr marL="4876663" indent="0">
              <a:buNone/>
              <a:defRPr sz="2700"/>
            </a:lvl9pPr>
          </a:lstStyle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186297" y="7156456"/>
            <a:ext cx="9753600" cy="1073149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65" indent="0">
              <a:buNone/>
              <a:defRPr sz="1300"/>
            </a:lvl3pPr>
            <a:lvl4pPr marL="1828749" indent="0">
              <a:buNone/>
              <a:defRPr sz="1300"/>
            </a:lvl4pPr>
            <a:lvl5pPr marL="2438331" indent="0">
              <a:buNone/>
              <a:defRPr sz="1300"/>
            </a:lvl5pPr>
            <a:lvl6pPr marL="3047914" indent="0">
              <a:buNone/>
              <a:defRPr sz="1300"/>
            </a:lvl6pPr>
            <a:lvl7pPr marL="3657500" indent="0">
              <a:buNone/>
              <a:defRPr sz="1300"/>
            </a:lvl7pPr>
            <a:lvl8pPr marL="4267081" indent="0">
              <a:buNone/>
              <a:defRPr sz="1300"/>
            </a:lvl8pPr>
            <a:lvl9pPr marL="4876663" indent="0">
              <a:buNone/>
              <a:defRPr sz="13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9D5419-2283-4081-B34E-67CD0E9EFC96}" type="datetime1">
              <a:rPr lang="ru-RU" smtClean="0"/>
              <a:pPr>
                <a:defRPr/>
              </a:pPr>
              <a:t>27.02.2023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BC2ED2-B93E-4B7A-9CF5-14E707B061A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F85A4A-8124-4B84-AF5D-C2ED79BE37DF}" type="datetime1">
              <a:rPr lang="ru-RU" smtClean="0"/>
              <a:pPr>
                <a:defRPr/>
              </a:pPr>
              <a:t>27.02.2023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368360" y="8388424"/>
            <a:ext cx="4639735" cy="486833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B7E4D7E-E5C2-43FE-9CC7-C6A010FB669D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9458340"/>
      </p:ext>
    </p:extLst>
  </p:cSld>
  <p:clrMapOvr>
    <a:masterClrMapping/>
  </p:clrMapOvr>
  <p:transition spd="med">
    <p:fade/>
  </p:transition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052DCC-8A41-4624-B60A-4217D7EB65E1}" type="datetime1">
              <a:rPr lang="ru-RU" smtClean="0"/>
              <a:pPr>
                <a:defRPr/>
              </a:pPr>
              <a:t>27.02.2023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480814" y="8475165"/>
            <a:ext cx="4625625" cy="486833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8AAC45A1-0930-4202-A38A-B6511A278AAB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2286259"/>
      </p:ext>
    </p:extLst>
  </p:cSld>
  <p:clrMapOvr>
    <a:masterClrMapping/>
  </p:clrMapOvr>
  <p:transition spd="med">
    <p:fade/>
  </p:transition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9734" y="609600"/>
            <a:ext cx="5242985" cy="2133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10966" y="1316586"/>
            <a:ext cx="8229602" cy="6498167"/>
          </a:xfrm>
        </p:spPr>
        <p:txBody>
          <a:bodyPr/>
          <a:lstStyle>
            <a:lvl1pPr>
              <a:defRPr sz="32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19734" y="2743203"/>
            <a:ext cx="5242985" cy="5082117"/>
          </a:xfrm>
        </p:spPr>
        <p:txBody>
          <a:bodyPr/>
          <a:lstStyle>
            <a:lvl1pPr marL="0" indent="0">
              <a:buNone/>
              <a:defRPr sz="1600"/>
            </a:lvl1pPr>
            <a:lvl2pPr marL="457177" indent="0">
              <a:buNone/>
              <a:defRPr sz="1400"/>
            </a:lvl2pPr>
            <a:lvl3pPr marL="914350" indent="0">
              <a:buNone/>
              <a:defRPr sz="1300"/>
            </a:lvl3pPr>
            <a:lvl4pPr marL="1371527" indent="0">
              <a:buNone/>
              <a:defRPr sz="1000"/>
            </a:lvl4pPr>
            <a:lvl5pPr marL="1828705" indent="0">
              <a:buNone/>
              <a:defRPr sz="1000"/>
            </a:lvl5pPr>
            <a:lvl6pPr marL="2285877" indent="0">
              <a:buNone/>
              <a:defRPr sz="1000"/>
            </a:lvl6pPr>
            <a:lvl7pPr marL="2743053" indent="0">
              <a:buNone/>
              <a:defRPr sz="1000"/>
            </a:lvl7pPr>
            <a:lvl8pPr marL="3200230" indent="0">
              <a:buNone/>
              <a:defRPr sz="1000"/>
            </a:lvl8pPr>
            <a:lvl9pPr marL="3657407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2C1537-D740-4B6B-A1DC-BC7E35E5AE88}" type="datetime1">
              <a:rPr lang="ru-RU" smtClean="0"/>
              <a:pPr>
                <a:defRPr/>
              </a:pPr>
              <a:t>27.02.2023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62F540C-1435-46A0-AD8F-05A107B1C056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9920588"/>
      </p:ext>
    </p:extLst>
  </p:cSld>
  <p:clrMapOvr>
    <a:masterClrMapping/>
  </p:clrMapOvr>
  <p:transition spd="med">
    <p:fade/>
  </p:transition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9734" y="609600"/>
            <a:ext cx="5242985" cy="2133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910966" y="1316586"/>
            <a:ext cx="8229602" cy="6498167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77" indent="0">
              <a:buNone/>
              <a:defRPr sz="2900"/>
            </a:lvl2pPr>
            <a:lvl3pPr marL="914350" indent="0">
              <a:buNone/>
              <a:defRPr sz="2400"/>
            </a:lvl3pPr>
            <a:lvl4pPr marL="1371527" indent="0">
              <a:buNone/>
              <a:defRPr sz="2100"/>
            </a:lvl4pPr>
            <a:lvl5pPr marL="1828705" indent="0">
              <a:buNone/>
              <a:defRPr sz="2100"/>
            </a:lvl5pPr>
            <a:lvl6pPr marL="2285877" indent="0">
              <a:buNone/>
              <a:defRPr sz="2100"/>
            </a:lvl6pPr>
            <a:lvl7pPr marL="2743053" indent="0">
              <a:buNone/>
              <a:defRPr sz="2100"/>
            </a:lvl7pPr>
            <a:lvl8pPr marL="3200230" indent="0">
              <a:buNone/>
              <a:defRPr sz="2100"/>
            </a:lvl8pPr>
            <a:lvl9pPr marL="3657407" indent="0">
              <a:buNone/>
              <a:defRPr sz="2100"/>
            </a:lvl9pPr>
          </a:lstStyle>
          <a:p>
            <a:pPr lv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19734" y="2743203"/>
            <a:ext cx="5242985" cy="5082117"/>
          </a:xfrm>
        </p:spPr>
        <p:txBody>
          <a:bodyPr/>
          <a:lstStyle>
            <a:lvl1pPr marL="0" indent="0">
              <a:buNone/>
              <a:defRPr sz="1600"/>
            </a:lvl1pPr>
            <a:lvl2pPr marL="457177" indent="0">
              <a:buNone/>
              <a:defRPr sz="1400"/>
            </a:lvl2pPr>
            <a:lvl3pPr marL="914350" indent="0">
              <a:buNone/>
              <a:defRPr sz="1300"/>
            </a:lvl3pPr>
            <a:lvl4pPr marL="1371527" indent="0">
              <a:buNone/>
              <a:defRPr sz="1000"/>
            </a:lvl4pPr>
            <a:lvl5pPr marL="1828705" indent="0">
              <a:buNone/>
              <a:defRPr sz="1000"/>
            </a:lvl5pPr>
            <a:lvl6pPr marL="2285877" indent="0">
              <a:buNone/>
              <a:defRPr sz="1000"/>
            </a:lvl6pPr>
            <a:lvl7pPr marL="2743053" indent="0">
              <a:buNone/>
              <a:defRPr sz="1000"/>
            </a:lvl7pPr>
            <a:lvl8pPr marL="3200230" indent="0">
              <a:buNone/>
              <a:defRPr sz="1000"/>
            </a:lvl8pPr>
            <a:lvl9pPr marL="3657407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1F716F-4BFB-4DCF-8F13-CDD30810C04F}" type="datetime1">
              <a:rPr lang="ru-RU" smtClean="0"/>
              <a:pPr>
                <a:defRPr/>
              </a:pPr>
              <a:t>27.02.2023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764AF57-2860-4DD0-9BD3-55C78C025F6F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5192760"/>
      </p:ext>
    </p:extLst>
  </p:cSld>
  <p:clrMapOvr>
    <a:masterClrMapping/>
  </p:clrMapOvr>
  <p:transition spd="med">
    <p:fade/>
  </p:transition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D0E6B8-6862-4F55-81A1-3BD2B0F85F8E}" type="datetime1">
              <a:rPr lang="ru-RU" smtClean="0"/>
              <a:pPr>
                <a:defRPr/>
              </a:pPr>
              <a:t>27.02.2023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CF2EFA10-0523-41F5-AA98-9F98F676E1C3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8486073"/>
      </p:ext>
    </p:extLst>
  </p:cSld>
  <p:clrMapOvr>
    <a:masterClrMapping/>
  </p:clrMapOvr>
  <p:transition spd="med">
    <p:fade/>
  </p:transition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633218" y="486839"/>
            <a:ext cx="3505198" cy="774911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17618" y="486839"/>
            <a:ext cx="10312402" cy="77491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AA87B5-FF5B-4EC3-BF20-65BCA01D3C53}" type="datetime1">
              <a:rPr lang="ru-RU" smtClean="0"/>
              <a:pPr>
                <a:defRPr/>
              </a:pPr>
              <a:t>27.02.2023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0588A74-0240-4A8A-AF95-6A2C4C06F1E9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618086"/>
      </p:ext>
    </p:extLst>
  </p:cSld>
  <p:clrMapOvr>
    <a:masterClrMapping/>
  </p:clrMapOvr>
  <p:transition spd="med">
    <p:fade/>
  </p:transition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43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-11261" y="-29632"/>
            <a:ext cx="16258823" cy="321733"/>
            <a:chOff x="-4" y="-14"/>
            <a:chExt cx="5646" cy="149"/>
          </a:xfrm>
        </p:grpSpPr>
        <p:sp>
          <p:nvSpPr>
            <p:cNvPr id="4" name="Rectangle 198"/>
            <p:cNvSpPr>
              <a:spLocks noChangeArrowheads="1"/>
            </p:cNvSpPr>
            <p:nvPr userDrawn="1"/>
          </p:nvSpPr>
          <p:spPr bwMode="auto">
            <a:xfrm>
              <a:off x="-4" y="-14"/>
              <a:ext cx="3" cy="149"/>
            </a:xfrm>
            <a:prstGeom prst="rect">
              <a:avLst/>
            </a:prstGeom>
            <a:solidFill>
              <a:srgbClr val="0029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" name="Rectangle 199"/>
            <p:cNvSpPr>
              <a:spLocks noChangeArrowheads="1"/>
            </p:cNvSpPr>
            <p:nvPr userDrawn="1"/>
          </p:nvSpPr>
          <p:spPr bwMode="auto">
            <a:xfrm>
              <a:off x="-1" y="-14"/>
              <a:ext cx="4" cy="149"/>
            </a:xfrm>
            <a:prstGeom prst="rect">
              <a:avLst/>
            </a:prstGeom>
            <a:solidFill>
              <a:srgbClr val="0229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" name="Rectangle 200"/>
            <p:cNvSpPr>
              <a:spLocks noChangeArrowheads="1"/>
            </p:cNvSpPr>
            <p:nvPr userDrawn="1"/>
          </p:nvSpPr>
          <p:spPr bwMode="auto">
            <a:xfrm>
              <a:off x="3" y="-14"/>
              <a:ext cx="4" cy="149"/>
            </a:xfrm>
            <a:prstGeom prst="rect">
              <a:avLst/>
            </a:prstGeom>
            <a:solidFill>
              <a:srgbClr val="0429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" name="Rectangle 201"/>
            <p:cNvSpPr>
              <a:spLocks noChangeArrowheads="1"/>
            </p:cNvSpPr>
            <p:nvPr userDrawn="1"/>
          </p:nvSpPr>
          <p:spPr bwMode="auto">
            <a:xfrm>
              <a:off x="7" y="-14"/>
              <a:ext cx="3" cy="149"/>
            </a:xfrm>
            <a:prstGeom prst="rect">
              <a:avLst/>
            </a:prstGeom>
            <a:solidFill>
              <a:srgbClr val="06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" name="Rectangle 202"/>
            <p:cNvSpPr>
              <a:spLocks noChangeArrowheads="1"/>
            </p:cNvSpPr>
            <p:nvPr userDrawn="1"/>
          </p:nvSpPr>
          <p:spPr bwMode="auto">
            <a:xfrm>
              <a:off x="10" y="-14"/>
              <a:ext cx="4" cy="149"/>
            </a:xfrm>
            <a:prstGeom prst="rect">
              <a:avLst/>
            </a:prstGeom>
            <a:solidFill>
              <a:srgbClr val="08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" name="Rectangle 203"/>
            <p:cNvSpPr>
              <a:spLocks noChangeArrowheads="1"/>
            </p:cNvSpPr>
            <p:nvPr userDrawn="1"/>
          </p:nvSpPr>
          <p:spPr bwMode="auto">
            <a:xfrm>
              <a:off x="14" y="-14"/>
              <a:ext cx="6" cy="149"/>
            </a:xfrm>
            <a:prstGeom prst="rect">
              <a:avLst/>
            </a:prstGeom>
            <a:solidFill>
              <a:srgbClr val="0A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" name="Rectangle 204"/>
            <p:cNvSpPr>
              <a:spLocks noChangeArrowheads="1"/>
            </p:cNvSpPr>
            <p:nvPr userDrawn="1"/>
          </p:nvSpPr>
          <p:spPr bwMode="auto">
            <a:xfrm>
              <a:off x="20" y="-14"/>
              <a:ext cx="15" cy="149"/>
            </a:xfrm>
            <a:prstGeom prst="rect">
              <a:avLst/>
            </a:prstGeom>
            <a:solidFill>
              <a:srgbClr val="0C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" name="Rectangle 205"/>
            <p:cNvSpPr>
              <a:spLocks noChangeArrowheads="1"/>
            </p:cNvSpPr>
            <p:nvPr userDrawn="1"/>
          </p:nvSpPr>
          <p:spPr bwMode="auto">
            <a:xfrm>
              <a:off x="32" y="-14"/>
              <a:ext cx="11" cy="149"/>
            </a:xfrm>
            <a:prstGeom prst="rect">
              <a:avLst/>
            </a:prstGeom>
            <a:solidFill>
              <a:srgbClr val="0E2B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" name="Rectangle 206"/>
            <p:cNvSpPr>
              <a:spLocks noChangeArrowheads="1"/>
            </p:cNvSpPr>
            <p:nvPr userDrawn="1"/>
          </p:nvSpPr>
          <p:spPr bwMode="auto">
            <a:xfrm>
              <a:off x="43" y="-14"/>
              <a:ext cx="15" cy="149"/>
            </a:xfrm>
            <a:prstGeom prst="rect">
              <a:avLst/>
            </a:prstGeom>
            <a:solidFill>
              <a:srgbClr val="102B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" name="Rectangle 207"/>
            <p:cNvSpPr>
              <a:spLocks noChangeArrowheads="1"/>
            </p:cNvSpPr>
            <p:nvPr userDrawn="1"/>
          </p:nvSpPr>
          <p:spPr bwMode="auto">
            <a:xfrm>
              <a:off x="58" y="-14"/>
              <a:ext cx="18" cy="149"/>
            </a:xfrm>
            <a:prstGeom prst="rect">
              <a:avLst/>
            </a:prstGeom>
            <a:solidFill>
              <a:srgbClr val="122C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" name="Rectangle 208"/>
            <p:cNvSpPr>
              <a:spLocks noChangeArrowheads="1"/>
            </p:cNvSpPr>
            <p:nvPr userDrawn="1"/>
          </p:nvSpPr>
          <p:spPr bwMode="auto">
            <a:xfrm>
              <a:off x="73" y="-14"/>
              <a:ext cx="16" cy="149"/>
            </a:xfrm>
            <a:prstGeom prst="rect">
              <a:avLst/>
            </a:prstGeom>
            <a:solidFill>
              <a:srgbClr val="142D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" name="Rectangle 209"/>
            <p:cNvSpPr>
              <a:spLocks noChangeArrowheads="1"/>
            </p:cNvSpPr>
            <p:nvPr userDrawn="1"/>
          </p:nvSpPr>
          <p:spPr bwMode="auto">
            <a:xfrm>
              <a:off x="89" y="-14"/>
              <a:ext cx="22" cy="149"/>
            </a:xfrm>
            <a:prstGeom prst="rect">
              <a:avLst/>
            </a:prstGeom>
            <a:solidFill>
              <a:srgbClr val="162D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" name="Rectangle 210"/>
            <p:cNvSpPr>
              <a:spLocks noChangeArrowheads="1"/>
            </p:cNvSpPr>
            <p:nvPr userDrawn="1"/>
          </p:nvSpPr>
          <p:spPr bwMode="auto">
            <a:xfrm>
              <a:off x="111" y="-14"/>
              <a:ext cx="28" cy="149"/>
            </a:xfrm>
            <a:prstGeom prst="rect">
              <a:avLst/>
            </a:prstGeom>
            <a:solidFill>
              <a:srgbClr val="182D6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" name="Rectangle 211"/>
            <p:cNvSpPr>
              <a:spLocks noChangeArrowheads="1"/>
            </p:cNvSpPr>
            <p:nvPr userDrawn="1"/>
          </p:nvSpPr>
          <p:spPr bwMode="auto">
            <a:xfrm>
              <a:off x="139" y="-14"/>
              <a:ext cx="25" cy="149"/>
            </a:xfrm>
            <a:prstGeom prst="rect">
              <a:avLst/>
            </a:prstGeom>
            <a:solidFill>
              <a:srgbClr val="1A2F6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8" name="Rectangle 212"/>
            <p:cNvSpPr>
              <a:spLocks noChangeArrowheads="1"/>
            </p:cNvSpPr>
            <p:nvPr userDrawn="1"/>
          </p:nvSpPr>
          <p:spPr bwMode="auto">
            <a:xfrm>
              <a:off x="167" y="-14"/>
              <a:ext cx="24" cy="149"/>
            </a:xfrm>
            <a:prstGeom prst="rect">
              <a:avLst/>
            </a:prstGeom>
            <a:solidFill>
              <a:srgbClr val="1C306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9" name="Rectangle 213"/>
            <p:cNvSpPr>
              <a:spLocks noChangeArrowheads="1"/>
            </p:cNvSpPr>
            <p:nvPr userDrawn="1"/>
          </p:nvSpPr>
          <p:spPr bwMode="auto">
            <a:xfrm>
              <a:off x="188" y="-14"/>
              <a:ext cx="22" cy="149"/>
            </a:xfrm>
            <a:prstGeom prst="rect">
              <a:avLst/>
            </a:prstGeom>
            <a:solidFill>
              <a:srgbClr val="1E326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0" name="Rectangle 214"/>
            <p:cNvSpPr>
              <a:spLocks noChangeArrowheads="1"/>
            </p:cNvSpPr>
            <p:nvPr userDrawn="1"/>
          </p:nvSpPr>
          <p:spPr bwMode="auto">
            <a:xfrm>
              <a:off x="210" y="-14"/>
              <a:ext cx="25" cy="149"/>
            </a:xfrm>
            <a:prstGeom prst="rect">
              <a:avLst/>
            </a:prstGeom>
            <a:solidFill>
              <a:srgbClr val="20326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1" name="Rectangle 215"/>
            <p:cNvSpPr>
              <a:spLocks noChangeArrowheads="1"/>
            </p:cNvSpPr>
            <p:nvPr userDrawn="1"/>
          </p:nvSpPr>
          <p:spPr bwMode="auto">
            <a:xfrm>
              <a:off x="232" y="-14"/>
              <a:ext cx="40" cy="149"/>
            </a:xfrm>
            <a:prstGeom prst="rect">
              <a:avLst/>
            </a:prstGeom>
            <a:solidFill>
              <a:srgbClr val="22336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2" name="Rectangle 216"/>
            <p:cNvSpPr>
              <a:spLocks noChangeArrowheads="1"/>
            </p:cNvSpPr>
            <p:nvPr userDrawn="1"/>
          </p:nvSpPr>
          <p:spPr bwMode="auto">
            <a:xfrm>
              <a:off x="272" y="-14"/>
              <a:ext cx="22" cy="149"/>
            </a:xfrm>
            <a:prstGeom prst="rect">
              <a:avLst/>
            </a:prstGeom>
            <a:solidFill>
              <a:srgbClr val="24356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3" name="Rectangle 217"/>
            <p:cNvSpPr>
              <a:spLocks noChangeArrowheads="1"/>
            </p:cNvSpPr>
            <p:nvPr userDrawn="1"/>
          </p:nvSpPr>
          <p:spPr bwMode="auto">
            <a:xfrm>
              <a:off x="294" y="-14"/>
              <a:ext cx="25" cy="149"/>
            </a:xfrm>
            <a:prstGeom prst="rect">
              <a:avLst/>
            </a:prstGeom>
            <a:solidFill>
              <a:srgbClr val="26366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4" name="Rectangle 218"/>
            <p:cNvSpPr>
              <a:spLocks noChangeArrowheads="1"/>
            </p:cNvSpPr>
            <p:nvPr userDrawn="1"/>
          </p:nvSpPr>
          <p:spPr bwMode="auto">
            <a:xfrm>
              <a:off x="316" y="-14"/>
              <a:ext cx="25" cy="149"/>
            </a:xfrm>
            <a:prstGeom prst="rect">
              <a:avLst/>
            </a:prstGeom>
            <a:solidFill>
              <a:srgbClr val="28376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5" name="Rectangle 219"/>
            <p:cNvSpPr>
              <a:spLocks noChangeArrowheads="1"/>
            </p:cNvSpPr>
            <p:nvPr userDrawn="1"/>
          </p:nvSpPr>
          <p:spPr bwMode="auto">
            <a:xfrm>
              <a:off x="343" y="-14"/>
              <a:ext cx="33" cy="149"/>
            </a:xfrm>
            <a:prstGeom prst="rect">
              <a:avLst/>
            </a:prstGeom>
            <a:solidFill>
              <a:srgbClr val="2A386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6" name="Rectangle 220"/>
            <p:cNvSpPr>
              <a:spLocks noChangeArrowheads="1"/>
            </p:cNvSpPr>
            <p:nvPr userDrawn="1"/>
          </p:nvSpPr>
          <p:spPr bwMode="auto">
            <a:xfrm>
              <a:off x="376" y="-14"/>
              <a:ext cx="25" cy="149"/>
            </a:xfrm>
            <a:prstGeom prst="rect">
              <a:avLst/>
            </a:prstGeom>
            <a:solidFill>
              <a:srgbClr val="2C396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7" name="Rectangle 221"/>
            <p:cNvSpPr>
              <a:spLocks noChangeArrowheads="1"/>
            </p:cNvSpPr>
            <p:nvPr userDrawn="1"/>
          </p:nvSpPr>
          <p:spPr bwMode="auto">
            <a:xfrm>
              <a:off x="403" y="-14"/>
              <a:ext cx="28" cy="149"/>
            </a:xfrm>
            <a:prstGeom prst="rect">
              <a:avLst/>
            </a:prstGeom>
            <a:solidFill>
              <a:srgbClr val="2D3B6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8" name="Rectangle 222"/>
            <p:cNvSpPr>
              <a:spLocks noChangeArrowheads="1"/>
            </p:cNvSpPr>
            <p:nvPr userDrawn="1"/>
          </p:nvSpPr>
          <p:spPr bwMode="auto">
            <a:xfrm>
              <a:off x="431" y="-14"/>
              <a:ext cx="33" cy="149"/>
            </a:xfrm>
            <a:prstGeom prst="rect">
              <a:avLst/>
            </a:prstGeom>
            <a:solidFill>
              <a:srgbClr val="2F3C6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9" name="Rectangle 223"/>
            <p:cNvSpPr>
              <a:spLocks noChangeArrowheads="1"/>
            </p:cNvSpPr>
            <p:nvPr userDrawn="1"/>
          </p:nvSpPr>
          <p:spPr bwMode="auto">
            <a:xfrm>
              <a:off x="464" y="-14"/>
              <a:ext cx="25" cy="149"/>
            </a:xfrm>
            <a:prstGeom prst="rect">
              <a:avLst/>
            </a:prstGeom>
            <a:solidFill>
              <a:srgbClr val="313D6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0" name="Rectangle 224"/>
            <p:cNvSpPr>
              <a:spLocks noChangeArrowheads="1"/>
            </p:cNvSpPr>
            <p:nvPr userDrawn="1"/>
          </p:nvSpPr>
          <p:spPr bwMode="auto">
            <a:xfrm>
              <a:off x="491" y="-14"/>
              <a:ext cx="40" cy="149"/>
            </a:xfrm>
            <a:prstGeom prst="rect">
              <a:avLst/>
            </a:prstGeom>
            <a:solidFill>
              <a:srgbClr val="333F6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1" name="Rectangle 225"/>
            <p:cNvSpPr>
              <a:spLocks noChangeArrowheads="1"/>
            </p:cNvSpPr>
            <p:nvPr userDrawn="1"/>
          </p:nvSpPr>
          <p:spPr bwMode="auto">
            <a:xfrm>
              <a:off x="531" y="-14"/>
              <a:ext cx="25" cy="149"/>
            </a:xfrm>
            <a:prstGeom prst="rect">
              <a:avLst/>
            </a:prstGeom>
            <a:solidFill>
              <a:srgbClr val="35406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2" name="Rectangle 226"/>
            <p:cNvSpPr>
              <a:spLocks noChangeArrowheads="1"/>
            </p:cNvSpPr>
            <p:nvPr userDrawn="1"/>
          </p:nvSpPr>
          <p:spPr bwMode="auto">
            <a:xfrm>
              <a:off x="558" y="-14"/>
              <a:ext cx="27" cy="149"/>
            </a:xfrm>
            <a:prstGeom prst="rect">
              <a:avLst/>
            </a:prstGeom>
            <a:solidFill>
              <a:srgbClr val="37426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3" name="Rectangle 227"/>
            <p:cNvSpPr>
              <a:spLocks noChangeArrowheads="1"/>
            </p:cNvSpPr>
            <p:nvPr userDrawn="1"/>
          </p:nvSpPr>
          <p:spPr bwMode="auto">
            <a:xfrm>
              <a:off x="585" y="-14"/>
              <a:ext cx="23" cy="149"/>
            </a:xfrm>
            <a:prstGeom prst="rect">
              <a:avLst/>
            </a:prstGeom>
            <a:solidFill>
              <a:srgbClr val="38446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4" name="Rectangle 228"/>
            <p:cNvSpPr>
              <a:spLocks noChangeArrowheads="1"/>
            </p:cNvSpPr>
            <p:nvPr userDrawn="1"/>
          </p:nvSpPr>
          <p:spPr bwMode="auto">
            <a:xfrm>
              <a:off x="608" y="-14"/>
              <a:ext cx="38" cy="149"/>
            </a:xfrm>
            <a:prstGeom prst="rect">
              <a:avLst/>
            </a:prstGeom>
            <a:solidFill>
              <a:srgbClr val="3A456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5" name="Rectangle 229"/>
            <p:cNvSpPr>
              <a:spLocks noChangeArrowheads="1"/>
            </p:cNvSpPr>
            <p:nvPr userDrawn="1"/>
          </p:nvSpPr>
          <p:spPr bwMode="auto">
            <a:xfrm>
              <a:off x="646" y="-14"/>
              <a:ext cx="28" cy="149"/>
            </a:xfrm>
            <a:prstGeom prst="rect">
              <a:avLst/>
            </a:prstGeom>
            <a:solidFill>
              <a:srgbClr val="3C476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6" name="Rectangle 230"/>
            <p:cNvSpPr>
              <a:spLocks noChangeArrowheads="1"/>
            </p:cNvSpPr>
            <p:nvPr userDrawn="1"/>
          </p:nvSpPr>
          <p:spPr bwMode="auto">
            <a:xfrm>
              <a:off x="674" y="-14"/>
              <a:ext cx="38" cy="149"/>
            </a:xfrm>
            <a:prstGeom prst="rect">
              <a:avLst/>
            </a:prstGeom>
            <a:solidFill>
              <a:srgbClr val="3E486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7" name="Rectangle 231"/>
            <p:cNvSpPr>
              <a:spLocks noChangeArrowheads="1"/>
            </p:cNvSpPr>
            <p:nvPr userDrawn="1"/>
          </p:nvSpPr>
          <p:spPr bwMode="auto">
            <a:xfrm>
              <a:off x="712" y="-14"/>
              <a:ext cx="25" cy="149"/>
            </a:xfrm>
            <a:prstGeom prst="rect">
              <a:avLst/>
            </a:prstGeom>
            <a:solidFill>
              <a:srgbClr val="404A6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8" name="Rectangle 232"/>
            <p:cNvSpPr>
              <a:spLocks noChangeArrowheads="1"/>
            </p:cNvSpPr>
            <p:nvPr userDrawn="1"/>
          </p:nvSpPr>
          <p:spPr bwMode="auto">
            <a:xfrm>
              <a:off x="740" y="-14"/>
              <a:ext cx="38" cy="149"/>
            </a:xfrm>
            <a:prstGeom prst="rect">
              <a:avLst/>
            </a:prstGeom>
            <a:solidFill>
              <a:srgbClr val="424B6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9" name="Rectangle 233"/>
            <p:cNvSpPr>
              <a:spLocks noChangeArrowheads="1"/>
            </p:cNvSpPr>
            <p:nvPr userDrawn="1"/>
          </p:nvSpPr>
          <p:spPr bwMode="auto">
            <a:xfrm>
              <a:off x="778" y="-14"/>
              <a:ext cx="25" cy="149"/>
            </a:xfrm>
            <a:prstGeom prst="rect">
              <a:avLst/>
            </a:prstGeom>
            <a:solidFill>
              <a:srgbClr val="444D7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0" name="Rectangle 234"/>
            <p:cNvSpPr>
              <a:spLocks noChangeArrowheads="1"/>
            </p:cNvSpPr>
            <p:nvPr userDrawn="1"/>
          </p:nvSpPr>
          <p:spPr bwMode="auto">
            <a:xfrm>
              <a:off x="806" y="-14"/>
              <a:ext cx="33" cy="149"/>
            </a:xfrm>
            <a:prstGeom prst="rect">
              <a:avLst/>
            </a:prstGeom>
            <a:solidFill>
              <a:srgbClr val="464E7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1" name="Rectangle 235"/>
            <p:cNvSpPr>
              <a:spLocks noChangeArrowheads="1"/>
            </p:cNvSpPr>
            <p:nvPr userDrawn="1"/>
          </p:nvSpPr>
          <p:spPr bwMode="auto">
            <a:xfrm>
              <a:off x="839" y="-14"/>
              <a:ext cx="28" cy="149"/>
            </a:xfrm>
            <a:prstGeom prst="rect">
              <a:avLst/>
            </a:prstGeom>
            <a:solidFill>
              <a:srgbClr val="47507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2" name="Rectangle 236"/>
            <p:cNvSpPr>
              <a:spLocks noChangeArrowheads="1"/>
            </p:cNvSpPr>
            <p:nvPr userDrawn="1"/>
          </p:nvSpPr>
          <p:spPr bwMode="auto">
            <a:xfrm>
              <a:off x="867" y="-14"/>
              <a:ext cx="25" cy="149"/>
            </a:xfrm>
            <a:prstGeom prst="rect">
              <a:avLst/>
            </a:prstGeom>
            <a:solidFill>
              <a:srgbClr val="49517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3" name="Rectangle 237"/>
            <p:cNvSpPr>
              <a:spLocks noChangeArrowheads="1"/>
            </p:cNvSpPr>
            <p:nvPr userDrawn="1"/>
          </p:nvSpPr>
          <p:spPr bwMode="auto">
            <a:xfrm>
              <a:off x="895" y="-14"/>
              <a:ext cx="38" cy="149"/>
            </a:xfrm>
            <a:prstGeom prst="rect">
              <a:avLst/>
            </a:prstGeom>
            <a:solidFill>
              <a:srgbClr val="4B537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4" name="Rectangle 238"/>
            <p:cNvSpPr>
              <a:spLocks noChangeArrowheads="1"/>
            </p:cNvSpPr>
            <p:nvPr userDrawn="1"/>
          </p:nvSpPr>
          <p:spPr bwMode="auto">
            <a:xfrm>
              <a:off x="933" y="-14"/>
              <a:ext cx="27" cy="149"/>
            </a:xfrm>
            <a:prstGeom prst="rect">
              <a:avLst/>
            </a:prstGeom>
            <a:solidFill>
              <a:srgbClr val="4D557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5" name="Rectangle 239"/>
            <p:cNvSpPr>
              <a:spLocks noChangeArrowheads="1"/>
            </p:cNvSpPr>
            <p:nvPr userDrawn="1"/>
          </p:nvSpPr>
          <p:spPr bwMode="auto">
            <a:xfrm>
              <a:off x="960" y="-14"/>
              <a:ext cx="30" cy="149"/>
            </a:xfrm>
            <a:prstGeom prst="rect">
              <a:avLst/>
            </a:prstGeom>
            <a:solidFill>
              <a:srgbClr val="4F567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6" name="Rectangle 240"/>
            <p:cNvSpPr>
              <a:spLocks noChangeArrowheads="1"/>
            </p:cNvSpPr>
            <p:nvPr userDrawn="1"/>
          </p:nvSpPr>
          <p:spPr bwMode="auto">
            <a:xfrm>
              <a:off x="993" y="-14"/>
              <a:ext cx="25" cy="149"/>
            </a:xfrm>
            <a:prstGeom prst="rect">
              <a:avLst/>
            </a:prstGeom>
            <a:solidFill>
              <a:srgbClr val="50587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7" name="Rectangle 241"/>
            <p:cNvSpPr>
              <a:spLocks noChangeArrowheads="1"/>
            </p:cNvSpPr>
            <p:nvPr userDrawn="1"/>
          </p:nvSpPr>
          <p:spPr bwMode="auto">
            <a:xfrm>
              <a:off x="1016" y="-14"/>
              <a:ext cx="25" cy="149"/>
            </a:xfrm>
            <a:prstGeom prst="rect">
              <a:avLst/>
            </a:prstGeom>
            <a:solidFill>
              <a:srgbClr val="52597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8" name="Rectangle 242"/>
            <p:cNvSpPr>
              <a:spLocks noChangeArrowheads="1"/>
            </p:cNvSpPr>
            <p:nvPr userDrawn="1"/>
          </p:nvSpPr>
          <p:spPr bwMode="auto">
            <a:xfrm>
              <a:off x="1043" y="-14"/>
              <a:ext cx="39" cy="149"/>
            </a:xfrm>
            <a:prstGeom prst="rect">
              <a:avLst/>
            </a:prstGeom>
            <a:solidFill>
              <a:srgbClr val="545B7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9" name="Rectangle 243"/>
            <p:cNvSpPr>
              <a:spLocks noChangeArrowheads="1"/>
            </p:cNvSpPr>
            <p:nvPr userDrawn="1"/>
          </p:nvSpPr>
          <p:spPr bwMode="auto">
            <a:xfrm>
              <a:off x="1082" y="-14"/>
              <a:ext cx="28" cy="149"/>
            </a:xfrm>
            <a:prstGeom prst="rect">
              <a:avLst/>
            </a:prstGeom>
            <a:solidFill>
              <a:srgbClr val="565C7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0" name="Rectangle 244"/>
            <p:cNvSpPr>
              <a:spLocks noChangeArrowheads="1"/>
            </p:cNvSpPr>
            <p:nvPr userDrawn="1"/>
          </p:nvSpPr>
          <p:spPr bwMode="auto">
            <a:xfrm>
              <a:off x="1110" y="-14"/>
              <a:ext cx="25" cy="149"/>
            </a:xfrm>
            <a:prstGeom prst="rect">
              <a:avLst/>
            </a:prstGeom>
            <a:solidFill>
              <a:srgbClr val="585E7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1" name="Rectangle 245"/>
            <p:cNvSpPr>
              <a:spLocks noChangeArrowheads="1"/>
            </p:cNvSpPr>
            <p:nvPr userDrawn="1"/>
          </p:nvSpPr>
          <p:spPr bwMode="auto">
            <a:xfrm>
              <a:off x="1136" y="-14"/>
              <a:ext cx="25" cy="149"/>
            </a:xfrm>
            <a:prstGeom prst="rect">
              <a:avLst/>
            </a:prstGeom>
            <a:solidFill>
              <a:srgbClr val="59607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2" name="Rectangle 246"/>
            <p:cNvSpPr>
              <a:spLocks noChangeArrowheads="1"/>
            </p:cNvSpPr>
            <p:nvPr userDrawn="1"/>
          </p:nvSpPr>
          <p:spPr bwMode="auto">
            <a:xfrm>
              <a:off x="1159" y="-14"/>
              <a:ext cx="35" cy="149"/>
            </a:xfrm>
            <a:prstGeom prst="rect">
              <a:avLst/>
            </a:prstGeom>
            <a:solidFill>
              <a:srgbClr val="5B617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3" name="Rectangle 247"/>
            <p:cNvSpPr>
              <a:spLocks noChangeArrowheads="1"/>
            </p:cNvSpPr>
            <p:nvPr userDrawn="1"/>
          </p:nvSpPr>
          <p:spPr bwMode="auto">
            <a:xfrm>
              <a:off x="1197" y="-14"/>
              <a:ext cx="28" cy="149"/>
            </a:xfrm>
            <a:prstGeom prst="rect">
              <a:avLst/>
            </a:prstGeom>
            <a:solidFill>
              <a:srgbClr val="5D637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4" name="Rectangle 248"/>
            <p:cNvSpPr>
              <a:spLocks noChangeArrowheads="1"/>
            </p:cNvSpPr>
            <p:nvPr userDrawn="1"/>
          </p:nvSpPr>
          <p:spPr bwMode="auto">
            <a:xfrm>
              <a:off x="1225" y="-14"/>
              <a:ext cx="22" cy="149"/>
            </a:xfrm>
            <a:prstGeom prst="rect">
              <a:avLst/>
            </a:prstGeom>
            <a:solidFill>
              <a:srgbClr val="5E657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5" name="Rectangle 249"/>
            <p:cNvSpPr>
              <a:spLocks noChangeArrowheads="1"/>
            </p:cNvSpPr>
            <p:nvPr userDrawn="1"/>
          </p:nvSpPr>
          <p:spPr bwMode="auto">
            <a:xfrm>
              <a:off x="1247" y="-14"/>
              <a:ext cx="38" cy="149"/>
            </a:xfrm>
            <a:prstGeom prst="rect">
              <a:avLst/>
            </a:prstGeom>
            <a:solidFill>
              <a:srgbClr val="60668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6" name="Rectangle 250"/>
            <p:cNvSpPr>
              <a:spLocks noChangeArrowheads="1"/>
            </p:cNvSpPr>
            <p:nvPr userDrawn="1"/>
          </p:nvSpPr>
          <p:spPr bwMode="auto">
            <a:xfrm>
              <a:off x="1285" y="-14"/>
              <a:ext cx="28" cy="149"/>
            </a:xfrm>
            <a:prstGeom prst="rect">
              <a:avLst/>
            </a:prstGeom>
            <a:solidFill>
              <a:srgbClr val="62688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7" name="Rectangle 251"/>
            <p:cNvSpPr>
              <a:spLocks noChangeArrowheads="1"/>
            </p:cNvSpPr>
            <p:nvPr userDrawn="1"/>
          </p:nvSpPr>
          <p:spPr bwMode="auto">
            <a:xfrm>
              <a:off x="1313" y="-14"/>
              <a:ext cx="22" cy="149"/>
            </a:xfrm>
            <a:prstGeom prst="rect">
              <a:avLst/>
            </a:prstGeom>
            <a:solidFill>
              <a:srgbClr val="64698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8" name="Rectangle 252"/>
            <p:cNvSpPr>
              <a:spLocks noChangeArrowheads="1"/>
            </p:cNvSpPr>
            <p:nvPr userDrawn="1"/>
          </p:nvSpPr>
          <p:spPr bwMode="auto">
            <a:xfrm>
              <a:off x="1335" y="-14"/>
              <a:ext cx="25" cy="149"/>
            </a:xfrm>
            <a:prstGeom prst="rect">
              <a:avLst/>
            </a:prstGeom>
            <a:solidFill>
              <a:srgbClr val="656B8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9" name="Rectangle 253"/>
            <p:cNvSpPr>
              <a:spLocks noChangeArrowheads="1"/>
            </p:cNvSpPr>
            <p:nvPr userDrawn="1"/>
          </p:nvSpPr>
          <p:spPr bwMode="auto">
            <a:xfrm>
              <a:off x="1357" y="-14"/>
              <a:ext cx="39" cy="149"/>
            </a:xfrm>
            <a:prstGeom prst="rect">
              <a:avLst/>
            </a:prstGeom>
            <a:solidFill>
              <a:srgbClr val="676C8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0" name="Rectangle 254"/>
            <p:cNvSpPr>
              <a:spLocks noChangeArrowheads="1"/>
            </p:cNvSpPr>
            <p:nvPr userDrawn="1"/>
          </p:nvSpPr>
          <p:spPr bwMode="auto">
            <a:xfrm>
              <a:off x="1396" y="-14"/>
              <a:ext cx="25" cy="149"/>
            </a:xfrm>
            <a:prstGeom prst="rect">
              <a:avLst/>
            </a:prstGeom>
            <a:solidFill>
              <a:srgbClr val="696E8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1" name="Rectangle 255"/>
            <p:cNvSpPr>
              <a:spLocks noChangeArrowheads="1"/>
            </p:cNvSpPr>
            <p:nvPr userDrawn="1"/>
          </p:nvSpPr>
          <p:spPr bwMode="auto">
            <a:xfrm>
              <a:off x="1424" y="-14"/>
              <a:ext cx="32" cy="149"/>
            </a:xfrm>
            <a:prstGeom prst="rect">
              <a:avLst/>
            </a:prstGeom>
            <a:solidFill>
              <a:srgbClr val="6B6F8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2" name="Rectangle 256"/>
            <p:cNvSpPr>
              <a:spLocks noChangeArrowheads="1"/>
            </p:cNvSpPr>
            <p:nvPr userDrawn="1"/>
          </p:nvSpPr>
          <p:spPr bwMode="auto">
            <a:xfrm>
              <a:off x="1456" y="-14"/>
              <a:ext cx="25" cy="149"/>
            </a:xfrm>
            <a:prstGeom prst="rect">
              <a:avLst/>
            </a:prstGeom>
            <a:solidFill>
              <a:srgbClr val="6C718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3" name="Rectangle 257"/>
            <p:cNvSpPr>
              <a:spLocks noChangeArrowheads="1"/>
            </p:cNvSpPr>
            <p:nvPr userDrawn="1"/>
          </p:nvSpPr>
          <p:spPr bwMode="auto">
            <a:xfrm>
              <a:off x="1484" y="-14"/>
              <a:ext cx="28" cy="149"/>
            </a:xfrm>
            <a:prstGeom prst="rect">
              <a:avLst/>
            </a:prstGeom>
            <a:solidFill>
              <a:srgbClr val="6E738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4" name="Rectangle 258"/>
            <p:cNvSpPr>
              <a:spLocks noChangeArrowheads="1"/>
            </p:cNvSpPr>
            <p:nvPr userDrawn="1"/>
          </p:nvSpPr>
          <p:spPr bwMode="auto">
            <a:xfrm>
              <a:off x="1512" y="-14"/>
              <a:ext cx="32" cy="149"/>
            </a:xfrm>
            <a:prstGeom prst="rect">
              <a:avLst/>
            </a:prstGeom>
            <a:solidFill>
              <a:srgbClr val="70748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5" name="Rectangle 259"/>
            <p:cNvSpPr>
              <a:spLocks noChangeArrowheads="1"/>
            </p:cNvSpPr>
            <p:nvPr userDrawn="1"/>
          </p:nvSpPr>
          <p:spPr bwMode="auto">
            <a:xfrm>
              <a:off x="1544" y="-14"/>
              <a:ext cx="25" cy="149"/>
            </a:xfrm>
            <a:prstGeom prst="rect">
              <a:avLst/>
            </a:prstGeom>
            <a:solidFill>
              <a:srgbClr val="72768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6" name="Rectangle 260"/>
            <p:cNvSpPr>
              <a:spLocks noChangeArrowheads="1"/>
            </p:cNvSpPr>
            <p:nvPr userDrawn="1"/>
          </p:nvSpPr>
          <p:spPr bwMode="auto">
            <a:xfrm>
              <a:off x="1572" y="-14"/>
              <a:ext cx="39" cy="149"/>
            </a:xfrm>
            <a:prstGeom prst="rect">
              <a:avLst/>
            </a:prstGeom>
            <a:solidFill>
              <a:srgbClr val="74788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7" name="Rectangle 261"/>
            <p:cNvSpPr>
              <a:spLocks noChangeArrowheads="1"/>
            </p:cNvSpPr>
            <p:nvPr userDrawn="1"/>
          </p:nvSpPr>
          <p:spPr bwMode="auto">
            <a:xfrm>
              <a:off x="1611" y="-14"/>
              <a:ext cx="22" cy="149"/>
            </a:xfrm>
            <a:prstGeom prst="rect">
              <a:avLst/>
            </a:prstGeom>
            <a:solidFill>
              <a:srgbClr val="757A8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8" name="Rectangle 262"/>
            <p:cNvSpPr>
              <a:spLocks noChangeArrowheads="1"/>
            </p:cNvSpPr>
            <p:nvPr userDrawn="1"/>
          </p:nvSpPr>
          <p:spPr bwMode="auto">
            <a:xfrm>
              <a:off x="1633" y="-14"/>
              <a:ext cx="28" cy="149"/>
            </a:xfrm>
            <a:prstGeom prst="rect">
              <a:avLst/>
            </a:prstGeom>
            <a:solidFill>
              <a:srgbClr val="777B8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9" name="Rectangle 263"/>
            <p:cNvSpPr>
              <a:spLocks noChangeArrowheads="1"/>
            </p:cNvSpPr>
            <p:nvPr userDrawn="1"/>
          </p:nvSpPr>
          <p:spPr bwMode="auto">
            <a:xfrm>
              <a:off x="1661" y="-14"/>
              <a:ext cx="25" cy="149"/>
            </a:xfrm>
            <a:prstGeom prst="rect">
              <a:avLst/>
            </a:prstGeom>
            <a:solidFill>
              <a:srgbClr val="797D9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0" name="Rectangle 264"/>
            <p:cNvSpPr>
              <a:spLocks noChangeArrowheads="1"/>
            </p:cNvSpPr>
            <p:nvPr userDrawn="1"/>
          </p:nvSpPr>
          <p:spPr bwMode="auto">
            <a:xfrm>
              <a:off x="1688" y="-14"/>
              <a:ext cx="25" cy="149"/>
            </a:xfrm>
            <a:prstGeom prst="rect">
              <a:avLst/>
            </a:prstGeom>
            <a:solidFill>
              <a:srgbClr val="7B7E9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1" name="Rectangle 265"/>
            <p:cNvSpPr>
              <a:spLocks noChangeArrowheads="1"/>
            </p:cNvSpPr>
            <p:nvPr userDrawn="1"/>
          </p:nvSpPr>
          <p:spPr bwMode="auto">
            <a:xfrm>
              <a:off x="1710" y="-14"/>
              <a:ext cx="33" cy="149"/>
            </a:xfrm>
            <a:prstGeom prst="rect">
              <a:avLst/>
            </a:prstGeom>
            <a:solidFill>
              <a:srgbClr val="7C809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2" name="Rectangle 266"/>
            <p:cNvSpPr>
              <a:spLocks noChangeArrowheads="1"/>
            </p:cNvSpPr>
            <p:nvPr userDrawn="1"/>
          </p:nvSpPr>
          <p:spPr bwMode="auto">
            <a:xfrm>
              <a:off x="1743" y="-14"/>
              <a:ext cx="25" cy="149"/>
            </a:xfrm>
            <a:prstGeom prst="rect">
              <a:avLst/>
            </a:prstGeom>
            <a:solidFill>
              <a:srgbClr val="7E819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3" name="Rectangle 267"/>
            <p:cNvSpPr>
              <a:spLocks noChangeArrowheads="1"/>
            </p:cNvSpPr>
            <p:nvPr userDrawn="1"/>
          </p:nvSpPr>
          <p:spPr bwMode="auto">
            <a:xfrm>
              <a:off x="1771" y="-14"/>
              <a:ext cx="27" cy="149"/>
            </a:xfrm>
            <a:prstGeom prst="rect">
              <a:avLst/>
            </a:prstGeom>
            <a:solidFill>
              <a:srgbClr val="80839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4" name="Rectangle 268"/>
            <p:cNvSpPr>
              <a:spLocks noChangeArrowheads="1"/>
            </p:cNvSpPr>
            <p:nvPr userDrawn="1"/>
          </p:nvSpPr>
          <p:spPr bwMode="auto">
            <a:xfrm>
              <a:off x="1798" y="-14"/>
              <a:ext cx="31" cy="149"/>
            </a:xfrm>
            <a:prstGeom prst="rect">
              <a:avLst/>
            </a:prstGeom>
            <a:solidFill>
              <a:srgbClr val="81859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5" name="Rectangle 269"/>
            <p:cNvSpPr>
              <a:spLocks noChangeArrowheads="1"/>
            </p:cNvSpPr>
            <p:nvPr userDrawn="1"/>
          </p:nvSpPr>
          <p:spPr bwMode="auto">
            <a:xfrm>
              <a:off x="1832" y="-14"/>
              <a:ext cx="27" cy="149"/>
            </a:xfrm>
            <a:prstGeom prst="rect">
              <a:avLst/>
            </a:prstGeom>
            <a:solidFill>
              <a:srgbClr val="83869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6" name="Rectangle 270"/>
            <p:cNvSpPr>
              <a:spLocks noChangeArrowheads="1"/>
            </p:cNvSpPr>
            <p:nvPr userDrawn="1"/>
          </p:nvSpPr>
          <p:spPr bwMode="auto">
            <a:xfrm>
              <a:off x="1859" y="-14"/>
              <a:ext cx="25" cy="149"/>
            </a:xfrm>
            <a:prstGeom prst="rect">
              <a:avLst/>
            </a:prstGeom>
            <a:solidFill>
              <a:srgbClr val="85889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7" name="Rectangle 271"/>
            <p:cNvSpPr>
              <a:spLocks noChangeArrowheads="1"/>
            </p:cNvSpPr>
            <p:nvPr userDrawn="1"/>
          </p:nvSpPr>
          <p:spPr bwMode="auto">
            <a:xfrm>
              <a:off x="1886" y="-14"/>
              <a:ext cx="25" cy="149"/>
            </a:xfrm>
            <a:prstGeom prst="rect">
              <a:avLst/>
            </a:prstGeom>
            <a:solidFill>
              <a:srgbClr val="868A9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8" name="Rectangle 272"/>
            <p:cNvSpPr>
              <a:spLocks noChangeArrowheads="1"/>
            </p:cNvSpPr>
            <p:nvPr userDrawn="1"/>
          </p:nvSpPr>
          <p:spPr bwMode="auto">
            <a:xfrm>
              <a:off x="1908" y="-14"/>
              <a:ext cx="34" cy="149"/>
            </a:xfrm>
            <a:prstGeom prst="rect">
              <a:avLst/>
            </a:prstGeom>
            <a:solidFill>
              <a:srgbClr val="888B9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9" name="Rectangle 273"/>
            <p:cNvSpPr>
              <a:spLocks noChangeArrowheads="1"/>
            </p:cNvSpPr>
            <p:nvPr userDrawn="1"/>
          </p:nvSpPr>
          <p:spPr bwMode="auto">
            <a:xfrm>
              <a:off x="1942" y="-14"/>
              <a:ext cx="22" cy="149"/>
            </a:xfrm>
            <a:prstGeom prst="rect">
              <a:avLst/>
            </a:prstGeom>
            <a:solidFill>
              <a:srgbClr val="898D9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0" name="Rectangle 274"/>
            <p:cNvSpPr>
              <a:spLocks noChangeArrowheads="1"/>
            </p:cNvSpPr>
            <p:nvPr userDrawn="1"/>
          </p:nvSpPr>
          <p:spPr bwMode="auto">
            <a:xfrm>
              <a:off x="1964" y="-14"/>
              <a:ext cx="27" cy="149"/>
            </a:xfrm>
            <a:prstGeom prst="rect">
              <a:avLst/>
            </a:prstGeom>
            <a:solidFill>
              <a:srgbClr val="8B8E9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1" name="Rectangle 275"/>
            <p:cNvSpPr>
              <a:spLocks noChangeArrowheads="1"/>
            </p:cNvSpPr>
            <p:nvPr userDrawn="1"/>
          </p:nvSpPr>
          <p:spPr bwMode="auto">
            <a:xfrm>
              <a:off x="1991" y="-14"/>
              <a:ext cx="36" cy="149"/>
            </a:xfrm>
            <a:prstGeom prst="rect">
              <a:avLst/>
            </a:prstGeom>
            <a:solidFill>
              <a:srgbClr val="8D909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2" name="Rectangle 276"/>
            <p:cNvSpPr>
              <a:spLocks noChangeArrowheads="1"/>
            </p:cNvSpPr>
            <p:nvPr userDrawn="1"/>
          </p:nvSpPr>
          <p:spPr bwMode="auto">
            <a:xfrm>
              <a:off x="2030" y="-14"/>
              <a:ext cx="25" cy="149"/>
            </a:xfrm>
            <a:prstGeom prst="rect">
              <a:avLst/>
            </a:prstGeom>
            <a:solidFill>
              <a:srgbClr val="8F91A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3" name="Rectangle 277"/>
            <p:cNvSpPr>
              <a:spLocks noChangeArrowheads="1"/>
            </p:cNvSpPr>
            <p:nvPr userDrawn="1"/>
          </p:nvSpPr>
          <p:spPr bwMode="auto">
            <a:xfrm>
              <a:off x="2052" y="-14"/>
              <a:ext cx="25" cy="149"/>
            </a:xfrm>
            <a:prstGeom prst="rect">
              <a:avLst/>
            </a:prstGeom>
            <a:solidFill>
              <a:srgbClr val="9093A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4" name="Rectangle 278"/>
            <p:cNvSpPr>
              <a:spLocks noChangeArrowheads="1"/>
            </p:cNvSpPr>
            <p:nvPr userDrawn="1"/>
          </p:nvSpPr>
          <p:spPr bwMode="auto">
            <a:xfrm>
              <a:off x="2079" y="-14"/>
              <a:ext cx="39" cy="149"/>
            </a:xfrm>
            <a:prstGeom prst="rect">
              <a:avLst/>
            </a:prstGeom>
            <a:solidFill>
              <a:srgbClr val="9295A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5" name="Rectangle 279"/>
            <p:cNvSpPr>
              <a:spLocks noChangeArrowheads="1"/>
            </p:cNvSpPr>
            <p:nvPr userDrawn="1"/>
          </p:nvSpPr>
          <p:spPr bwMode="auto">
            <a:xfrm>
              <a:off x="2118" y="-14"/>
              <a:ext cx="25" cy="149"/>
            </a:xfrm>
            <a:prstGeom prst="rect">
              <a:avLst/>
            </a:prstGeom>
            <a:solidFill>
              <a:srgbClr val="9496A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6" name="Rectangle 280"/>
            <p:cNvSpPr>
              <a:spLocks noChangeArrowheads="1"/>
            </p:cNvSpPr>
            <p:nvPr userDrawn="1"/>
          </p:nvSpPr>
          <p:spPr bwMode="auto">
            <a:xfrm>
              <a:off x="2140" y="-14"/>
              <a:ext cx="22" cy="149"/>
            </a:xfrm>
            <a:prstGeom prst="rect">
              <a:avLst/>
            </a:prstGeom>
            <a:solidFill>
              <a:srgbClr val="9598A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7" name="Rectangle 281"/>
            <p:cNvSpPr>
              <a:spLocks noChangeArrowheads="1"/>
            </p:cNvSpPr>
            <p:nvPr userDrawn="1"/>
          </p:nvSpPr>
          <p:spPr bwMode="auto">
            <a:xfrm>
              <a:off x="2162" y="-14"/>
              <a:ext cx="28" cy="149"/>
            </a:xfrm>
            <a:prstGeom prst="rect">
              <a:avLst/>
            </a:prstGeom>
            <a:solidFill>
              <a:srgbClr val="9699A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8" name="Rectangle 282"/>
            <p:cNvSpPr>
              <a:spLocks noChangeArrowheads="1"/>
            </p:cNvSpPr>
            <p:nvPr userDrawn="1"/>
          </p:nvSpPr>
          <p:spPr bwMode="auto">
            <a:xfrm>
              <a:off x="2190" y="-14"/>
              <a:ext cx="25" cy="149"/>
            </a:xfrm>
            <a:prstGeom prst="rect">
              <a:avLst/>
            </a:prstGeom>
            <a:solidFill>
              <a:srgbClr val="989BA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9" name="Rectangle 283"/>
            <p:cNvSpPr>
              <a:spLocks noChangeArrowheads="1"/>
            </p:cNvSpPr>
            <p:nvPr userDrawn="1"/>
          </p:nvSpPr>
          <p:spPr bwMode="auto">
            <a:xfrm>
              <a:off x="2217" y="-14"/>
              <a:ext cx="25" cy="149"/>
            </a:xfrm>
            <a:prstGeom prst="rect">
              <a:avLst/>
            </a:prstGeom>
            <a:solidFill>
              <a:srgbClr val="9A9CA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0" name="Rectangle 284"/>
            <p:cNvSpPr>
              <a:spLocks noChangeArrowheads="1"/>
            </p:cNvSpPr>
            <p:nvPr userDrawn="1"/>
          </p:nvSpPr>
          <p:spPr bwMode="auto">
            <a:xfrm>
              <a:off x="2240" y="-14"/>
              <a:ext cx="29" cy="149"/>
            </a:xfrm>
            <a:prstGeom prst="rect">
              <a:avLst/>
            </a:prstGeom>
            <a:solidFill>
              <a:srgbClr val="9B9EA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1" name="Rectangle 285"/>
            <p:cNvSpPr>
              <a:spLocks noChangeArrowheads="1"/>
            </p:cNvSpPr>
            <p:nvPr userDrawn="1"/>
          </p:nvSpPr>
          <p:spPr bwMode="auto">
            <a:xfrm>
              <a:off x="2272" y="-14"/>
              <a:ext cx="28" cy="149"/>
            </a:xfrm>
            <a:prstGeom prst="rect">
              <a:avLst/>
            </a:prstGeom>
            <a:solidFill>
              <a:srgbClr val="9D9FA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2" name="Rectangle 286"/>
            <p:cNvSpPr>
              <a:spLocks noChangeArrowheads="1"/>
            </p:cNvSpPr>
            <p:nvPr userDrawn="1"/>
          </p:nvSpPr>
          <p:spPr bwMode="auto">
            <a:xfrm>
              <a:off x="2300" y="-14"/>
              <a:ext cx="38" cy="149"/>
            </a:xfrm>
            <a:prstGeom prst="rect">
              <a:avLst/>
            </a:prstGeom>
            <a:solidFill>
              <a:srgbClr val="9FA1A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3" name="Rectangle 287"/>
            <p:cNvSpPr>
              <a:spLocks noChangeArrowheads="1"/>
            </p:cNvSpPr>
            <p:nvPr userDrawn="1"/>
          </p:nvSpPr>
          <p:spPr bwMode="auto">
            <a:xfrm>
              <a:off x="2338" y="-14"/>
              <a:ext cx="23" cy="149"/>
            </a:xfrm>
            <a:prstGeom prst="rect">
              <a:avLst/>
            </a:prstGeom>
            <a:solidFill>
              <a:srgbClr val="A0A3A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4" name="Rectangle 288"/>
            <p:cNvSpPr>
              <a:spLocks noChangeArrowheads="1"/>
            </p:cNvSpPr>
            <p:nvPr userDrawn="1"/>
          </p:nvSpPr>
          <p:spPr bwMode="auto">
            <a:xfrm>
              <a:off x="2361" y="-14"/>
              <a:ext cx="27" cy="149"/>
            </a:xfrm>
            <a:prstGeom prst="rect">
              <a:avLst/>
            </a:prstGeom>
            <a:solidFill>
              <a:srgbClr val="A2A4A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5" name="Rectangle 289"/>
            <p:cNvSpPr>
              <a:spLocks noChangeArrowheads="1"/>
            </p:cNvSpPr>
            <p:nvPr userDrawn="1"/>
          </p:nvSpPr>
          <p:spPr bwMode="auto">
            <a:xfrm>
              <a:off x="2388" y="-14"/>
              <a:ext cx="45" cy="149"/>
            </a:xfrm>
            <a:prstGeom prst="rect">
              <a:avLst/>
            </a:prstGeom>
            <a:solidFill>
              <a:srgbClr val="A4A6B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6" name="Rectangle 290"/>
            <p:cNvSpPr>
              <a:spLocks noChangeArrowheads="1"/>
            </p:cNvSpPr>
            <p:nvPr userDrawn="1"/>
          </p:nvSpPr>
          <p:spPr bwMode="auto">
            <a:xfrm>
              <a:off x="2433" y="-14"/>
              <a:ext cx="25" cy="149"/>
            </a:xfrm>
            <a:prstGeom prst="rect">
              <a:avLst/>
            </a:prstGeom>
            <a:solidFill>
              <a:srgbClr val="A6A8B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7" name="Rectangle 291"/>
            <p:cNvSpPr>
              <a:spLocks noChangeArrowheads="1"/>
            </p:cNvSpPr>
            <p:nvPr userDrawn="1"/>
          </p:nvSpPr>
          <p:spPr bwMode="auto">
            <a:xfrm>
              <a:off x="2459" y="-14"/>
              <a:ext cx="40" cy="149"/>
            </a:xfrm>
            <a:prstGeom prst="rect">
              <a:avLst/>
            </a:prstGeom>
            <a:solidFill>
              <a:srgbClr val="A8AAB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8" name="Rectangle 292"/>
            <p:cNvSpPr>
              <a:spLocks noChangeArrowheads="1"/>
            </p:cNvSpPr>
            <p:nvPr userDrawn="1"/>
          </p:nvSpPr>
          <p:spPr bwMode="auto">
            <a:xfrm>
              <a:off x="2499" y="-14"/>
              <a:ext cx="44" cy="149"/>
            </a:xfrm>
            <a:prstGeom prst="rect">
              <a:avLst/>
            </a:prstGeom>
            <a:solidFill>
              <a:srgbClr val="AAACB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9" name="Rectangle 293"/>
            <p:cNvSpPr>
              <a:spLocks noChangeArrowheads="1"/>
            </p:cNvSpPr>
            <p:nvPr userDrawn="1"/>
          </p:nvSpPr>
          <p:spPr bwMode="auto">
            <a:xfrm>
              <a:off x="2543" y="-14"/>
              <a:ext cx="38" cy="149"/>
            </a:xfrm>
            <a:prstGeom prst="rect">
              <a:avLst/>
            </a:prstGeom>
            <a:solidFill>
              <a:srgbClr val="ACAEB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0" name="Rectangle 294"/>
            <p:cNvSpPr>
              <a:spLocks noChangeArrowheads="1"/>
            </p:cNvSpPr>
            <p:nvPr userDrawn="1"/>
          </p:nvSpPr>
          <p:spPr bwMode="auto">
            <a:xfrm>
              <a:off x="2581" y="-14"/>
              <a:ext cx="22" cy="149"/>
            </a:xfrm>
            <a:prstGeom prst="rect">
              <a:avLst/>
            </a:prstGeom>
            <a:solidFill>
              <a:srgbClr val="AEAFB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1" name="Rectangle 295"/>
            <p:cNvSpPr>
              <a:spLocks noChangeArrowheads="1"/>
            </p:cNvSpPr>
            <p:nvPr userDrawn="1"/>
          </p:nvSpPr>
          <p:spPr bwMode="auto">
            <a:xfrm>
              <a:off x="2603" y="-14"/>
              <a:ext cx="28" cy="149"/>
            </a:xfrm>
            <a:prstGeom prst="rect">
              <a:avLst/>
            </a:prstGeom>
            <a:solidFill>
              <a:srgbClr val="AFB1B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2" name="Rectangle 296"/>
            <p:cNvSpPr>
              <a:spLocks noChangeArrowheads="1"/>
            </p:cNvSpPr>
            <p:nvPr userDrawn="1"/>
          </p:nvSpPr>
          <p:spPr bwMode="auto">
            <a:xfrm>
              <a:off x="2631" y="-14"/>
              <a:ext cx="43" cy="149"/>
            </a:xfrm>
            <a:prstGeom prst="rect">
              <a:avLst/>
            </a:prstGeom>
            <a:solidFill>
              <a:srgbClr val="B1B3B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3" name="Rectangle 297"/>
            <p:cNvSpPr>
              <a:spLocks noChangeArrowheads="1"/>
            </p:cNvSpPr>
            <p:nvPr userDrawn="1"/>
          </p:nvSpPr>
          <p:spPr bwMode="auto">
            <a:xfrm>
              <a:off x="2674" y="-14"/>
              <a:ext cx="37" cy="149"/>
            </a:xfrm>
            <a:prstGeom prst="rect">
              <a:avLst/>
            </a:prstGeom>
            <a:solidFill>
              <a:srgbClr val="B3B5B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4" name="Rectangle 298"/>
            <p:cNvSpPr>
              <a:spLocks noChangeArrowheads="1"/>
            </p:cNvSpPr>
            <p:nvPr userDrawn="1"/>
          </p:nvSpPr>
          <p:spPr bwMode="auto">
            <a:xfrm>
              <a:off x="2714" y="-14"/>
              <a:ext cx="27" cy="149"/>
            </a:xfrm>
            <a:prstGeom prst="rect">
              <a:avLst/>
            </a:prstGeom>
            <a:solidFill>
              <a:srgbClr val="B5B6B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5" name="Rectangle 299"/>
            <p:cNvSpPr>
              <a:spLocks noChangeArrowheads="1"/>
            </p:cNvSpPr>
            <p:nvPr userDrawn="1"/>
          </p:nvSpPr>
          <p:spPr bwMode="auto">
            <a:xfrm>
              <a:off x="2741" y="-14"/>
              <a:ext cx="25" cy="149"/>
            </a:xfrm>
            <a:prstGeom prst="rect">
              <a:avLst/>
            </a:prstGeom>
            <a:solidFill>
              <a:srgbClr val="B7B8C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6" name="Rectangle 300"/>
            <p:cNvSpPr>
              <a:spLocks noChangeArrowheads="1"/>
            </p:cNvSpPr>
            <p:nvPr userDrawn="1"/>
          </p:nvSpPr>
          <p:spPr bwMode="auto">
            <a:xfrm>
              <a:off x="2769" y="-14"/>
              <a:ext cx="38" cy="149"/>
            </a:xfrm>
            <a:prstGeom prst="rect">
              <a:avLst/>
            </a:prstGeom>
            <a:solidFill>
              <a:srgbClr val="B8BAC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7" name="Rectangle 301"/>
            <p:cNvSpPr>
              <a:spLocks noChangeArrowheads="1"/>
            </p:cNvSpPr>
            <p:nvPr userDrawn="1"/>
          </p:nvSpPr>
          <p:spPr bwMode="auto">
            <a:xfrm>
              <a:off x="2807" y="-14"/>
              <a:ext cx="25" cy="149"/>
            </a:xfrm>
            <a:prstGeom prst="rect">
              <a:avLst/>
            </a:prstGeom>
            <a:solidFill>
              <a:srgbClr val="BABBC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8" name="Rectangle 302"/>
            <p:cNvSpPr>
              <a:spLocks noChangeArrowheads="1"/>
            </p:cNvSpPr>
            <p:nvPr userDrawn="1"/>
          </p:nvSpPr>
          <p:spPr bwMode="auto">
            <a:xfrm>
              <a:off x="2829" y="-14"/>
              <a:ext cx="44" cy="149"/>
            </a:xfrm>
            <a:prstGeom prst="rect">
              <a:avLst/>
            </a:prstGeom>
            <a:solidFill>
              <a:srgbClr val="BBBDC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9" name="Rectangle 303"/>
            <p:cNvSpPr>
              <a:spLocks noChangeArrowheads="1"/>
            </p:cNvSpPr>
            <p:nvPr userDrawn="1"/>
          </p:nvSpPr>
          <p:spPr bwMode="auto">
            <a:xfrm>
              <a:off x="2873" y="-14"/>
              <a:ext cx="36" cy="149"/>
            </a:xfrm>
            <a:prstGeom prst="rect">
              <a:avLst/>
            </a:prstGeom>
            <a:solidFill>
              <a:srgbClr val="BDBFC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0" name="Rectangle 304"/>
            <p:cNvSpPr>
              <a:spLocks noChangeArrowheads="1"/>
            </p:cNvSpPr>
            <p:nvPr userDrawn="1"/>
          </p:nvSpPr>
          <p:spPr bwMode="auto">
            <a:xfrm>
              <a:off x="2912" y="-14"/>
              <a:ext cx="27" cy="149"/>
            </a:xfrm>
            <a:prstGeom prst="rect">
              <a:avLst/>
            </a:prstGeom>
            <a:solidFill>
              <a:srgbClr val="BFC0C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1" name="Rectangle 305"/>
            <p:cNvSpPr>
              <a:spLocks noChangeArrowheads="1"/>
            </p:cNvSpPr>
            <p:nvPr userDrawn="1"/>
          </p:nvSpPr>
          <p:spPr bwMode="auto">
            <a:xfrm>
              <a:off x="2939" y="-14"/>
              <a:ext cx="45" cy="149"/>
            </a:xfrm>
            <a:prstGeom prst="rect">
              <a:avLst/>
            </a:prstGeom>
            <a:solidFill>
              <a:srgbClr val="C1C2C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2" name="Rectangle 306"/>
            <p:cNvSpPr>
              <a:spLocks noChangeArrowheads="1"/>
            </p:cNvSpPr>
            <p:nvPr userDrawn="1"/>
          </p:nvSpPr>
          <p:spPr bwMode="auto">
            <a:xfrm>
              <a:off x="2984" y="-14"/>
              <a:ext cx="44" cy="149"/>
            </a:xfrm>
            <a:prstGeom prst="rect">
              <a:avLst/>
            </a:prstGeom>
            <a:solidFill>
              <a:srgbClr val="C3C4C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3" name="Rectangle 307"/>
            <p:cNvSpPr>
              <a:spLocks noChangeArrowheads="1"/>
            </p:cNvSpPr>
            <p:nvPr userDrawn="1"/>
          </p:nvSpPr>
          <p:spPr bwMode="auto">
            <a:xfrm>
              <a:off x="3028" y="-14"/>
              <a:ext cx="44" cy="149"/>
            </a:xfrm>
            <a:prstGeom prst="rect">
              <a:avLst/>
            </a:prstGeom>
            <a:solidFill>
              <a:srgbClr val="C5C6C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4" name="Rectangle 308"/>
            <p:cNvSpPr>
              <a:spLocks noChangeArrowheads="1"/>
            </p:cNvSpPr>
            <p:nvPr userDrawn="1"/>
          </p:nvSpPr>
          <p:spPr bwMode="auto">
            <a:xfrm>
              <a:off x="3072" y="-14"/>
              <a:ext cx="44" cy="149"/>
            </a:xfrm>
            <a:prstGeom prst="rect">
              <a:avLst/>
            </a:prstGeom>
            <a:solidFill>
              <a:srgbClr val="C7C8C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5" name="Rectangle 309"/>
            <p:cNvSpPr>
              <a:spLocks noChangeArrowheads="1"/>
            </p:cNvSpPr>
            <p:nvPr userDrawn="1"/>
          </p:nvSpPr>
          <p:spPr bwMode="auto">
            <a:xfrm>
              <a:off x="3116" y="-14"/>
              <a:ext cx="41" cy="149"/>
            </a:xfrm>
            <a:prstGeom prst="rect">
              <a:avLst/>
            </a:prstGeom>
            <a:solidFill>
              <a:srgbClr val="C9CAD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6" name="Rectangle 310"/>
            <p:cNvSpPr>
              <a:spLocks noChangeArrowheads="1"/>
            </p:cNvSpPr>
            <p:nvPr userDrawn="1"/>
          </p:nvSpPr>
          <p:spPr bwMode="auto">
            <a:xfrm>
              <a:off x="3160" y="-14"/>
              <a:ext cx="44" cy="149"/>
            </a:xfrm>
            <a:prstGeom prst="rect">
              <a:avLst/>
            </a:prstGeom>
            <a:solidFill>
              <a:srgbClr val="CBCCD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7" name="Rectangle 311"/>
            <p:cNvSpPr>
              <a:spLocks noChangeArrowheads="1"/>
            </p:cNvSpPr>
            <p:nvPr userDrawn="1"/>
          </p:nvSpPr>
          <p:spPr bwMode="auto">
            <a:xfrm>
              <a:off x="3204" y="-14"/>
              <a:ext cx="45" cy="149"/>
            </a:xfrm>
            <a:prstGeom prst="rect">
              <a:avLst/>
            </a:prstGeom>
            <a:solidFill>
              <a:srgbClr val="CDCED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8" name="Rectangle 312"/>
            <p:cNvSpPr>
              <a:spLocks noChangeArrowheads="1"/>
            </p:cNvSpPr>
            <p:nvPr userDrawn="1"/>
          </p:nvSpPr>
          <p:spPr bwMode="auto">
            <a:xfrm>
              <a:off x="3249" y="-14"/>
              <a:ext cx="44" cy="149"/>
            </a:xfrm>
            <a:prstGeom prst="rect">
              <a:avLst/>
            </a:prstGeom>
            <a:solidFill>
              <a:srgbClr val="CECFD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9" name="Rectangle 313"/>
            <p:cNvSpPr>
              <a:spLocks noChangeArrowheads="1"/>
            </p:cNvSpPr>
            <p:nvPr userDrawn="1"/>
          </p:nvSpPr>
          <p:spPr bwMode="auto">
            <a:xfrm>
              <a:off x="3293" y="-14"/>
              <a:ext cx="44" cy="149"/>
            </a:xfrm>
            <a:prstGeom prst="rect">
              <a:avLst/>
            </a:prstGeom>
            <a:solidFill>
              <a:srgbClr val="D0D1D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0" name="Rectangle 314"/>
            <p:cNvSpPr>
              <a:spLocks noChangeArrowheads="1"/>
            </p:cNvSpPr>
            <p:nvPr userDrawn="1"/>
          </p:nvSpPr>
          <p:spPr bwMode="auto">
            <a:xfrm>
              <a:off x="3337" y="-14"/>
              <a:ext cx="44" cy="149"/>
            </a:xfrm>
            <a:prstGeom prst="rect">
              <a:avLst/>
            </a:prstGeom>
            <a:solidFill>
              <a:srgbClr val="D2D3D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1" name="Rectangle 315"/>
            <p:cNvSpPr>
              <a:spLocks noChangeArrowheads="1"/>
            </p:cNvSpPr>
            <p:nvPr userDrawn="1"/>
          </p:nvSpPr>
          <p:spPr bwMode="auto">
            <a:xfrm>
              <a:off x="3381" y="-14"/>
              <a:ext cx="43" cy="149"/>
            </a:xfrm>
            <a:prstGeom prst="rect">
              <a:avLst/>
            </a:prstGeom>
            <a:solidFill>
              <a:srgbClr val="D4D5D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2" name="Rectangle 316"/>
            <p:cNvSpPr>
              <a:spLocks noChangeArrowheads="1"/>
            </p:cNvSpPr>
            <p:nvPr userDrawn="1"/>
          </p:nvSpPr>
          <p:spPr bwMode="auto">
            <a:xfrm>
              <a:off x="3424" y="-14"/>
              <a:ext cx="44" cy="149"/>
            </a:xfrm>
            <a:prstGeom prst="rect">
              <a:avLst/>
            </a:prstGeom>
            <a:solidFill>
              <a:srgbClr val="D6D6D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3" name="Rectangle 317"/>
            <p:cNvSpPr>
              <a:spLocks noChangeArrowheads="1"/>
            </p:cNvSpPr>
            <p:nvPr userDrawn="1"/>
          </p:nvSpPr>
          <p:spPr bwMode="auto">
            <a:xfrm>
              <a:off x="3468" y="-14"/>
              <a:ext cx="45" cy="149"/>
            </a:xfrm>
            <a:prstGeom prst="rect">
              <a:avLst/>
            </a:prstGeom>
            <a:solidFill>
              <a:srgbClr val="D7D8D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4" name="Rectangle 318"/>
            <p:cNvSpPr>
              <a:spLocks noChangeArrowheads="1"/>
            </p:cNvSpPr>
            <p:nvPr userDrawn="1"/>
          </p:nvSpPr>
          <p:spPr bwMode="auto">
            <a:xfrm>
              <a:off x="3513" y="-14"/>
              <a:ext cx="66" cy="149"/>
            </a:xfrm>
            <a:prstGeom prst="rect">
              <a:avLst/>
            </a:prstGeom>
            <a:solidFill>
              <a:srgbClr val="D9DAD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5" name="Rectangle 319"/>
            <p:cNvSpPr>
              <a:spLocks noChangeArrowheads="1"/>
            </p:cNvSpPr>
            <p:nvPr userDrawn="1"/>
          </p:nvSpPr>
          <p:spPr bwMode="auto">
            <a:xfrm>
              <a:off x="3579" y="-14"/>
              <a:ext cx="44" cy="149"/>
            </a:xfrm>
            <a:prstGeom prst="rect">
              <a:avLst/>
            </a:prstGeom>
            <a:solidFill>
              <a:srgbClr val="DBDCE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6" name="Rectangle 320"/>
            <p:cNvSpPr>
              <a:spLocks noChangeArrowheads="1"/>
            </p:cNvSpPr>
            <p:nvPr userDrawn="1"/>
          </p:nvSpPr>
          <p:spPr bwMode="auto">
            <a:xfrm>
              <a:off x="3623" y="-14"/>
              <a:ext cx="66" cy="149"/>
            </a:xfrm>
            <a:prstGeom prst="rect">
              <a:avLst/>
            </a:prstGeom>
            <a:solidFill>
              <a:srgbClr val="DDDEE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7" name="Rectangle 321"/>
            <p:cNvSpPr>
              <a:spLocks noChangeArrowheads="1"/>
            </p:cNvSpPr>
            <p:nvPr userDrawn="1"/>
          </p:nvSpPr>
          <p:spPr bwMode="auto">
            <a:xfrm>
              <a:off x="3689" y="-14"/>
              <a:ext cx="44" cy="149"/>
            </a:xfrm>
            <a:prstGeom prst="rect">
              <a:avLst/>
            </a:prstGeom>
            <a:solidFill>
              <a:srgbClr val="DFE0E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8" name="Rectangle 322"/>
            <p:cNvSpPr>
              <a:spLocks noChangeArrowheads="1"/>
            </p:cNvSpPr>
            <p:nvPr userDrawn="1"/>
          </p:nvSpPr>
          <p:spPr bwMode="auto">
            <a:xfrm>
              <a:off x="3733" y="-14"/>
              <a:ext cx="44" cy="149"/>
            </a:xfrm>
            <a:prstGeom prst="rect">
              <a:avLst/>
            </a:prstGeom>
            <a:solidFill>
              <a:srgbClr val="E1E1E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9" name="Rectangle 323"/>
            <p:cNvSpPr>
              <a:spLocks noChangeArrowheads="1"/>
            </p:cNvSpPr>
            <p:nvPr userDrawn="1"/>
          </p:nvSpPr>
          <p:spPr bwMode="auto">
            <a:xfrm>
              <a:off x="3777" y="-14"/>
              <a:ext cx="45" cy="149"/>
            </a:xfrm>
            <a:prstGeom prst="rect">
              <a:avLst/>
            </a:prstGeom>
            <a:solidFill>
              <a:srgbClr val="E2E2E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0" name="Rectangle 324"/>
            <p:cNvSpPr>
              <a:spLocks noChangeArrowheads="1"/>
            </p:cNvSpPr>
            <p:nvPr userDrawn="1"/>
          </p:nvSpPr>
          <p:spPr bwMode="auto">
            <a:xfrm>
              <a:off x="3822" y="-14"/>
              <a:ext cx="44" cy="149"/>
            </a:xfrm>
            <a:prstGeom prst="rect">
              <a:avLst/>
            </a:prstGeom>
            <a:solidFill>
              <a:srgbClr val="E3E4E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1" name="Rectangle 325"/>
            <p:cNvSpPr>
              <a:spLocks noChangeArrowheads="1"/>
            </p:cNvSpPr>
            <p:nvPr userDrawn="1"/>
          </p:nvSpPr>
          <p:spPr bwMode="auto">
            <a:xfrm>
              <a:off x="3866" y="-14"/>
              <a:ext cx="66" cy="149"/>
            </a:xfrm>
            <a:prstGeom prst="rect">
              <a:avLst/>
            </a:prstGeom>
            <a:solidFill>
              <a:srgbClr val="E5E5E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2" name="Rectangle 326"/>
            <p:cNvSpPr>
              <a:spLocks noChangeArrowheads="1"/>
            </p:cNvSpPr>
            <p:nvPr userDrawn="1"/>
          </p:nvSpPr>
          <p:spPr bwMode="auto">
            <a:xfrm>
              <a:off x="3932" y="-14"/>
              <a:ext cx="44" cy="149"/>
            </a:xfrm>
            <a:prstGeom prst="rect">
              <a:avLst/>
            </a:prstGeom>
            <a:solidFill>
              <a:srgbClr val="E6E7E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3" name="Rectangle 327"/>
            <p:cNvSpPr>
              <a:spLocks noChangeArrowheads="1"/>
            </p:cNvSpPr>
            <p:nvPr userDrawn="1"/>
          </p:nvSpPr>
          <p:spPr bwMode="auto">
            <a:xfrm>
              <a:off x="3976" y="-14"/>
              <a:ext cx="66" cy="149"/>
            </a:xfrm>
            <a:prstGeom prst="rect">
              <a:avLst/>
            </a:prstGeom>
            <a:solidFill>
              <a:srgbClr val="E8E8E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4" name="Rectangle 328"/>
            <p:cNvSpPr>
              <a:spLocks noChangeArrowheads="1"/>
            </p:cNvSpPr>
            <p:nvPr userDrawn="1"/>
          </p:nvSpPr>
          <p:spPr bwMode="auto">
            <a:xfrm>
              <a:off x="4042" y="-14"/>
              <a:ext cx="70" cy="149"/>
            </a:xfrm>
            <a:prstGeom prst="rect">
              <a:avLst/>
            </a:prstGeom>
            <a:solidFill>
              <a:srgbClr val="EAEAE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5" name="Rectangle 329"/>
            <p:cNvSpPr>
              <a:spLocks noChangeArrowheads="1"/>
            </p:cNvSpPr>
            <p:nvPr userDrawn="1"/>
          </p:nvSpPr>
          <p:spPr bwMode="auto">
            <a:xfrm>
              <a:off x="4109" y="-14"/>
              <a:ext cx="65" cy="149"/>
            </a:xfrm>
            <a:prstGeom prst="rect">
              <a:avLst/>
            </a:prstGeom>
            <a:solidFill>
              <a:srgbClr val="EBECE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6" name="Rectangle 330"/>
            <p:cNvSpPr>
              <a:spLocks noChangeArrowheads="1"/>
            </p:cNvSpPr>
            <p:nvPr userDrawn="1"/>
          </p:nvSpPr>
          <p:spPr bwMode="auto">
            <a:xfrm>
              <a:off x="4174" y="-14"/>
              <a:ext cx="66" cy="149"/>
            </a:xfrm>
            <a:prstGeom prst="rect">
              <a:avLst/>
            </a:prstGeom>
            <a:solidFill>
              <a:srgbClr val="EDEDE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7" name="Rectangle 331"/>
            <p:cNvSpPr>
              <a:spLocks noChangeArrowheads="1"/>
            </p:cNvSpPr>
            <p:nvPr userDrawn="1"/>
          </p:nvSpPr>
          <p:spPr bwMode="auto">
            <a:xfrm>
              <a:off x="4240" y="-14"/>
              <a:ext cx="69" cy="149"/>
            </a:xfrm>
            <a:prstGeom prst="rect">
              <a:avLst/>
            </a:prstGeom>
            <a:solidFill>
              <a:srgbClr val="EEEFF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8" name="Rectangle 332"/>
            <p:cNvSpPr>
              <a:spLocks noChangeArrowheads="1"/>
            </p:cNvSpPr>
            <p:nvPr userDrawn="1"/>
          </p:nvSpPr>
          <p:spPr bwMode="auto">
            <a:xfrm>
              <a:off x="4306" y="-14"/>
              <a:ext cx="89" cy="149"/>
            </a:xfrm>
            <a:prstGeom prst="rect">
              <a:avLst/>
            </a:prstGeom>
            <a:solidFill>
              <a:srgbClr val="F0F0F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9" name="Rectangle 333"/>
            <p:cNvSpPr>
              <a:spLocks noChangeArrowheads="1"/>
            </p:cNvSpPr>
            <p:nvPr userDrawn="1"/>
          </p:nvSpPr>
          <p:spPr bwMode="auto">
            <a:xfrm>
              <a:off x="4395" y="-14"/>
              <a:ext cx="85" cy="149"/>
            </a:xfrm>
            <a:prstGeom prst="rect">
              <a:avLst/>
            </a:prstGeom>
            <a:solidFill>
              <a:srgbClr val="F2F2F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0" name="Rectangle 334"/>
            <p:cNvSpPr>
              <a:spLocks noChangeArrowheads="1"/>
            </p:cNvSpPr>
            <p:nvPr userDrawn="1"/>
          </p:nvSpPr>
          <p:spPr bwMode="auto">
            <a:xfrm>
              <a:off x="4483" y="-14"/>
              <a:ext cx="69" cy="149"/>
            </a:xfrm>
            <a:prstGeom prst="rect">
              <a:avLst/>
            </a:prstGeom>
            <a:solidFill>
              <a:srgbClr val="F3F3F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1" name="Rectangle 335"/>
            <p:cNvSpPr>
              <a:spLocks noChangeArrowheads="1"/>
            </p:cNvSpPr>
            <p:nvPr userDrawn="1"/>
          </p:nvSpPr>
          <p:spPr bwMode="auto">
            <a:xfrm>
              <a:off x="4549" y="-14"/>
              <a:ext cx="89" cy="149"/>
            </a:xfrm>
            <a:prstGeom prst="rect">
              <a:avLst/>
            </a:prstGeom>
            <a:solidFill>
              <a:srgbClr val="F4F5F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2" name="Rectangle 336"/>
            <p:cNvSpPr>
              <a:spLocks noChangeArrowheads="1"/>
            </p:cNvSpPr>
            <p:nvPr userDrawn="1"/>
          </p:nvSpPr>
          <p:spPr bwMode="auto">
            <a:xfrm>
              <a:off x="4638" y="-14"/>
              <a:ext cx="110" cy="149"/>
            </a:xfrm>
            <a:prstGeom prst="rect">
              <a:avLst/>
            </a:prstGeom>
            <a:solidFill>
              <a:srgbClr val="F6F6F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3" name="Rectangle 337"/>
            <p:cNvSpPr>
              <a:spLocks noChangeArrowheads="1"/>
            </p:cNvSpPr>
            <p:nvPr userDrawn="1"/>
          </p:nvSpPr>
          <p:spPr bwMode="auto">
            <a:xfrm>
              <a:off x="4748" y="-14"/>
              <a:ext cx="88" cy="149"/>
            </a:xfrm>
            <a:prstGeom prst="rect">
              <a:avLst/>
            </a:prstGeom>
            <a:solidFill>
              <a:srgbClr val="F7F8F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4" name="Rectangle 338"/>
            <p:cNvSpPr>
              <a:spLocks noChangeArrowheads="1"/>
            </p:cNvSpPr>
            <p:nvPr userDrawn="1"/>
          </p:nvSpPr>
          <p:spPr bwMode="auto">
            <a:xfrm>
              <a:off x="4836" y="-14"/>
              <a:ext cx="129" cy="149"/>
            </a:xfrm>
            <a:prstGeom prst="rect">
              <a:avLst/>
            </a:prstGeom>
            <a:solidFill>
              <a:srgbClr val="F9F9F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5" name="Rectangle 339"/>
            <p:cNvSpPr>
              <a:spLocks noChangeArrowheads="1"/>
            </p:cNvSpPr>
            <p:nvPr userDrawn="1"/>
          </p:nvSpPr>
          <p:spPr bwMode="auto">
            <a:xfrm>
              <a:off x="4968" y="-14"/>
              <a:ext cx="154" cy="149"/>
            </a:xfrm>
            <a:prstGeom prst="rect">
              <a:avLst/>
            </a:prstGeom>
            <a:solidFill>
              <a:srgbClr val="FAFAF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6" name="Rectangle 340"/>
            <p:cNvSpPr>
              <a:spLocks noChangeArrowheads="1"/>
            </p:cNvSpPr>
            <p:nvPr userDrawn="1"/>
          </p:nvSpPr>
          <p:spPr bwMode="auto">
            <a:xfrm>
              <a:off x="5122" y="-14"/>
              <a:ext cx="221" cy="149"/>
            </a:xfrm>
            <a:prstGeom prst="rect">
              <a:avLst/>
            </a:prstGeom>
            <a:solidFill>
              <a:srgbClr val="FCFCF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7" name="Rectangle 341"/>
            <p:cNvSpPr>
              <a:spLocks noChangeArrowheads="1"/>
            </p:cNvSpPr>
            <p:nvPr userDrawn="1"/>
          </p:nvSpPr>
          <p:spPr bwMode="auto">
            <a:xfrm>
              <a:off x="5343" y="-14"/>
              <a:ext cx="199" cy="149"/>
            </a:xfrm>
            <a:prstGeom prst="rect">
              <a:avLst/>
            </a:prstGeom>
            <a:solidFill>
              <a:srgbClr val="FDFDF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8" name="Rectangle 342"/>
            <p:cNvSpPr>
              <a:spLocks noChangeArrowheads="1"/>
            </p:cNvSpPr>
            <p:nvPr userDrawn="1"/>
          </p:nvSpPr>
          <p:spPr bwMode="auto">
            <a:xfrm>
              <a:off x="5542" y="-14"/>
              <a:ext cx="100" cy="14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149" name="Freeform 353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11616269" y="-27513"/>
            <a:ext cx="4642558" cy="319617"/>
          </a:xfrm>
          <a:custGeom>
            <a:avLst/>
            <a:gdLst>
              <a:gd name="T0" fmla="*/ 0 w 1612"/>
              <a:gd name="T1" fmla="*/ 0 h 164"/>
              <a:gd name="T2" fmla="*/ 2147483646 w 1612"/>
              <a:gd name="T3" fmla="*/ 2147483646 h 164"/>
              <a:gd name="T4" fmla="*/ 2147483646 w 1612"/>
              <a:gd name="T5" fmla="*/ 2147483646 h 164"/>
              <a:gd name="T6" fmla="*/ 2147483646 w 1612"/>
              <a:gd name="T7" fmla="*/ 0 h 164"/>
              <a:gd name="T8" fmla="*/ 0 w 1612"/>
              <a:gd name="T9" fmla="*/ 0 h 1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12"/>
              <a:gd name="T16" fmla="*/ 0 h 164"/>
              <a:gd name="T17" fmla="*/ 1612 w 1612"/>
              <a:gd name="T18" fmla="*/ 164 h 1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12" h="164">
                <a:moveTo>
                  <a:pt x="0" y="0"/>
                </a:moveTo>
                <a:lnTo>
                  <a:pt x="95" y="164"/>
                </a:lnTo>
                <a:lnTo>
                  <a:pt x="1612" y="164"/>
                </a:lnTo>
                <a:lnTo>
                  <a:pt x="1612" y="0"/>
                </a:lnTo>
                <a:lnTo>
                  <a:pt x="0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lIns="123451" tIns="61724" rIns="123451" bIns="61724"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150" name="AutoShape 196"/>
          <p:cNvSpPr>
            <a:spLocks noChangeAspect="1" noChangeArrowheads="1" noTextEdit="1"/>
          </p:cNvSpPr>
          <p:nvPr>
            <p:custDataLst>
              <p:tags r:id="rId4"/>
            </p:custDataLst>
          </p:nvPr>
        </p:nvSpPr>
        <p:spPr bwMode="auto">
          <a:xfrm>
            <a:off x="-11260" y="-35955"/>
            <a:ext cx="16309623" cy="345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452" tIns="60729" rIns="121452" bIns="60729"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grpSp>
        <p:nvGrpSpPr>
          <p:cNvPr id="151" name="Group 355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8475" y="8822298"/>
            <a:ext cx="16250356" cy="351367"/>
            <a:chOff x="3" y="4085"/>
            <a:chExt cx="5643" cy="163"/>
          </a:xfrm>
        </p:grpSpPr>
        <p:sp>
          <p:nvSpPr>
            <p:cNvPr id="152" name="Rectangle 36"/>
            <p:cNvSpPr>
              <a:spLocks noChangeArrowheads="1"/>
            </p:cNvSpPr>
            <p:nvPr userDrawn="1">
              <p:custDataLst>
                <p:tags r:id="rId11"/>
              </p:custDataLst>
            </p:nvPr>
          </p:nvSpPr>
          <p:spPr bwMode="auto">
            <a:xfrm flipH="1">
              <a:off x="3" y="4087"/>
              <a:ext cx="5636" cy="161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2203" tIns="46098" rIns="92203" bIns="46098" anchor="ctr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3" name="Freeform 354"/>
            <p:cNvSpPr>
              <a:spLocks/>
            </p:cNvSpPr>
            <p:nvPr userDrawn="1"/>
          </p:nvSpPr>
          <p:spPr bwMode="auto">
            <a:xfrm flipV="1">
              <a:off x="4034" y="4085"/>
              <a:ext cx="1612" cy="163"/>
            </a:xfrm>
            <a:custGeom>
              <a:avLst/>
              <a:gdLst>
                <a:gd name="T0" fmla="*/ 0 w 1612"/>
                <a:gd name="T1" fmla="*/ 0 h 164"/>
                <a:gd name="T2" fmla="*/ 95 w 1612"/>
                <a:gd name="T3" fmla="*/ 131 h 164"/>
                <a:gd name="T4" fmla="*/ 1612 w 1612"/>
                <a:gd name="T5" fmla="*/ 131 h 164"/>
                <a:gd name="T6" fmla="*/ 1612 w 1612"/>
                <a:gd name="T7" fmla="*/ 0 h 164"/>
                <a:gd name="T8" fmla="*/ 0 w 1612"/>
                <a:gd name="T9" fmla="*/ 0 h 1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12"/>
                <a:gd name="T16" fmla="*/ 0 h 164"/>
                <a:gd name="T17" fmla="*/ 1612 w 1612"/>
                <a:gd name="T18" fmla="*/ 164 h 1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12" h="164">
                  <a:moveTo>
                    <a:pt x="0" y="0"/>
                  </a:moveTo>
                  <a:lnTo>
                    <a:pt x="95" y="164"/>
                  </a:lnTo>
                  <a:lnTo>
                    <a:pt x="1612" y="164"/>
                  </a:lnTo>
                  <a:lnTo>
                    <a:pt x="161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 rot="10800000" lIns="92939" tIns="46470" rIns="92939" bIns="46470"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</p:grpSp>
      <p:grpSp>
        <p:nvGrpSpPr>
          <p:cNvPr id="154" name="McK Slide Elements"/>
          <p:cNvGrpSpPr>
            <a:grpSpLocks/>
          </p:cNvGrpSpPr>
          <p:nvPr/>
        </p:nvGrpSpPr>
        <p:grpSpPr bwMode="auto">
          <a:xfrm>
            <a:off x="222971" y="723905"/>
            <a:ext cx="15632290" cy="8384117"/>
            <a:chOff x="77" y="335"/>
            <a:chExt cx="5429" cy="3882"/>
          </a:xfrm>
        </p:grpSpPr>
        <p:sp>
          <p:nvSpPr>
            <p:cNvPr id="155" name="McK Measure" hidden="1"/>
            <p:cNvSpPr txBox="1">
              <a:spLocks noChangeArrowheads="1"/>
            </p:cNvSpPr>
            <p:nvPr userDrawn="1"/>
          </p:nvSpPr>
          <p:spPr bwMode="auto">
            <a:xfrm>
              <a:off x="77" y="335"/>
              <a:ext cx="5429" cy="15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>
              <a:spAutoFit/>
            </a:bodyPr>
            <a:lstStyle>
              <a:lvl1pPr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2100" dirty="0">
                  <a:solidFill>
                    <a:srgbClr val="000000"/>
                  </a:solidFill>
                  <a:cs typeface="Arial" charset="0"/>
                </a:rPr>
                <a:t>Unit of measure</a:t>
              </a:r>
            </a:p>
          </p:txBody>
        </p:sp>
        <p:sp>
          <p:nvSpPr>
            <p:cNvPr id="156" name="McK Footnote" hidden="1"/>
            <p:cNvSpPr txBox="1">
              <a:spLocks noChangeArrowheads="1"/>
            </p:cNvSpPr>
            <p:nvPr userDrawn="1"/>
          </p:nvSpPr>
          <p:spPr bwMode="auto">
            <a:xfrm>
              <a:off x="79" y="3966"/>
              <a:ext cx="5145" cy="251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 anchor="b">
              <a:spAutoFit/>
            </a:bodyPr>
            <a:lstStyle>
              <a:lvl1pPr marL="822325" indent="-822325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</a:t>
              </a:r>
              <a:r>
                <a:rPr lang="en-US" sz="1600" dirty="0">
                  <a:solidFill>
                    <a:srgbClr val="000000"/>
                  </a:solidFill>
                  <a:cs typeface="Arial" charset="0"/>
                </a:rPr>
                <a:t>*</a:t>
              </a: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Сноска</a:t>
              </a:r>
              <a:endParaRPr lang="en-US" sz="1600" dirty="0">
                <a:solidFill>
                  <a:srgbClr val="000000"/>
                </a:solidFill>
                <a:cs typeface="Arial" charset="0"/>
              </a:endParaRPr>
            </a:p>
            <a:p>
              <a:pPr eaLnBrk="1" hangingPunct="1">
                <a:spcBef>
                  <a:spcPct val="20000"/>
                </a:spcBef>
                <a:defRPr/>
              </a:pP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Источник</a:t>
              </a:r>
              <a:r>
                <a:rPr lang="en-US" sz="1600" dirty="0">
                  <a:solidFill>
                    <a:srgbClr val="000000"/>
                  </a:solidFill>
                  <a:cs typeface="Arial" charset="0"/>
                </a:rPr>
                <a:t>:</a:t>
              </a: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Источник</a:t>
              </a:r>
              <a:endParaRPr lang="en-US" sz="1600" dirty="0">
                <a:solidFill>
                  <a:srgbClr val="000000"/>
                </a:solidFill>
                <a:cs typeface="Arial" charset="0"/>
              </a:endParaRPr>
            </a:p>
          </p:txBody>
        </p:sp>
      </p:grpSp>
      <p:sp>
        <p:nvSpPr>
          <p:cNvPr id="157" name="Working Draft" hidden="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 rot="5400000">
            <a:off x="14973069" y="3688158"/>
            <a:ext cx="2314736" cy="123111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defTabSz="9334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800" dirty="0">
                <a:solidFill>
                  <a:srgbClr val="000000"/>
                </a:solidFill>
                <a:cs typeface="Arial" charset="0"/>
              </a:rPr>
              <a:t>Working Draft - Last Modified 09/06/2006 21:40:09</a:t>
            </a:r>
          </a:p>
        </p:txBody>
      </p:sp>
      <p:sp>
        <p:nvSpPr>
          <p:cNvPr id="158" name="Printed" hidden="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 rot="5400000">
            <a:off x="15476386" y="5738149"/>
            <a:ext cx="1308050" cy="123111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defTabSz="9334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800" dirty="0">
                <a:solidFill>
                  <a:srgbClr val="000000"/>
                </a:solidFill>
                <a:cs typeface="Arial" charset="0"/>
              </a:rPr>
              <a:t>Printed 08/06/2006 17:52:59</a:t>
            </a:r>
          </a:p>
        </p:txBody>
      </p:sp>
      <p:graphicFrame>
        <p:nvGraphicFramePr>
          <p:cNvPr id="159" name="AutoShape 218"/>
          <p:cNvGraphicFramePr>
            <a:graphicFrameLocks/>
          </p:cNvGraphicFramePr>
          <p:nvPr>
            <p:custDataLst>
              <p:tags r:id="rId8"/>
            </p:custDataLst>
          </p:nvPr>
        </p:nvGraphicFramePr>
        <p:xfrm>
          <a:off x="2852" y="5"/>
          <a:ext cx="287867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3709" name="think-cell Slide" r:id="rId13" imgW="0" imgH="0" progId="">
                  <p:embed/>
                </p:oleObj>
              </mc:Choice>
              <mc:Fallback>
                <p:oleObj name="think-cell Slide" r:id="rId13" imgW="0" imgH="0" progId="">
                  <p:embed/>
                  <p:pic>
                    <p:nvPicPr>
                      <p:cNvPr id="0" name="AutoShape 177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2" y="5"/>
                        <a:ext cx="287867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217423" y="313267"/>
            <a:ext cx="15637932" cy="167481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60" name="pg num"/>
          <p:cNvSpPr>
            <a:spLocks noGrp="1" noChangeArrowheads="1"/>
          </p:cNvSpPr>
          <p:nvPr>
            <p:ph type="sldNum" sz="quarter" idx="10"/>
            <p:custDataLst>
              <p:tags r:id="rId9"/>
            </p:custDataLst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  <a:cs typeface="Arial" charset="0"/>
              </a:defRPr>
            </a:lvl1pPr>
          </a:lstStyle>
          <a:p>
            <a:pPr>
              <a:defRPr/>
            </a:pPr>
            <a:fld id="{1527C588-7E09-463F-95C3-AC330A12A25C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161" name="doc id"/>
          <p:cNvSpPr>
            <a:spLocks noGrp="1" noChangeArrowheads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2795785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32023" y="1496508"/>
            <a:ext cx="12192000" cy="318346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32023" y="4802723"/>
            <a:ext cx="12192000" cy="2207684"/>
          </a:xfrm>
        </p:spPr>
        <p:txBody>
          <a:bodyPr/>
          <a:lstStyle>
            <a:lvl1pPr marL="0" indent="0" algn="ctr">
              <a:buNone/>
              <a:defRPr sz="2500"/>
            </a:lvl1pPr>
            <a:lvl2pPr marL="457157" indent="0" algn="ctr">
              <a:buNone/>
              <a:defRPr sz="2100"/>
            </a:lvl2pPr>
            <a:lvl3pPr marL="914310" indent="0" algn="ctr">
              <a:buNone/>
              <a:defRPr sz="1800"/>
            </a:lvl3pPr>
            <a:lvl4pPr marL="1371467" indent="0" algn="ctr">
              <a:buNone/>
              <a:defRPr sz="1600"/>
            </a:lvl4pPr>
            <a:lvl5pPr marL="1828626" indent="0" algn="ctr">
              <a:buNone/>
              <a:defRPr sz="1600"/>
            </a:lvl5pPr>
            <a:lvl6pPr marL="2285777" indent="0" algn="ctr">
              <a:buNone/>
              <a:defRPr sz="1600"/>
            </a:lvl6pPr>
            <a:lvl7pPr marL="2742932" indent="0" algn="ctr">
              <a:buNone/>
              <a:defRPr sz="1600"/>
            </a:lvl7pPr>
            <a:lvl8pPr marL="3200089" indent="0" algn="ctr">
              <a:buNone/>
              <a:defRPr sz="1600"/>
            </a:lvl8pPr>
            <a:lvl9pPr marL="3657246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7558B1-21CA-40ED-84C9-51117A9F6968}" type="datetime1">
              <a:rPr lang="ru-RU" smtClean="0"/>
              <a:pPr>
                <a:defRPr/>
              </a:pPr>
              <a:t>27.02.2023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5F68319-7308-4D37-9938-8374D839DE54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5754668"/>
      </p:ext>
    </p:extLst>
  </p:cSld>
  <p:clrMapOvr>
    <a:masterClrMapping/>
  </p:clrMapOvr>
  <p:transition spd="med">
    <p:fade/>
  </p:transition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88BE97-7C27-4735-9986-0C5D8C3E2A3E}" type="datetime1">
              <a:rPr lang="ru-RU" smtClean="0"/>
              <a:pPr>
                <a:defRPr/>
              </a:pPr>
              <a:t>27.02.2023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F70863F-9805-43E9-890F-C62D72729587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651046"/>
      </p:ext>
    </p:extLst>
  </p:cSld>
  <p:clrMapOvr>
    <a:masterClrMapping/>
  </p:clrMapOvr>
  <p:transition spd="med">
    <p:fade/>
  </p:transition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9140" y="2279672"/>
            <a:ext cx="14020800" cy="38036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09140" y="6119337"/>
            <a:ext cx="14020800" cy="2000249"/>
          </a:xfrm>
        </p:spPr>
        <p:txBody>
          <a:bodyPr/>
          <a:lstStyle>
            <a:lvl1pPr marL="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1pPr>
            <a:lvl2pPr marL="45715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1431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46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7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9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0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2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B66C76-B32E-46D9-80FB-07C50CEAF9CA}" type="datetime1">
              <a:rPr lang="ru-RU" smtClean="0"/>
              <a:pPr>
                <a:defRPr/>
              </a:pPr>
              <a:t>27.02.2023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0BDCED2-C850-4068-B2FC-8E656722CFA4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0202918"/>
      </p:ext>
    </p:extLst>
  </p:cSld>
  <p:clrMapOvr>
    <a:masterClrMapping/>
  </p:clrMapOvr>
  <p:transition spd="med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9E58AA-160F-4CFB-9D3F-4DE515097083}" type="datetime1">
              <a:rPr lang="ru-RU" smtClean="0"/>
              <a:pPr>
                <a:defRPr/>
              </a:pPr>
              <a:t>27.02.2023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140FC9-BC26-4882-8D4C-AEC52D11958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17602" y="2434167"/>
            <a:ext cx="6908800" cy="580178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229625" y="2434167"/>
            <a:ext cx="6908800" cy="580178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A55C77-8C17-47DB-8455-6995E05FB565}" type="datetime1">
              <a:rPr lang="ru-RU" smtClean="0"/>
              <a:pPr>
                <a:defRPr/>
              </a:pPr>
              <a:t>27.02.2023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E2A80D8-8507-41E2-BA76-EE2296AC7924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3315464"/>
      </p:ext>
    </p:extLst>
  </p:cSld>
  <p:clrMapOvr>
    <a:masterClrMapping/>
  </p:clrMapOvr>
  <p:transition spd="med">
    <p:fade/>
  </p:transition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9742" y="486853"/>
            <a:ext cx="14020800" cy="176741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19748" y="2241563"/>
            <a:ext cx="6877049" cy="1098549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57157" indent="0">
              <a:buNone/>
              <a:defRPr sz="2100" b="1"/>
            </a:lvl2pPr>
            <a:lvl3pPr marL="914310" indent="0">
              <a:buNone/>
              <a:defRPr sz="1800" b="1"/>
            </a:lvl3pPr>
            <a:lvl4pPr marL="1371467" indent="0">
              <a:buNone/>
              <a:defRPr sz="1600" b="1"/>
            </a:lvl4pPr>
            <a:lvl5pPr marL="1828626" indent="0">
              <a:buNone/>
              <a:defRPr sz="1600" b="1"/>
            </a:lvl5pPr>
            <a:lvl6pPr marL="2285777" indent="0">
              <a:buNone/>
              <a:defRPr sz="1600" b="1"/>
            </a:lvl6pPr>
            <a:lvl7pPr marL="2742932" indent="0">
              <a:buNone/>
              <a:defRPr sz="1600" b="1"/>
            </a:lvl7pPr>
            <a:lvl8pPr marL="3200089" indent="0">
              <a:buNone/>
              <a:defRPr sz="1600" b="1"/>
            </a:lvl8pPr>
            <a:lvl9pPr marL="3657246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119748" y="3340100"/>
            <a:ext cx="6877049" cy="4912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8229660" y="2241563"/>
            <a:ext cx="6910917" cy="1098549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57157" indent="0">
              <a:buNone/>
              <a:defRPr sz="2100" b="1"/>
            </a:lvl2pPr>
            <a:lvl3pPr marL="914310" indent="0">
              <a:buNone/>
              <a:defRPr sz="1800" b="1"/>
            </a:lvl3pPr>
            <a:lvl4pPr marL="1371467" indent="0">
              <a:buNone/>
              <a:defRPr sz="1600" b="1"/>
            </a:lvl4pPr>
            <a:lvl5pPr marL="1828626" indent="0">
              <a:buNone/>
              <a:defRPr sz="1600" b="1"/>
            </a:lvl5pPr>
            <a:lvl6pPr marL="2285777" indent="0">
              <a:buNone/>
              <a:defRPr sz="1600" b="1"/>
            </a:lvl6pPr>
            <a:lvl7pPr marL="2742932" indent="0">
              <a:buNone/>
              <a:defRPr sz="1600" b="1"/>
            </a:lvl7pPr>
            <a:lvl8pPr marL="3200089" indent="0">
              <a:buNone/>
              <a:defRPr sz="1600" b="1"/>
            </a:lvl8pPr>
            <a:lvl9pPr marL="3657246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8229660" y="3340100"/>
            <a:ext cx="6910917" cy="4912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C3544C-3CFE-4086-979A-80AD36F59572}" type="datetime1">
              <a:rPr lang="ru-RU" smtClean="0"/>
              <a:pPr>
                <a:defRPr/>
              </a:pPr>
              <a:t>27.02.2023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9721CDC-070C-4785-953B-0A83EF3188B9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0948420"/>
      </p:ext>
    </p:extLst>
  </p:cSld>
  <p:clrMapOvr>
    <a:masterClrMapping/>
  </p:clrMapOvr>
  <p:transition spd="med">
    <p:fade/>
  </p:transition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60188C-EE37-417D-9C19-7C03D3DC799A}" type="datetime1">
              <a:rPr lang="ru-RU" smtClean="0"/>
              <a:pPr>
                <a:defRPr/>
              </a:pPr>
              <a:t>27.02.2023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512376" y="8647772"/>
            <a:ext cx="4639735" cy="486834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B7E4D7E-E5C2-43FE-9CC7-C6A010FB669D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7304819"/>
      </p:ext>
    </p:extLst>
  </p:cSld>
  <p:clrMapOvr>
    <a:masterClrMapping/>
  </p:clrMapOvr>
  <p:transition spd="med">
    <p:fade/>
  </p:transition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7A13B0-6954-4FB7-ABEB-1B83F7986219}" type="datetime1">
              <a:rPr lang="ru-RU" smtClean="0"/>
              <a:pPr>
                <a:defRPr/>
              </a:pPr>
              <a:t>27.02.2023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480814" y="8475164"/>
            <a:ext cx="4625625" cy="486834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8AAC45A1-0930-4202-A38A-B6511A278AAB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9665371"/>
      </p:ext>
    </p:extLst>
  </p:cSld>
  <p:clrMapOvr>
    <a:masterClrMapping/>
  </p:clrMapOvr>
  <p:transition spd="med">
    <p:fade/>
  </p:transition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9736" y="609600"/>
            <a:ext cx="5242985" cy="2133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10966" y="1316588"/>
            <a:ext cx="8229602" cy="649816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5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19736" y="2743205"/>
            <a:ext cx="5242985" cy="5082117"/>
          </a:xfrm>
        </p:spPr>
        <p:txBody>
          <a:bodyPr/>
          <a:lstStyle>
            <a:lvl1pPr marL="0" indent="0">
              <a:buNone/>
              <a:defRPr sz="1600"/>
            </a:lvl1pPr>
            <a:lvl2pPr marL="457157" indent="0">
              <a:buNone/>
              <a:defRPr sz="1400"/>
            </a:lvl2pPr>
            <a:lvl3pPr marL="914310" indent="0">
              <a:buNone/>
              <a:defRPr sz="1200"/>
            </a:lvl3pPr>
            <a:lvl4pPr marL="1371467" indent="0">
              <a:buNone/>
              <a:defRPr sz="1100"/>
            </a:lvl4pPr>
            <a:lvl5pPr marL="1828626" indent="0">
              <a:buNone/>
              <a:defRPr sz="1100"/>
            </a:lvl5pPr>
            <a:lvl6pPr marL="2285777" indent="0">
              <a:buNone/>
              <a:defRPr sz="1100"/>
            </a:lvl6pPr>
            <a:lvl7pPr marL="2742932" indent="0">
              <a:buNone/>
              <a:defRPr sz="1100"/>
            </a:lvl7pPr>
            <a:lvl8pPr marL="3200089" indent="0">
              <a:buNone/>
              <a:defRPr sz="1100"/>
            </a:lvl8pPr>
            <a:lvl9pPr marL="3657246" indent="0">
              <a:buNone/>
              <a:defRPr sz="11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67EF75-CDBD-4905-BA07-712B5FB9C705}" type="datetime1">
              <a:rPr lang="ru-RU" smtClean="0"/>
              <a:pPr>
                <a:defRPr/>
              </a:pPr>
              <a:t>27.02.2023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62F540C-1435-46A0-AD8F-05A107B1C056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640564"/>
      </p:ext>
    </p:extLst>
  </p:cSld>
  <p:clrMapOvr>
    <a:masterClrMapping/>
  </p:clrMapOvr>
  <p:transition spd="med">
    <p:fade/>
  </p:transition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9736" y="609600"/>
            <a:ext cx="5242985" cy="2133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910966" y="1316588"/>
            <a:ext cx="8229602" cy="6498167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57" indent="0">
              <a:buNone/>
              <a:defRPr sz="2800"/>
            </a:lvl2pPr>
            <a:lvl3pPr marL="914310" indent="0">
              <a:buNone/>
              <a:defRPr sz="2500"/>
            </a:lvl3pPr>
            <a:lvl4pPr marL="1371467" indent="0">
              <a:buNone/>
              <a:defRPr sz="2100"/>
            </a:lvl4pPr>
            <a:lvl5pPr marL="1828626" indent="0">
              <a:buNone/>
              <a:defRPr sz="2100"/>
            </a:lvl5pPr>
            <a:lvl6pPr marL="2285777" indent="0">
              <a:buNone/>
              <a:defRPr sz="2100"/>
            </a:lvl6pPr>
            <a:lvl7pPr marL="2742932" indent="0">
              <a:buNone/>
              <a:defRPr sz="2100"/>
            </a:lvl7pPr>
            <a:lvl8pPr marL="3200089" indent="0">
              <a:buNone/>
              <a:defRPr sz="2100"/>
            </a:lvl8pPr>
            <a:lvl9pPr marL="3657246" indent="0">
              <a:buNone/>
              <a:defRPr sz="2100"/>
            </a:lvl9pPr>
          </a:lstStyle>
          <a:p>
            <a:pPr lv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19736" y="2743205"/>
            <a:ext cx="5242985" cy="5082117"/>
          </a:xfrm>
        </p:spPr>
        <p:txBody>
          <a:bodyPr/>
          <a:lstStyle>
            <a:lvl1pPr marL="0" indent="0">
              <a:buNone/>
              <a:defRPr sz="1600"/>
            </a:lvl1pPr>
            <a:lvl2pPr marL="457157" indent="0">
              <a:buNone/>
              <a:defRPr sz="1400"/>
            </a:lvl2pPr>
            <a:lvl3pPr marL="914310" indent="0">
              <a:buNone/>
              <a:defRPr sz="1200"/>
            </a:lvl3pPr>
            <a:lvl4pPr marL="1371467" indent="0">
              <a:buNone/>
              <a:defRPr sz="1100"/>
            </a:lvl4pPr>
            <a:lvl5pPr marL="1828626" indent="0">
              <a:buNone/>
              <a:defRPr sz="1100"/>
            </a:lvl5pPr>
            <a:lvl6pPr marL="2285777" indent="0">
              <a:buNone/>
              <a:defRPr sz="1100"/>
            </a:lvl6pPr>
            <a:lvl7pPr marL="2742932" indent="0">
              <a:buNone/>
              <a:defRPr sz="1100"/>
            </a:lvl7pPr>
            <a:lvl8pPr marL="3200089" indent="0">
              <a:buNone/>
              <a:defRPr sz="1100"/>
            </a:lvl8pPr>
            <a:lvl9pPr marL="3657246" indent="0">
              <a:buNone/>
              <a:defRPr sz="11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5B607F-C570-48FF-B705-5AEA93D9C27E}" type="datetime1">
              <a:rPr lang="ru-RU" smtClean="0"/>
              <a:pPr>
                <a:defRPr/>
              </a:pPr>
              <a:t>27.02.2023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764AF57-2860-4DD0-9BD3-55C78C025F6F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0804"/>
      </p:ext>
    </p:extLst>
  </p:cSld>
  <p:clrMapOvr>
    <a:masterClrMapping/>
  </p:clrMapOvr>
  <p:transition spd="med">
    <p:fade/>
  </p:transition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FC54C8-90F1-4702-8326-1EC6205814B8}" type="datetime1">
              <a:rPr lang="ru-RU" smtClean="0"/>
              <a:pPr>
                <a:defRPr/>
              </a:pPr>
              <a:t>27.02.2023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CF2EFA10-0523-41F5-AA98-9F98F676E1C3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8479128"/>
      </p:ext>
    </p:extLst>
  </p:cSld>
  <p:clrMapOvr>
    <a:masterClrMapping/>
  </p:clrMapOvr>
  <p:transition spd="med">
    <p:fade/>
  </p:transition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633218" y="486839"/>
            <a:ext cx="3505198" cy="7749116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17618" y="486839"/>
            <a:ext cx="10312402" cy="7749116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E1644E-D0E7-4078-99A3-06D41AC58D1C}" type="datetime1">
              <a:rPr lang="ru-RU" smtClean="0"/>
              <a:pPr>
                <a:defRPr/>
              </a:pPr>
              <a:t>27.02.2023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0588A74-0240-4A8A-AF95-6A2C4C06F1E9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3348957"/>
      </p:ext>
    </p:extLst>
  </p:cSld>
  <p:clrMapOvr>
    <a:masterClrMapping/>
  </p:clrMapOvr>
  <p:transition spd="med">
    <p:fade/>
  </p:transition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43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-11260" y="-29631"/>
            <a:ext cx="16258823" cy="321733"/>
            <a:chOff x="-4" y="-14"/>
            <a:chExt cx="5646" cy="149"/>
          </a:xfrm>
        </p:grpSpPr>
        <p:sp>
          <p:nvSpPr>
            <p:cNvPr id="4" name="Rectangle 198"/>
            <p:cNvSpPr>
              <a:spLocks noChangeArrowheads="1"/>
            </p:cNvSpPr>
            <p:nvPr userDrawn="1"/>
          </p:nvSpPr>
          <p:spPr bwMode="auto">
            <a:xfrm>
              <a:off x="-4" y="-14"/>
              <a:ext cx="3" cy="149"/>
            </a:xfrm>
            <a:prstGeom prst="rect">
              <a:avLst/>
            </a:prstGeom>
            <a:solidFill>
              <a:srgbClr val="0029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" name="Rectangle 199"/>
            <p:cNvSpPr>
              <a:spLocks noChangeArrowheads="1"/>
            </p:cNvSpPr>
            <p:nvPr userDrawn="1"/>
          </p:nvSpPr>
          <p:spPr bwMode="auto">
            <a:xfrm>
              <a:off x="-1" y="-14"/>
              <a:ext cx="4" cy="149"/>
            </a:xfrm>
            <a:prstGeom prst="rect">
              <a:avLst/>
            </a:prstGeom>
            <a:solidFill>
              <a:srgbClr val="0229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" name="Rectangle 200"/>
            <p:cNvSpPr>
              <a:spLocks noChangeArrowheads="1"/>
            </p:cNvSpPr>
            <p:nvPr userDrawn="1"/>
          </p:nvSpPr>
          <p:spPr bwMode="auto">
            <a:xfrm>
              <a:off x="3" y="-14"/>
              <a:ext cx="4" cy="149"/>
            </a:xfrm>
            <a:prstGeom prst="rect">
              <a:avLst/>
            </a:prstGeom>
            <a:solidFill>
              <a:srgbClr val="0429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" name="Rectangle 201"/>
            <p:cNvSpPr>
              <a:spLocks noChangeArrowheads="1"/>
            </p:cNvSpPr>
            <p:nvPr userDrawn="1"/>
          </p:nvSpPr>
          <p:spPr bwMode="auto">
            <a:xfrm>
              <a:off x="7" y="-14"/>
              <a:ext cx="3" cy="149"/>
            </a:xfrm>
            <a:prstGeom prst="rect">
              <a:avLst/>
            </a:prstGeom>
            <a:solidFill>
              <a:srgbClr val="06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" name="Rectangle 202"/>
            <p:cNvSpPr>
              <a:spLocks noChangeArrowheads="1"/>
            </p:cNvSpPr>
            <p:nvPr userDrawn="1"/>
          </p:nvSpPr>
          <p:spPr bwMode="auto">
            <a:xfrm>
              <a:off x="10" y="-14"/>
              <a:ext cx="4" cy="149"/>
            </a:xfrm>
            <a:prstGeom prst="rect">
              <a:avLst/>
            </a:prstGeom>
            <a:solidFill>
              <a:srgbClr val="08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" name="Rectangle 203"/>
            <p:cNvSpPr>
              <a:spLocks noChangeArrowheads="1"/>
            </p:cNvSpPr>
            <p:nvPr userDrawn="1"/>
          </p:nvSpPr>
          <p:spPr bwMode="auto">
            <a:xfrm>
              <a:off x="14" y="-14"/>
              <a:ext cx="6" cy="149"/>
            </a:xfrm>
            <a:prstGeom prst="rect">
              <a:avLst/>
            </a:prstGeom>
            <a:solidFill>
              <a:srgbClr val="0A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" name="Rectangle 204"/>
            <p:cNvSpPr>
              <a:spLocks noChangeArrowheads="1"/>
            </p:cNvSpPr>
            <p:nvPr userDrawn="1"/>
          </p:nvSpPr>
          <p:spPr bwMode="auto">
            <a:xfrm>
              <a:off x="20" y="-14"/>
              <a:ext cx="15" cy="149"/>
            </a:xfrm>
            <a:prstGeom prst="rect">
              <a:avLst/>
            </a:prstGeom>
            <a:solidFill>
              <a:srgbClr val="0C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" name="Rectangle 205"/>
            <p:cNvSpPr>
              <a:spLocks noChangeArrowheads="1"/>
            </p:cNvSpPr>
            <p:nvPr userDrawn="1"/>
          </p:nvSpPr>
          <p:spPr bwMode="auto">
            <a:xfrm>
              <a:off x="32" y="-14"/>
              <a:ext cx="11" cy="149"/>
            </a:xfrm>
            <a:prstGeom prst="rect">
              <a:avLst/>
            </a:prstGeom>
            <a:solidFill>
              <a:srgbClr val="0E2B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" name="Rectangle 206"/>
            <p:cNvSpPr>
              <a:spLocks noChangeArrowheads="1"/>
            </p:cNvSpPr>
            <p:nvPr userDrawn="1"/>
          </p:nvSpPr>
          <p:spPr bwMode="auto">
            <a:xfrm>
              <a:off x="43" y="-14"/>
              <a:ext cx="15" cy="149"/>
            </a:xfrm>
            <a:prstGeom prst="rect">
              <a:avLst/>
            </a:prstGeom>
            <a:solidFill>
              <a:srgbClr val="102B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" name="Rectangle 207"/>
            <p:cNvSpPr>
              <a:spLocks noChangeArrowheads="1"/>
            </p:cNvSpPr>
            <p:nvPr userDrawn="1"/>
          </p:nvSpPr>
          <p:spPr bwMode="auto">
            <a:xfrm>
              <a:off x="58" y="-14"/>
              <a:ext cx="18" cy="149"/>
            </a:xfrm>
            <a:prstGeom prst="rect">
              <a:avLst/>
            </a:prstGeom>
            <a:solidFill>
              <a:srgbClr val="122C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" name="Rectangle 208"/>
            <p:cNvSpPr>
              <a:spLocks noChangeArrowheads="1"/>
            </p:cNvSpPr>
            <p:nvPr userDrawn="1"/>
          </p:nvSpPr>
          <p:spPr bwMode="auto">
            <a:xfrm>
              <a:off x="73" y="-14"/>
              <a:ext cx="16" cy="149"/>
            </a:xfrm>
            <a:prstGeom prst="rect">
              <a:avLst/>
            </a:prstGeom>
            <a:solidFill>
              <a:srgbClr val="142D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" name="Rectangle 209"/>
            <p:cNvSpPr>
              <a:spLocks noChangeArrowheads="1"/>
            </p:cNvSpPr>
            <p:nvPr userDrawn="1"/>
          </p:nvSpPr>
          <p:spPr bwMode="auto">
            <a:xfrm>
              <a:off x="89" y="-14"/>
              <a:ext cx="22" cy="149"/>
            </a:xfrm>
            <a:prstGeom prst="rect">
              <a:avLst/>
            </a:prstGeom>
            <a:solidFill>
              <a:srgbClr val="162D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" name="Rectangle 210"/>
            <p:cNvSpPr>
              <a:spLocks noChangeArrowheads="1"/>
            </p:cNvSpPr>
            <p:nvPr userDrawn="1"/>
          </p:nvSpPr>
          <p:spPr bwMode="auto">
            <a:xfrm>
              <a:off x="111" y="-14"/>
              <a:ext cx="28" cy="149"/>
            </a:xfrm>
            <a:prstGeom prst="rect">
              <a:avLst/>
            </a:prstGeom>
            <a:solidFill>
              <a:srgbClr val="182D6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" name="Rectangle 211"/>
            <p:cNvSpPr>
              <a:spLocks noChangeArrowheads="1"/>
            </p:cNvSpPr>
            <p:nvPr userDrawn="1"/>
          </p:nvSpPr>
          <p:spPr bwMode="auto">
            <a:xfrm>
              <a:off x="139" y="-14"/>
              <a:ext cx="25" cy="149"/>
            </a:xfrm>
            <a:prstGeom prst="rect">
              <a:avLst/>
            </a:prstGeom>
            <a:solidFill>
              <a:srgbClr val="1A2F6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8" name="Rectangle 212"/>
            <p:cNvSpPr>
              <a:spLocks noChangeArrowheads="1"/>
            </p:cNvSpPr>
            <p:nvPr userDrawn="1"/>
          </p:nvSpPr>
          <p:spPr bwMode="auto">
            <a:xfrm>
              <a:off x="167" y="-14"/>
              <a:ext cx="24" cy="149"/>
            </a:xfrm>
            <a:prstGeom prst="rect">
              <a:avLst/>
            </a:prstGeom>
            <a:solidFill>
              <a:srgbClr val="1C306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9" name="Rectangle 213"/>
            <p:cNvSpPr>
              <a:spLocks noChangeArrowheads="1"/>
            </p:cNvSpPr>
            <p:nvPr userDrawn="1"/>
          </p:nvSpPr>
          <p:spPr bwMode="auto">
            <a:xfrm>
              <a:off x="188" y="-14"/>
              <a:ext cx="22" cy="149"/>
            </a:xfrm>
            <a:prstGeom prst="rect">
              <a:avLst/>
            </a:prstGeom>
            <a:solidFill>
              <a:srgbClr val="1E326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0" name="Rectangle 214"/>
            <p:cNvSpPr>
              <a:spLocks noChangeArrowheads="1"/>
            </p:cNvSpPr>
            <p:nvPr userDrawn="1"/>
          </p:nvSpPr>
          <p:spPr bwMode="auto">
            <a:xfrm>
              <a:off x="210" y="-14"/>
              <a:ext cx="25" cy="149"/>
            </a:xfrm>
            <a:prstGeom prst="rect">
              <a:avLst/>
            </a:prstGeom>
            <a:solidFill>
              <a:srgbClr val="20326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1" name="Rectangle 215"/>
            <p:cNvSpPr>
              <a:spLocks noChangeArrowheads="1"/>
            </p:cNvSpPr>
            <p:nvPr userDrawn="1"/>
          </p:nvSpPr>
          <p:spPr bwMode="auto">
            <a:xfrm>
              <a:off x="232" y="-14"/>
              <a:ext cx="40" cy="149"/>
            </a:xfrm>
            <a:prstGeom prst="rect">
              <a:avLst/>
            </a:prstGeom>
            <a:solidFill>
              <a:srgbClr val="22336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2" name="Rectangle 216"/>
            <p:cNvSpPr>
              <a:spLocks noChangeArrowheads="1"/>
            </p:cNvSpPr>
            <p:nvPr userDrawn="1"/>
          </p:nvSpPr>
          <p:spPr bwMode="auto">
            <a:xfrm>
              <a:off x="272" y="-14"/>
              <a:ext cx="22" cy="149"/>
            </a:xfrm>
            <a:prstGeom prst="rect">
              <a:avLst/>
            </a:prstGeom>
            <a:solidFill>
              <a:srgbClr val="24356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3" name="Rectangle 217"/>
            <p:cNvSpPr>
              <a:spLocks noChangeArrowheads="1"/>
            </p:cNvSpPr>
            <p:nvPr userDrawn="1"/>
          </p:nvSpPr>
          <p:spPr bwMode="auto">
            <a:xfrm>
              <a:off x="294" y="-14"/>
              <a:ext cx="25" cy="149"/>
            </a:xfrm>
            <a:prstGeom prst="rect">
              <a:avLst/>
            </a:prstGeom>
            <a:solidFill>
              <a:srgbClr val="26366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4" name="Rectangle 218"/>
            <p:cNvSpPr>
              <a:spLocks noChangeArrowheads="1"/>
            </p:cNvSpPr>
            <p:nvPr userDrawn="1"/>
          </p:nvSpPr>
          <p:spPr bwMode="auto">
            <a:xfrm>
              <a:off x="316" y="-14"/>
              <a:ext cx="25" cy="149"/>
            </a:xfrm>
            <a:prstGeom prst="rect">
              <a:avLst/>
            </a:prstGeom>
            <a:solidFill>
              <a:srgbClr val="28376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5" name="Rectangle 219"/>
            <p:cNvSpPr>
              <a:spLocks noChangeArrowheads="1"/>
            </p:cNvSpPr>
            <p:nvPr userDrawn="1"/>
          </p:nvSpPr>
          <p:spPr bwMode="auto">
            <a:xfrm>
              <a:off x="343" y="-14"/>
              <a:ext cx="33" cy="149"/>
            </a:xfrm>
            <a:prstGeom prst="rect">
              <a:avLst/>
            </a:prstGeom>
            <a:solidFill>
              <a:srgbClr val="2A386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6" name="Rectangle 220"/>
            <p:cNvSpPr>
              <a:spLocks noChangeArrowheads="1"/>
            </p:cNvSpPr>
            <p:nvPr userDrawn="1"/>
          </p:nvSpPr>
          <p:spPr bwMode="auto">
            <a:xfrm>
              <a:off x="376" y="-14"/>
              <a:ext cx="25" cy="149"/>
            </a:xfrm>
            <a:prstGeom prst="rect">
              <a:avLst/>
            </a:prstGeom>
            <a:solidFill>
              <a:srgbClr val="2C396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7" name="Rectangle 221"/>
            <p:cNvSpPr>
              <a:spLocks noChangeArrowheads="1"/>
            </p:cNvSpPr>
            <p:nvPr userDrawn="1"/>
          </p:nvSpPr>
          <p:spPr bwMode="auto">
            <a:xfrm>
              <a:off x="403" y="-14"/>
              <a:ext cx="28" cy="149"/>
            </a:xfrm>
            <a:prstGeom prst="rect">
              <a:avLst/>
            </a:prstGeom>
            <a:solidFill>
              <a:srgbClr val="2D3B6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8" name="Rectangle 222"/>
            <p:cNvSpPr>
              <a:spLocks noChangeArrowheads="1"/>
            </p:cNvSpPr>
            <p:nvPr userDrawn="1"/>
          </p:nvSpPr>
          <p:spPr bwMode="auto">
            <a:xfrm>
              <a:off x="431" y="-14"/>
              <a:ext cx="33" cy="149"/>
            </a:xfrm>
            <a:prstGeom prst="rect">
              <a:avLst/>
            </a:prstGeom>
            <a:solidFill>
              <a:srgbClr val="2F3C6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9" name="Rectangle 223"/>
            <p:cNvSpPr>
              <a:spLocks noChangeArrowheads="1"/>
            </p:cNvSpPr>
            <p:nvPr userDrawn="1"/>
          </p:nvSpPr>
          <p:spPr bwMode="auto">
            <a:xfrm>
              <a:off x="464" y="-14"/>
              <a:ext cx="25" cy="149"/>
            </a:xfrm>
            <a:prstGeom prst="rect">
              <a:avLst/>
            </a:prstGeom>
            <a:solidFill>
              <a:srgbClr val="313D6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0" name="Rectangle 224"/>
            <p:cNvSpPr>
              <a:spLocks noChangeArrowheads="1"/>
            </p:cNvSpPr>
            <p:nvPr userDrawn="1"/>
          </p:nvSpPr>
          <p:spPr bwMode="auto">
            <a:xfrm>
              <a:off x="491" y="-14"/>
              <a:ext cx="40" cy="149"/>
            </a:xfrm>
            <a:prstGeom prst="rect">
              <a:avLst/>
            </a:prstGeom>
            <a:solidFill>
              <a:srgbClr val="333F6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1" name="Rectangle 225"/>
            <p:cNvSpPr>
              <a:spLocks noChangeArrowheads="1"/>
            </p:cNvSpPr>
            <p:nvPr userDrawn="1"/>
          </p:nvSpPr>
          <p:spPr bwMode="auto">
            <a:xfrm>
              <a:off x="531" y="-14"/>
              <a:ext cx="25" cy="149"/>
            </a:xfrm>
            <a:prstGeom prst="rect">
              <a:avLst/>
            </a:prstGeom>
            <a:solidFill>
              <a:srgbClr val="35406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2" name="Rectangle 226"/>
            <p:cNvSpPr>
              <a:spLocks noChangeArrowheads="1"/>
            </p:cNvSpPr>
            <p:nvPr userDrawn="1"/>
          </p:nvSpPr>
          <p:spPr bwMode="auto">
            <a:xfrm>
              <a:off x="558" y="-14"/>
              <a:ext cx="27" cy="149"/>
            </a:xfrm>
            <a:prstGeom prst="rect">
              <a:avLst/>
            </a:prstGeom>
            <a:solidFill>
              <a:srgbClr val="37426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3" name="Rectangle 227"/>
            <p:cNvSpPr>
              <a:spLocks noChangeArrowheads="1"/>
            </p:cNvSpPr>
            <p:nvPr userDrawn="1"/>
          </p:nvSpPr>
          <p:spPr bwMode="auto">
            <a:xfrm>
              <a:off x="585" y="-14"/>
              <a:ext cx="23" cy="149"/>
            </a:xfrm>
            <a:prstGeom prst="rect">
              <a:avLst/>
            </a:prstGeom>
            <a:solidFill>
              <a:srgbClr val="38446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4" name="Rectangle 228"/>
            <p:cNvSpPr>
              <a:spLocks noChangeArrowheads="1"/>
            </p:cNvSpPr>
            <p:nvPr userDrawn="1"/>
          </p:nvSpPr>
          <p:spPr bwMode="auto">
            <a:xfrm>
              <a:off x="608" y="-14"/>
              <a:ext cx="38" cy="149"/>
            </a:xfrm>
            <a:prstGeom prst="rect">
              <a:avLst/>
            </a:prstGeom>
            <a:solidFill>
              <a:srgbClr val="3A456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5" name="Rectangle 229"/>
            <p:cNvSpPr>
              <a:spLocks noChangeArrowheads="1"/>
            </p:cNvSpPr>
            <p:nvPr userDrawn="1"/>
          </p:nvSpPr>
          <p:spPr bwMode="auto">
            <a:xfrm>
              <a:off x="646" y="-14"/>
              <a:ext cx="28" cy="149"/>
            </a:xfrm>
            <a:prstGeom prst="rect">
              <a:avLst/>
            </a:prstGeom>
            <a:solidFill>
              <a:srgbClr val="3C476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6" name="Rectangle 230"/>
            <p:cNvSpPr>
              <a:spLocks noChangeArrowheads="1"/>
            </p:cNvSpPr>
            <p:nvPr userDrawn="1"/>
          </p:nvSpPr>
          <p:spPr bwMode="auto">
            <a:xfrm>
              <a:off x="674" y="-14"/>
              <a:ext cx="38" cy="149"/>
            </a:xfrm>
            <a:prstGeom prst="rect">
              <a:avLst/>
            </a:prstGeom>
            <a:solidFill>
              <a:srgbClr val="3E486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7" name="Rectangle 231"/>
            <p:cNvSpPr>
              <a:spLocks noChangeArrowheads="1"/>
            </p:cNvSpPr>
            <p:nvPr userDrawn="1"/>
          </p:nvSpPr>
          <p:spPr bwMode="auto">
            <a:xfrm>
              <a:off x="712" y="-14"/>
              <a:ext cx="25" cy="149"/>
            </a:xfrm>
            <a:prstGeom prst="rect">
              <a:avLst/>
            </a:prstGeom>
            <a:solidFill>
              <a:srgbClr val="404A6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8" name="Rectangle 232"/>
            <p:cNvSpPr>
              <a:spLocks noChangeArrowheads="1"/>
            </p:cNvSpPr>
            <p:nvPr userDrawn="1"/>
          </p:nvSpPr>
          <p:spPr bwMode="auto">
            <a:xfrm>
              <a:off x="740" y="-14"/>
              <a:ext cx="38" cy="149"/>
            </a:xfrm>
            <a:prstGeom prst="rect">
              <a:avLst/>
            </a:prstGeom>
            <a:solidFill>
              <a:srgbClr val="424B6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9" name="Rectangle 233"/>
            <p:cNvSpPr>
              <a:spLocks noChangeArrowheads="1"/>
            </p:cNvSpPr>
            <p:nvPr userDrawn="1"/>
          </p:nvSpPr>
          <p:spPr bwMode="auto">
            <a:xfrm>
              <a:off x="778" y="-14"/>
              <a:ext cx="25" cy="149"/>
            </a:xfrm>
            <a:prstGeom prst="rect">
              <a:avLst/>
            </a:prstGeom>
            <a:solidFill>
              <a:srgbClr val="444D7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0" name="Rectangle 234"/>
            <p:cNvSpPr>
              <a:spLocks noChangeArrowheads="1"/>
            </p:cNvSpPr>
            <p:nvPr userDrawn="1"/>
          </p:nvSpPr>
          <p:spPr bwMode="auto">
            <a:xfrm>
              <a:off x="806" y="-14"/>
              <a:ext cx="33" cy="149"/>
            </a:xfrm>
            <a:prstGeom prst="rect">
              <a:avLst/>
            </a:prstGeom>
            <a:solidFill>
              <a:srgbClr val="464E7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1" name="Rectangle 235"/>
            <p:cNvSpPr>
              <a:spLocks noChangeArrowheads="1"/>
            </p:cNvSpPr>
            <p:nvPr userDrawn="1"/>
          </p:nvSpPr>
          <p:spPr bwMode="auto">
            <a:xfrm>
              <a:off x="839" y="-14"/>
              <a:ext cx="28" cy="149"/>
            </a:xfrm>
            <a:prstGeom prst="rect">
              <a:avLst/>
            </a:prstGeom>
            <a:solidFill>
              <a:srgbClr val="47507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2" name="Rectangle 236"/>
            <p:cNvSpPr>
              <a:spLocks noChangeArrowheads="1"/>
            </p:cNvSpPr>
            <p:nvPr userDrawn="1"/>
          </p:nvSpPr>
          <p:spPr bwMode="auto">
            <a:xfrm>
              <a:off x="867" y="-14"/>
              <a:ext cx="25" cy="149"/>
            </a:xfrm>
            <a:prstGeom prst="rect">
              <a:avLst/>
            </a:prstGeom>
            <a:solidFill>
              <a:srgbClr val="49517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3" name="Rectangle 237"/>
            <p:cNvSpPr>
              <a:spLocks noChangeArrowheads="1"/>
            </p:cNvSpPr>
            <p:nvPr userDrawn="1"/>
          </p:nvSpPr>
          <p:spPr bwMode="auto">
            <a:xfrm>
              <a:off x="895" y="-14"/>
              <a:ext cx="38" cy="149"/>
            </a:xfrm>
            <a:prstGeom prst="rect">
              <a:avLst/>
            </a:prstGeom>
            <a:solidFill>
              <a:srgbClr val="4B537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4" name="Rectangle 238"/>
            <p:cNvSpPr>
              <a:spLocks noChangeArrowheads="1"/>
            </p:cNvSpPr>
            <p:nvPr userDrawn="1"/>
          </p:nvSpPr>
          <p:spPr bwMode="auto">
            <a:xfrm>
              <a:off x="933" y="-14"/>
              <a:ext cx="27" cy="149"/>
            </a:xfrm>
            <a:prstGeom prst="rect">
              <a:avLst/>
            </a:prstGeom>
            <a:solidFill>
              <a:srgbClr val="4D557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5" name="Rectangle 239"/>
            <p:cNvSpPr>
              <a:spLocks noChangeArrowheads="1"/>
            </p:cNvSpPr>
            <p:nvPr userDrawn="1"/>
          </p:nvSpPr>
          <p:spPr bwMode="auto">
            <a:xfrm>
              <a:off x="960" y="-14"/>
              <a:ext cx="30" cy="149"/>
            </a:xfrm>
            <a:prstGeom prst="rect">
              <a:avLst/>
            </a:prstGeom>
            <a:solidFill>
              <a:srgbClr val="4F567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6" name="Rectangle 240"/>
            <p:cNvSpPr>
              <a:spLocks noChangeArrowheads="1"/>
            </p:cNvSpPr>
            <p:nvPr userDrawn="1"/>
          </p:nvSpPr>
          <p:spPr bwMode="auto">
            <a:xfrm>
              <a:off x="993" y="-14"/>
              <a:ext cx="25" cy="149"/>
            </a:xfrm>
            <a:prstGeom prst="rect">
              <a:avLst/>
            </a:prstGeom>
            <a:solidFill>
              <a:srgbClr val="50587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7" name="Rectangle 241"/>
            <p:cNvSpPr>
              <a:spLocks noChangeArrowheads="1"/>
            </p:cNvSpPr>
            <p:nvPr userDrawn="1"/>
          </p:nvSpPr>
          <p:spPr bwMode="auto">
            <a:xfrm>
              <a:off x="1016" y="-14"/>
              <a:ext cx="25" cy="149"/>
            </a:xfrm>
            <a:prstGeom prst="rect">
              <a:avLst/>
            </a:prstGeom>
            <a:solidFill>
              <a:srgbClr val="52597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8" name="Rectangle 242"/>
            <p:cNvSpPr>
              <a:spLocks noChangeArrowheads="1"/>
            </p:cNvSpPr>
            <p:nvPr userDrawn="1"/>
          </p:nvSpPr>
          <p:spPr bwMode="auto">
            <a:xfrm>
              <a:off x="1043" y="-14"/>
              <a:ext cx="39" cy="149"/>
            </a:xfrm>
            <a:prstGeom prst="rect">
              <a:avLst/>
            </a:prstGeom>
            <a:solidFill>
              <a:srgbClr val="545B7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9" name="Rectangle 243"/>
            <p:cNvSpPr>
              <a:spLocks noChangeArrowheads="1"/>
            </p:cNvSpPr>
            <p:nvPr userDrawn="1"/>
          </p:nvSpPr>
          <p:spPr bwMode="auto">
            <a:xfrm>
              <a:off x="1082" y="-14"/>
              <a:ext cx="28" cy="149"/>
            </a:xfrm>
            <a:prstGeom prst="rect">
              <a:avLst/>
            </a:prstGeom>
            <a:solidFill>
              <a:srgbClr val="565C7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0" name="Rectangle 244"/>
            <p:cNvSpPr>
              <a:spLocks noChangeArrowheads="1"/>
            </p:cNvSpPr>
            <p:nvPr userDrawn="1"/>
          </p:nvSpPr>
          <p:spPr bwMode="auto">
            <a:xfrm>
              <a:off x="1110" y="-14"/>
              <a:ext cx="25" cy="149"/>
            </a:xfrm>
            <a:prstGeom prst="rect">
              <a:avLst/>
            </a:prstGeom>
            <a:solidFill>
              <a:srgbClr val="585E7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1" name="Rectangle 245"/>
            <p:cNvSpPr>
              <a:spLocks noChangeArrowheads="1"/>
            </p:cNvSpPr>
            <p:nvPr userDrawn="1"/>
          </p:nvSpPr>
          <p:spPr bwMode="auto">
            <a:xfrm>
              <a:off x="1136" y="-14"/>
              <a:ext cx="25" cy="149"/>
            </a:xfrm>
            <a:prstGeom prst="rect">
              <a:avLst/>
            </a:prstGeom>
            <a:solidFill>
              <a:srgbClr val="59607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2" name="Rectangle 246"/>
            <p:cNvSpPr>
              <a:spLocks noChangeArrowheads="1"/>
            </p:cNvSpPr>
            <p:nvPr userDrawn="1"/>
          </p:nvSpPr>
          <p:spPr bwMode="auto">
            <a:xfrm>
              <a:off x="1159" y="-14"/>
              <a:ext cx="35" cy="149"/>
            </a:xfrm>
            <a:prstGeom prst="rect">
              <a:avLst/>
            </a:prstGeom>
            <a:solidFill>
              <a:srgbClr val="5B617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3" name="Rectangle 247"/>
            <p:cNvSpPr>
              <a:spLocks noChangeArrowheads="1"/>
            </p:cNvSpPr>
            <p:nvPr userDrawn="1"/>
          </p:nvSpPr>
          <p:spPr bwMode="auto">
            <a:xfrm>
              <a:off x="1197" y="-14"/>
              <a:ext cx="28" cy="149"/>
            </a:xfrm>
            <a:prstGeom prst="rect">
              <a:avLst/>
            </a:prstGeom>
            <a:solidFill>
              <a:srgbClr val="5D637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4" name="Rectangle 248"/>
            <p:cNvSpPr>
              <a:spLocks noChangeArrowheads="1"/>
            </p:cNvSpPr>
            <p:nvPr userDrawn="1"/>
          </p:nvSpPr>
          <p:spPr bwMode="auto">
            <a:xfrm>
              <a:off x="1225" y="-14"/>
              <a:ext cx="22" cy="149"/>
            </a:xfrm>
            <a:prstGeom prst="rect">
              <a:avLst/>
            </a:prstGeom>
            <a:solidFill>
              <a:srgbClr val="5E657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5" name="Rectangle 249"/>
            <p:cNvSpPr>
              <a:spLocks noChangeArrowheads="1"/>
            </p:cNvSpPr>
            <p:nvPr userDrawn="1"/>
          </p:nvSpPr>
          <p:spPr bwMode="auto">
            <a:xfrm>
              <a:off x="1247" y="-14"/>
              <a:ext cx="38" cy="149"/>
            </a:xfrm>
            <a:prstGeom prst="rect">
              <a:avLst/>
            </a:prstGeom>
            <a:solidFill>
              <a:srgbClr val="60668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6" name="Rectangle 250"/>
            <p:cNvSpPr>
              <a:spLocks noChangeArrowheads="1"/>
            </p:cNvSpPr>
            <p:nvPr userDrawn="1"/>
          </p:nvSpPr>
          <p:spPr bwMode="auto">
            <a:xfrm>
              <a:off x="1285" y="-14"/>
              <a:ext cx="28" cy="149"/>
            </a:xfrm>
            <a:prstGeom prst="rect">
              <a:avLst/>
            </a:prstGeom>
            <a:solidFill>
              <a:srgbClr val="62688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7" name="Rectangle 251"/>
            <p:cNvSpPr>
              <a:spLocks noChangeArrowheads="1"/>
            </p:cNvSpPr>
            <p:nvPr userDrawn="1"/>
          </p:nvSpPr>
          <p:spPr bwMode="auto">
            <a:xfrm>
              <a:off x="1313" y="-14"/>
              <a:ext cx="22" cy="149"/>
            </a:xfrm>
            <a:prstGeom prst="rect">
              <a:avLst/>
            </a:prstGeom>
            <a:solidFill>
              <a:srgbClr val="64698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8" name="Rectangle 252"/>
            <p:cNvSpPr>
              <a:spLocks noChangeArrowheads="1"/>
            </p:cNvSpPr>
            <p:nvPr userDrawn="1"/>
          </p:nvSpPr>
          <p:spPr bwMode="auto">
            <a:xfrm>
              <a:off x="1335" y="-14"/>
              <a:ext cx="25" cy="149"/>
            </a:xfrm>
            <a:prstGeom prst="rect">
              <a:avLst/>
            </a:prstGeom>
            <a:solidFill>
              <a:srgbClr val="656B8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9" name="Rectangle 253"/>
            <p:cNvSpPr>
              <a:spLocks noChangeArrowheads="1"/>
            </p:cNvSpPr>
            <p:nvPr userDrawn="1"/>
          </p:nvSpPr>
          <p:spPr bwMode="auto">
            <a:xfrm>
              <a:off x="1357" y="-14"/>
              <a:ext cx="39" cy="149"/>
            </a:xfrm>
            <a:prstGeom prst="rect">
              <a:avLst/>
            </a:prstGeom>
            <a:solidFill>
              <a:srgbClr val="676C8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0" name="Rectangle 254"/>
            <p:cNvSpPr>
              <a:spLocks noChangeArrowheads="1"/>
            </p:cNvSpPr>
            <p:nvPr userDrawn="1"/>
          </p:nvSpPr>
          <p:spPr bwMode="auto">
            <a:xfrm>
              <a:off x="1396" y="-14"/>
              <a:ext cx="25" cy="149"/>
            </a:xfrm>
            <a:prstGeom prst="rect">
              <a:avLst/>
            </a:prstGeom>
            <a:solidFill>
              <a:srgbClr val="696E8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1" name="Rectangle 255"/>
            <p:cNvSpPr>
              <a:spLocks noChangeArrowheads="1"/>
            </p:cNvSpPr>
            <p:nvPr userDrawn="1"/>
          </p:nvSpPr>
          <p:spPr bwMode="auto">
            <a:xfrm>
              <a:off x="1424" y="-14"/>
              <a:ext cx="32" cy="149"/>
            </a:xfrm>
            <a:prstGeom prst="rect">
              <a:avLst/>
            </a:prstGeom>
            <a:solidFill>
              <a:srgbClr val="6B6F8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2" name="Rectangle 256"/>
            <p:cNvSpPr>
              <a:spLocks noChangeArrowheads="1"/>
            </p:cNvSpPr>
            <p:nvPr userDrawn="1"/>
          </p:nvSpPr>
          <p:spPr bwMode="auto">
            <a:xfrm>
              <a:off x="1456" y="-14"/>
              <a:ext cx="25" cy="149"/>
            </a:xfrm>
            <a:prstGeom prst="rect">
              <a:avLst/>
            </a:prstGeom>
            <a:solidFill>
              <a:srgbClr val="6C718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3" name="Rectangle 257"/>
            <p:cNvSpPr>
              <a:spLocks noChangeArrowheads="1"/>
            </p:cNvSpPr>
            <p:nvPr userDrawn="1"/>
          </p:nvSpPr>
          <p:spPr bwMode="auto">
            <a:xfrm>
              <a:off x="1484" y="-14"/>
              <a:ext cx="28" cy="149"/>
            </a:xfrm>
            <a:prstGeom prst="rect">
              <a:avLst/>
            </a:prstGeom>
            <a:solidFill>
              <a:srgbClr val="6E738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4" name="Rectangle 258"/>
            <p:cNvSpPr>
              <a:spLocks noChangeArrowheads="1"/>
            </p:cNvSpPr>
            <p:nvPr userDrawn="1"/>
          </p:nvSpPr>
          <p:spPr bwMode="auto">
            <a:xfrm>
              <a:off x="1512" y="-14"/>
              <a:ext cx="32" cy="149"/>
            </a:xfrm>
            <a:prstGeom prst="rect">
              <a:avLst/>
            </a:prstGeom>
            <a:solidFill>
              <a:srgbClr val="70748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5" name="Rectangle 259"/>
            <p:cNvSpPr>
              <a:spLocks noChangeArrowheads="1"/>
            </p:cNvSpPr>
            <p:nvPr userDrawn="1"/>
          </p:nvSpPr>
          <p:spPr bwMode="auto">
            <a:xfrm>
              <a:off x="1544" y="-14"/>
              <a:ext cx="25" cy="149"/>
            </a:xfrm>
            <a:prstGeom prst="rect">
              <a:avLst/>
            </a:prstGeom>
            <a:solidFill>
              <a:srgbClr val="72768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6" name="Rectangle 260"/>
            <p:cNvSpPr>
              <a:spLocks noChangeArrowheads="1"/>
            </p:cNvSpPr>
            <p:nvPr userDrawn="1"/>
          </p:nvSpPr>
          <p:spPr bwMode="auto">
            <a:xfrm>
              <a:off x="1572" y="-14"/>
              <a:ext cx="39" cy="149"/>
            </a:xfrm>
            <a:prstGeom prst="rect">
              <a:avLst/>
            </a:prstGeom>
            <a:solidFill>
              <a:srgbClr val="74788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7" name="Rectangle 261"/>
            <p:cNvSpPr>
              <a:spLocks noChangeArrowheads="1"/>
            </p:cNvSpPr>
            <p:nvPr userDrawn="1"/>
          </p:nvSpPr>
          <p:spPr bwMode="auto">
            <a:xfrm>
              <a:off x="1611" y="-14"/>
              <a:ext cx="22" cy="149"/>
            </a:xfrm>
            <a:prstGeom prst="rect">
              <a:avLst/>
            </a:prstGeom>
            <a:solidFill>
              <a:srgbClr val="757A8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8" name="Rectangle 262"/>
            <p:cNvSpPr>
              <a:spLocks noChangeArrowheads="1"/>
            </p:cNvSpPr>
            <p:nvPr userDrawn="1"/>
          </p:nvSpPr>
          <p:spPr bwMode="auto">
            <a:xfrm>
              <a:off x="1633" y="-14"/>
              <a:ext cx="28" cy="149"/>
            </a:xfrm>
            <a:prstGeom prst="rect">
              <a:avLst/>
            </a:prstGeom>
            <a:solidFill>
              <a:srgbClr val="777B8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9" name="Rectangle 263"/>
            <p:cNvSpPr>
              <a:spLocks noChangeArrowheads="1"/>
            </p:cNvSpPr>
            <p:nvPr userDrawn="1"/>
          </p:nvSpPr>
          <p:spPr bwMode="auto">
            <a:xfrm>
              <a:off x="1661" y="-14"/>
              <a:ext cx="25" cy="149"/>
            </a:xfrm>
            <a:prstGeom prst="rect">
              <a:avLst/>
            </a:prstGeom>
            <a:solidFill>
              <a:srgbClr val="797D9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0" name="Rectangle 264"/>
            <p:cNvSpPr>
              <a:spLocks noChangeArrowheads="1"/>
            </p:cNvSpPr>
            <p:nvPr userDrawn="1"/>
          </p:nvSpPr>
          <p:spPr bwMode="auto">
            <a:xfrm>
              <a:off x="1688" y="-14"/>
              <a:ext cx="25" cy="149"/>
            </a:xfrm>
            <a:prstGeom prst="rect">
              <a:avLst/>
            </a:prstGeom>
            <a:solidFill>
              <a:srgbClr val="7B7E9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1" name="Rectangle 265"/>
            <p:cNvSpPr>
              <a:spLocks noChangeArrowheads="1"/>
            </p:cNvSpPr>
            <p:nvPr userDrawn="1"/>
          </p:nvSpPr>
          <p:spPr bwMode="auto">
            <a:xfrm>
              <a:off x="1710" y="-14"/>
              <a:ext cx="33" cy="149"/>
            </a:xfrm>
            <a:prstGeom prst="rect">
              <a:avLst/>
            </a:prstGeom>
            <a:solidFill>
              <a:srgbClr val="7C809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2" name="Rectangle 266"/>
            <p:cNvSpPr>
              <a:spLocks noChangeArrowheads="1"/>
            </p:cNvSpPr>
            <p:nvPr userDrawn="1"/>
          </p:nvSpPr>
          <p:spPr bwMode="auto">
            <a:xfrm>
              <a:off x="1743" y="-14"/>
              <a:ext cx="25" cy="149"/>
            </a:xfrm>
            <a:prstGeom prst="rect">
              <a:avLst/>
            </a:prstGeom>
            <a:solidFill>
              <a:srgbClr val="7E819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3" name="Rectangle 267"/>
            <p:cNvSpPr>
              <a:spLocks noChangeArrowheads="1"/>
            </p:cNvSpPr>
            <p:nvPr userDrawn="1"/>
          </p:nvSpPr>
          <p:spPr bwMode="auto">
            <a:xfrm>
              <a:off x="1771" y="-14"/>
              <a:ext cx="27" cy="149"/>
            </a:xfrm>
            <a:prstGeom prst="rect">
              <a:avLst/>
            </a:prstGeom>
            <a:solidFill>
              <a:srgbClr val="80839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4" name="Rectangle 268"/>
            <p:cNvSpPr>
              <a:spLocks noChangeArrowheads="1"/>
            </p:cNvSpPr>
            <p:nvPr userDrawn="1"/>
          </p:nvSpPr>
          <p:spPr bwMode="auto">
            <a:xfrm>
              <a:off x="1798" y="-14"/>
              <a:ext cx="31" cy="149"/>
            </a:xfrm>
            <a:prstGeom prst="rect">
              <a:avLst/>
            </a:prstGeom>
            <a:solidFill>
              <a:srgbClr val="81859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5" name="Rectangle 269"/>
            <p:cNvSpPr>
              <a:spLocks noChangeArrowheads="1"/>
            </p:cNvSpPr>
            <p:nvPr userDrawn="1"/>
          </p:nvSpPr>
          <p:spPr bwMode="auto">
            <a:xfrm>
              <a:off x="1832" y="-14"/>
              <a:ext cx="27" cy="149"/>
            </a:xfrm>
            <a:prstGeom prst="rect">
              <a:avLst/>
            </a:prstGeom>
            <a:solidFill>
              <a:srgbClr val="83869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6" name="Rectangle 270"/>
            <p:cNvSpPr>
              <a:spLocks noChangeArrowheads="1"/>
            </p:cNvSpPr>
            <p:nvPr userDrawn="1"/>
          </p:nvSpPr>
          <p:spPr bwMode="auto">
            <a:xfrm>
              <a:off x="1859" y="-14"/>
              <a:ext cx="25" cy="149"/>
            </a:xfrm>
            <a:prstGeom prst="rect">
              <a:avLst/>
            </a:prstGeom>
            <a:solidFill>
              <a:srgbClr val="85889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7" name="Rectangle 271"/>
            <p:cNvSpPr>
              <a:spLocks noChangeArrowheads="1"/>
            </p:cNvSpPr>
            <p:nvPr userDrawn="1"/>
          </p:nvSpPr>
          <p:spPr bwMode="auto">
            <a:xfrm>
              <a:off x="1886" y="-14"/>
              <a:ext cx="25" cy="149"/>
            </a:xfrm>
            <a:prstGeom prst="rect">
              <a:avLst/>
            </a:prstGeom>
            <a:solidFill>
              <a:srgbClr val="868A9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8" name="Rectangle 272"/>
            <p:cNvSpPr>
              <a:spLocks noChangeArrowheads="1"/>
            </p:cNvSpPr>
            <p:nvPr userDrawn="1"/>
          </p:nvSpPr>
          <p:spPr bwMode="auto">
            <a:xfrm>
              <a:off x="1908" y="-14"/>
              <a:ext cx="34" cy="149"/>
            </a:xfrm>
            <a:prstGeom prst="rect">
              <a:avLst/>
            </a:prstGeom>
            <a:solidFill>
              <a:srgbClr val="888B9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9" name="Rectangle 273"/>
            <p:cNvSpPr>
              <a:spLocks noChangeArrowheads="1"/>
            </p:cNvSpPr>
            <p:nvPr userDrawn="1"/>
          </p:nvSpPr>
          <p:spPr bwMode="auto">
            <a:xfrm>
              <a:off x="1942" y="-14"/>
              <a:ext cx="22" cy="149"/>
            </a:xfrm>
            <a:prstGeom prst="rect">
              <a:avLst/>
            </a:prstGeom>
            <a:solidFill>
              <a:srgbClr val="898D9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0" name="Rectangle 274"/>
            <p:cNvSpPr>
              <a:spLocks noChangeArrowheads="1"/>
            </p:cNvSpPr>
            <p:nvPr userDrawn="1"/>
          </p:nvSpPr>
          <p:spPr bwMode="auto">
            <a:xfrm>
              <a:off x="1964" y="-14"/>
              <a:ext cx="27" cy="149"/>
            </a:xfrm>
            <a:prstGeom prst="rect">
              <a:avLst/>
            </a:prstGeom>
            <a:solidFill>
              <a:srgbClr val="8B8E9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1" name="Rectangle 275"/>
            <p:cNvSpPr>
              <a:spLocks noChangeArrowheads="1"/>
            </p:cNvSpPr>
            <p:nvPr userDrawn="1"/>
          </p:nvSpPr>
          <p:spPr bwMode="auto">
            <a:xfrm>
              <a:off x="1991" y="-14"/>
              <a:ext cx="36" cy="149"/>
            </a:xfrm>
            <a:prstGeom prst="rect">
              <a:avLst/>
            </a:prstGeom>
            <a:solidFill>
              <a:srgbClr val="8D909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2" name="Rectangle 276"/>
            <p:cNvSpPr>
              <a:spLocks noChangeArrowheads="1"/>
            </p:cNvSpPr>
            <p:nvPr userDrawn="1"/>
          </p:nvSpPr>
          <p:spPr bwMode="auto">
            <a:xfrm>
              <a:off x="2030" y="-14"/>
              <a:ext cx="25" cy="149"/>
            </a:xfrm>
            <a:prstGeom prst="rect">
              <a:avLst/>
            </a:prstGeom>
            <a:solidFill>
              <a:srgbClr val="8F91A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3" name="Rectangle 277"/>
            <p:cNvSpPr>
              <a:spLocks noChangeArrowheads="1"/>
            </p:cNvSpPr>
            <p:nvPr userDrawn="1"/>
          </p:nvSpPr>
          <p:spPr bwMode="auto">
            <a:xfrm>
              <a:off x="2052" y="-14"/>
              <a:ext cx="25" cy="149"/>
            </a:xfrm>
            <a:prstGeom prst="rect">
              <a:avLst/>
            </a:prstGeom>
            <a:solidFill>
              <a:srgbClr val="9093A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4" name="Rectangle 278"/>
            <p:cNvSpPr>
              <a:spLocks noChangeArrowheads="1"/>
            </p:cNvSpPr>
            <p:nvPr userDrawn="1"/>
          </p:nvSpPr>
          <p:spPr bwMode="auto">
            <a:xfrm>
              <a:off x="2079" y="-14"/>
              <a:ext cx="39" cy="149"/>
            </a:xfrm>
            <a:prstGeom prst="rect">
              <a:avLst/>
            </a:prstGeom>
            <a:solidFill>
              <a:srgbClr val="9295A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5" name="Rectangle 279"/>
            <p:cNvSpPr>
              <a:spLocks noChangeArrowheads="1"/>
            </p:cNvSpPr>
            <p:nvPr userDrawn="1"/>
          </p:nvSpPr>
          <p:spPr bwMode="auto">
            <a:xfrm>
              <a:off x="2118" y="-14"/>
              <a:ext cx="25" cy="149"/>
            </a:xfrm>
            <a:prstGeom prst="rect">
              <a:avLst/>
            </a:prstGeom>
            <a:solidFill>
              <a:srgbClr val="9496A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6" name="Rectangle 280"/>
            <p:cNvSpPr>
              <a:spLocks noChangeArrowheads="1"/>
            </p:cNvSpPr>
            <p:nvPr userDrawn="1"/>
          </p:nvSpPr>
          <p:spPr bwMode="auto">
            <a:xfrm>
              <a:off x="2140" y="-14"/>
              <a:ext cx="22" cy="149"/>
            </a:xfrm>
            <a:prstGeom prst="rect">
              <a:avLst/>
            </a:prstGeom>
            <a:solidFill>
              <a:srgbClr val="9598A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7" name="Rectangle 281"/>
            <p:cNvSpPr>
              <a:spLocks noChangeArrowheads="1"/>
            </p:cNvSpPr>
            <p:nvPr userDrawn="1"/>
          </p:nvSpPr>
          <p:spPr bwMode="auto">
            <a:xfrm>
              <a:off x="2162" y="-14"/>
              <a:ext cx="28" cy="149"/>
            </a:xfrm>
            <a:prstGeom prst="rect">
              <a:avLst/>
            </a:prstGeom>
            <a:solidFill>
              <a:srgbClr val="9699A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8" name="Rectangle 282"/>
            <p:cNvSpPr>
              <a:spLocks noChangeArrowheads="1"/>
            </p:cNvSpPr>
            <p:nvPr userDrawn="1"/>
          </p:nvSpPr>
          <p:spPr bwMode="auto">
            <a:xfrm>
              <a:off x="2190" y="-14"/>
              <a:ext cx="25" cy="149"/>
            </a:xfrm>
            <a:prstGeom prst="rect">
              <a:avLst/>
            </a:prstGeom>
            <a:solidFill>
              <a:srgbClr val="989BA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9" name="Rectangle 283"/>
            <p:cNvSpPr>
              <a:spLocks noChangeArrowheads="1"/>
            </p:cNvSpPr>
            <p:nvPr userDrawn="1"/>
          </p:nvSpPr>
          <p:spPr bwMode="auto">
            <a:xfrm>
              <a:off x="2217" y="-14"/>
              <a:ext cx="25" cy="149"/>
            </a:xfrm>
            <a:prstGeom prst="rect">
              <a:avLst/>
            </a:prstGeom>
            <a:solidFill>
              <a:srgbClr val="9A9CA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0" name="Rectangle 284"/>
            <p:cNvSpPr>
              <a:spLocks noChangeArrowheads="1"/>
            </p:cNvSpPr>
            <p:nvPr userDrawn="1"/>
          </p:nvSpPr>
          <p:spPr bwMode="auto">
            <a:xfrm>
              <a:off x="2240" y="-14"/>
              <a:ext cx="29" cy="149"/>
            </a:xfrm>
            <a:prstGeom prst="rect">
              <a:avLst/>
            </a:prstGeom>
            <a:solidFill>
              <a:srgbClr val="9B9EA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1" name="Rectangle 285"/>
            <p:cNvSpPr>
              <a:spLocks noChangeArrowheads="1"/>
            </p:cNvSpPr>
            <p:nvPr userDrawn="1"/>
          </p:nvSpPr>
          <p:spPr bwMode="auto">
            <a:xfrm>
              <a:off x="2272" y="-14"/>
              <a:ext cx="28" cy="149"/>
            </a:xfrm>
            <a:prstGeom prst="rect">
              <a:avLst/>
            </a:prstGeom>
            <a:solidFill>
              <a:srgbClr val="9D9FA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2" name="Rectangle 286"/>
            <p:cNvSpPr>
              <a:spLocks noChangeArrowheads="1"/>
            </p:cNvSpPr>
            <p:nvPr userDrawn="1"/>
          </p:nvSpPr>
          <p:spPr bwMode="auto">
            <a:xfrm>
              <a:off x="2300" y="-14"/>
              <a:ext cx="38" cy="149"/>
            </a:xfrm>
            <a:prstGeom prst="rect">
              <a:avLst/>
            </a:prstGeom>
            <a:solidFill>
              <a:srgbClr val="9FA1A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3" name="Rectangle 287"/>
            <p:cNvSpPr>
              <a:spLocks noChangeArrowheads="1"/>
            </p:cNvSpPr>
            <p:nvPr userDrawn="1"/>
          </p:nvSpPr>
          <p:spPr bwMode="auto">
            <a:xfrm>
              <a:off x="2338" y="-14"/>
              <a:ext cx="23" cy="149"/>
            </a:xfrm>
            <a:prstGeom prst="rect">
              <a:avLst/>
            </a:prstGeom>
            <a:solidFill>
              <a:srgbClr val="A0A3A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4" name="Rectangle 288"/>
            <p:cNvSpPr>
              <a:spLocks noChangeArrowheads="1"/>
            </p:cNvSpPr>
            <p:nvPr userDrawn="1"/>
          </p:nvSpPr>
          <p:spPr bwMode="auto">
            <a:xfrm>
              <a:off x="2361" y="-14"/>
              <a:ext cx="27" cy="149"/>
            </a:xfrm>
            <a:prstGeom prst="rect">
              <a:avLst/>
            </a:prstGeom>
            <a:solidFill>
              <a:srgbClr val="A2A4A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5" name="Rectangle 289"/>
            <p:cNvSpPr>
              <a:spLocks noChangeArrowheads="1"/>
            </p:cNvSpPr>
            <p:nvPr userDrawn="1"/>
          </p:nvSpPr>
          <p:spPr bwMode="auto">
            <a:xfrm>
              <a:off x="2388" y="-14"/>
              <a:ext cx="45" cy="149"/>
            </a:xfrm>
            <a:prstGeom prst="rect">
              <a:avLst/>
            </a:prstGeom>
            <a:solidFill>
              <a:srgbClr val="A4A6B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6" name="Rectangle 290"/>
            <p:cNvSpPr>
              <a:spLocks noChangeArrowheads="1"/>
            </p:cNvSpPr>
            <p:nvPr userDrawn="1"/>
          </p:nvSpPr>
          <p:spPr bwMode="auto">
            <a:xfrm>
              <a:off x="2433" y="-14"/>
              <a:ext cx="25" cy="149"/>
            </a:xfrm>
            <a:prstGeom prst="rect">
              <a:avLst/>
            </a:prstGeom>
            <a:solidFill>
              <a:srgbClr val="A6A8B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7" name="Rectangle 291"/>
            <p:cNvSpPr>
              <a:spLocks noChangeArrowheads="1"/>
            </p:cNvSpPr>
            <p:nvPr userDrawn="1"/>
          </p:nvSpPr>
          <p:spPr bwMode="auto">
            <a:xfrm>
              <a:off x="2459" y="-14"/>
              <a:ext cx="40" cy="149"/>
            </a:xfrm>
            <a:prstGeom prst="rect">
              <a:avLst/>
            </a:prstGeom>
            <a:solidFill>
              <a:srgbClr val="A8AAB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8" name="Rectangle 292"/>
            <p:cNvSpPr>
              <a:spLocks noChangeArrowheads="1"/>
            </p:cNvSpPr>
            <p:nvPr userDrawn="1"/>
          </p:nvSpPr>
          <p:spPr bwMode="auto">
            <a:xfrm>
              <a:off x="2499" y="-14"/>
              <a:ext cx="44" cy="149"/>
            </a:xfrm>
            <a:prstGeom prst="rect">
              <a:avLst/>
            </a:prstGeom>
            <a:solidFill>
              <a:srgbClr val="AAACB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9" name="Rectangle 293"/>
            <p:cNvSpPr>
              <a:spLocks noChangeArrowheads="1"/>
            </p:cNvSpPr>
            <p:nvPr userDrawn="1"/>
          </p:nvSpPr>
          <p:spPr bwMode="auto">
            <a:xfrm>
              <a:off x="2543" y="-14"/>
              <a:ext cx="38" cy="149"/>
            </a:xfrm>
            <a:prstGeom prst="rect">
              <a:avLst/>
            </a:prstGeom>
            <a:solidFill>
              <a:srgbClr val="ACAEB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0" name="Rectangle 294"/>
            <p:cNvSpPr>
              <a:spLocks noChangeArrowheads="1"/>
            </p:cNvSpPr>
            <p:nvPr userDrawn="1"/>
          </p:nvSpPr>
          <p:spPr bwMode="auto">
            <a:xfrm>
              <a:off x="2581" y="-14"/>
              <a:ext cx="22" cy="149"/>
            </a:xfrm>
            <a:prstGeom prst="rect">
              <a:avLst/>
            </a:prstGeom>
            <a:solidFill>
              <a:srgbClr val="AEAFB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1" name="Rectangle 295"/>
            <p:cNvSpPr>
              <a:spLocks noChangeArrowheads="1"/>
            </p:cNvSpPr>
            <p:nvPr userDrawn="1"/>
          </p:nvSpPr>
          <p:spPr bwMode="auto">
            <a:xfrm>
              <a:off x="2603" y="-14"/>
              <a:ext cx="28" cy="149"/>
            </a:xfrm>
            <a:prstGeom prst="rect">
              <a:avLst/>
            </a:prstGeom>
            <a:solidFill>
              <a:srgbClr val="AFB1B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2" name="Rectangle 296"/>
            <p:cNvSpPr>
              <a:spLocks noChangeArrowheads="1"/>
            </p:cNvSpPr>
            <p:nvPr userDrawn="1"/>
          </p:nvSpPr>
          <p:spPr bwMode="auto">
            <a:xfrm>
              <a:off x="2631" y="-14"/>
              <a:ext cx="43" cy="149"/>
            </a:xfrm>
            <a:prstGeom prst="rect">
              <a:avLst/>
            </a:prstGeom>
            <a:solidFill>
              <a:srgbClr val="B1B3B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3" name="Rectangle 297"/>
            <p:cNvSpPr>
              <a:spLocks noChangeArrowheads="1"/>
            </p:cNvSpPr>
            <p:nvPr userDrawn="1"/>
          </p:nvSpPr>
          <p:spPr bwMode="auto">
            <a:xfrm>
              <a:off x="2674" y="-14"/>
              <a:ext cx="37" cy="149"/>
            </a:xfrm>
            <a:prstGeom prst="rect">
              <a:avLst/>
            </a:prstGeom>
            <a:solidFill>
              <a:srgbClr val="B3B5B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4" name="Rectangle 298"/>
            <p:cNvSpPr>
              <a:spLocks noChangeArrowheads="1"/>
            </p:cNvSpPr>
            <p:nvPr userDrawn="1"/>
          </p:nvSpPr>
          <p:spPr bwMode="auto">
            <a:xfrm>
              <a:off x="2714" y="-14"/>
              <a:ext cx="27" cy="149"/>
            </a:xfrm>
            <a:prstGeom prst="rect">
              <a:avLst/>
            </a:prstGeom>
            <a:solidFill>
              <a:srgbClr val="B5B6B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5" name="Rectangle 299"/>
            <p:cNvSpPr>
              <a:spLocks noChangeArrowheads="1"/>
            </p:cNvSpPr>
            <p:nvPr userDrawn="1"/>
          </p:nvSpPr>
          <p:spPr bwMode="auto">
            <a:xfrm>
              <a:off x="2741" y="-14"/>
              <a:ext cx="25" cy="149"/>
            </a:xfrm>
            <a:prstGeom prst="rect">
              <a:avLst/>
            </a:prstGeom>
            <a:solidFill>
              <a:srgbClr val="B7B8C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6" name="Rectangle 300"/>
            <p:cNvSpPr>
              <a:spLocks noChangeArrowheads="1"/>
            </p:cNvSpPr>
            <p:nvPr userDrawn="1"/>
          </p:nvSpPr>
          <p:spPr bwMode="auto">
            <a:xfrm>
              <a:off x="2769" y="-14"/>
              <a:ext cx="38" cy="149"/>
            </a:xfrm>
            <a:prstGeom prst="rect">
              <a:avLst/>
            </a:prstGeom>
            <a:solidFill>
              <a:srgbClr val="B8BAC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7" name="Rectangle 301"/>
            <p:cNvSpPr>
              <a:spLocks noChangeArrowheads="1"/>
            </p:cNvSpPr>
            <p:nvPr userDrawn="1"/>
          </p:nvSpPr>
          <p:spPr bwMode="auto">
            <a:xfrm>
              <a:off x="2807" y="-14"/>
              <a:ext cx="25" cy="149"/>
            </a:xfrm>
            <a:prstGeom prst="rect">
              <a:avLst/>
            </a:prstGeom>
            <a:solidFill>
              <a:srgbClr val="BABBC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8" name="Rectangle 302"/>
            <p:cNvSpPr>
              <a:spLocks noChangeArrowheads="1"/>
            </p:cNvSpPr>
            <p:nvPr userDrawn="1"/>
          </p:nvSpPr>
          <p:spPr bwMode="auto">
            <a:xfrm>
              <a:off x="2829" y="-14"/>
              <a:ext cx="44" cy="149"/>
            </a:xfrm>
            <a:prstGeom prst="rect">
              <a:avLst/>
            </a:prstGeom>
            <a:solidFill>
              <a:srgbClr val="BBBDC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9" name="Rectangle 303"/>
            <p:cNvSpPr>
              <a:spLocks noChangeArrowheads="1"/>
            </p:cNvSpPr>
            <p:nvPr userDrawn="1"/>
          </p:nvSpPr>
          <p:spPr bwMode="auto">
            <a:xfrm>
              <a:off x="2873" y="-14"/>
              <a:ext cx="36" cy="149"/>
            </a:xfrm>
            <a:prstGeom prst="rect">
              <a:avLst/>
            </a:prstGeom>
            <a:solidFill>
              <a:srgbClr val="BDBFC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0" name="Rectangle 304"/>
            <p:cNvSpPr>
              <a:spLocks noChangeArrowheads="1"/>
            </p:cNvSpPr>
            <p:nvPr userDrawn="1"/>
          </p:nvSpPr>
          <p:spPr bwMode="auto">
            <a:xfrm>
              <a:off x="2912" y="-14"/>
              <a:ext cx="27" cy="149"/>
            </a:xfrm>
            <a:prstGeom prst="rect">
              <a:avLst/>
            </a:prstGeom>
            <a:solidFill>
              <a:srgbClr val="BFC0C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1" name="Rectangle 305"/>
            <p:cNvSpPr>
              <a:spLocks noChangeArrowheads="1"/>
            </p:cNvSpPr>
            <p:nvPr userDrawn="1"/>
          </p:nvSpPr>
          <p:spPr bwMode="auto">
            <a:xfrm>
              <a:off x="2939" y="-14"/>
              <a:ext cx="45" cy="149"/>
            </a:xfrm>
            <a:prstGeom prst="rect">
              <a:avLst/>
            </a:prstGeom>
            <a:solidFill>
              <a:srgbClr val="C1C2C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2" name="Rectangle 306"/>
            <p:cNvSpPr>
              <a:spLocks noChangeArrowheads="1"/>
            </p:cNvSpPr>
            <p:nvPr userDrawn="1"/>
          </p:nvSpPr>
          <p:spPr bwMode="auto">
            <a:xfrm>
              <a:off x="2984" y="-14"/>
              <a:ext cx="44" cy="149"/>
            </a:xfrm>
            <a:prstGeom prst="rect">
              <a:avLst/>
            </a:prstGeom>
            <a:solidFill>
              <a:srgbClr val="C3C4C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3" name="Rectangle 307"/>
            <p:cNvSpPr>
              <a:spLocks noChangeArrowheads="1"/>
            </p:cNvSpPr>
            <p:nvPr userDrawn="1"/>
          </p:nvSpPr>
          <p:spPr bwMode="auto">
            <a:xfrm>
              <a:off x="3028" y="-14"/>
              <a:ext cx="44" cy="149"/>
            </a:xfrm>
            <a:prstGeom prst="rect">
              <a:avLst/>
            </a:prstGeom>
            <a:solidFill>
              <a:srgbClr val="C5C6C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4" name="Rectangle 308"/>
            <p:cNvSpPr>
              <a:spLocks noChangeArrowheads="1"/>
            </p:cNvSpPr>
            <p:nvPr userDrawn="1"/>
          </p:nvSpPr>
          <p:spPr bwMode="auto">
            <a:xfrm>
              <a:off x="3072" y="-14"/>
              <a:ext cx="44" cy="149"/>
            </a:xfrm>
            <a:prstGeom prst="rect">
              <a:avLst/>
            </a:prstGeom>
            <a:solidFill>
              <a:srgbClr val="C7C8C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5" name="Rectangle 309"/>
            <p:cNvSpPr>
              <a:spLocks noChangeArrowheads="1"/>
            </p:cNvSpPr>
            <p:nvPr userDrawn="1"/>
          </p:nvSpPr>
          <p:spPr bwMode="auto">
            <a:xfrm>
              <a:off x="3116" y="-14"/>
              <a:ext cx="41" cy="149"/>
            </a:xfrm>
            <a:prstGeom prst="rect">
              <a:avLst/>
            </a:prstGeom>
            <a:solidFill>
              <a:srgbClr val="C9CAD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6" name="Rectangle 310"/>
            <p:cNvSpPr>
              <a:spLocks noChangeArrowheads="1"/>
            </p:cNvSpPr>
            <p:nvPr userDrawn="1"/>
          </p:nvSpPr>
          <p:spPr bwMode="auto">
            <a:xfrm>
              <a:off x="3160" y="-14"/>
              <a:ext cx="44" cy="149"/>
            </a:xfrm>
            <a:prstGeom prst="rect">
              <a:avLst/>
            </a:prstGeom>
            <a:solidFill>
              <a:srgbClr val="CBCCD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7" name="Rectangle 311"/>
            <p:cNvSpPr>
              <a:spLocks noChangeArrowheads="1"/>
            </p:cNvSpPr>
            <p:nvPr userDrawn="1"/>
          </p:nvSpPr>
          <p:spPr bwMode="auto">
            <a:xfrm>
              <a:off x="3204" y="-14"/>
              <a:ext cx="45" cy="149"/>
            </a:xfrm>
            <a:prstGeom prst="rect">
              <a:avLst/>
            </a:prstGeom>
            <a:solidFill>
              <a:srgbClr val="CDCED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8" name="Rectangle 312"/>
            <p:cNvSpPr>
              <a:spLocks noChangeArrowheads="1"/>
            </p:cNvSpPr>
            <p:nvPr userDrawn="1"/>
          </p:nvSpPr>
          <p:spPr bwMode="auto">
            <a:xfrm>
              <a:off x="3249" y="-14"/>
              <a:ext cx="44" cy="149"/>
            </a:xfrm>
            <a:prstGeom prst="rect">
              <a:avLst/>
            </a:prstGeom>
            <a:solidFill>
              <a:srgbClr val="CECFD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9" name="Rectangle 313"/>
            <p:cNvSpPr>
              <a:spLocks noChangeArrowheads="1"/>
            </p:cNvSpPr>
            <p:nvPr userDrawn="1"/>
          </p:nvSpPr>
          <p:spPr bwMode="auto">
            <a:xfrm>
              <a:off x="3293" y="-14"/>
              <a:ext cx="44" cy="149"/>
            </a:xfrm>
            <a:prstGeom prst="rect">
              <a:avLst/>
            </a:prstGeom>
            <a:solidFill>
              <a:srgbClr val="D0D1D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0" name="Rectangle 314"/>
            <p:cNvSpPr>
              <a:spLocks noChangeArrowheads="1"/>
            </p:cNvSpPr>
            <p:nvPr userDrawn="1"/>
          </p:nvSpPr>
          <p:spPr bwMode="auto">
            <a:xfrm>
              <a:off x="3337" y="-14"/>
              <a:ext cx="44" cy="149"/>
            </a:xfrm>
            <a:prstGeom prst="rect">
              <a:avLst/>
            </a:prstGeom>
            <a:solidFill>
              <a:srgbClr val="D2D3D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1" name="Rectangle 315"/>
            <p:cNvSpPr>
              <a:spLocks noChangeArrowheads="1"/>
            </p:cNvSpPr>
            <p:nvPr userDrawn="1"/>
          </p:nvSpPr>
          <p:spPr bwMode="auto">
            <a:xfrm>
              <a:off x="3381" y="-14"/>
              <a:ext cx="43" cy="149"/>
            </a:xfrm>
            <a:prstGeom prst="rect">
              <a:avLst/>
            </a:prstGeom>
            <a:solidFill>
              <a:srgbClr val="D4D5D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2" name="Rectangle 316"/>
            <p:cNvSpPr>
              <a:spLocks noChangeArrowheads="1"/>
            </p:cNvSpPr>
            <p:nvPr userDrawn="1"/>
          </p:nvSpPr>
          <p:spPr bwMode="auto">
            <a:xfrm>
              <a:off x="3424" y="-14"/>
              <a:ext cx="44" cy="149"/>
            </a:xfrm>
            <a:prstGeom prst="rect">
              <a:avLst/>
            </a:prstGeom>
            <a:solidFill>
              <a:srgbClr val="D6D6D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3" name="Rectangle 317"/>
            <p:cNvSpPr>
              <a:spLocks noChangeArrowheads="1"/>
            </p:cNvSpPr>
            <p:nvPr userDrawn="1"/>
          </p:nvSpPr>
          <p:spPr bwMode="auto">
            <a:xfrm>
              <a:off x="3468" y="-14"/>
              <a:ext cx="45" cy="149"/>
            </a:xfrm>
            <a:prstGeom prst="rect">
              <a:avLst/>
            </a:prstGeom>
            <a:solidFill>
              <a:srgbClr val="D7D8D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4" name="Rectangle 318"/>
            <p:cNvSpPr>
              <a:spLocks noChangeArrowheads="1"/>
            </p:cNvSpPr>
            <p:nvPr userDrawn="1"/>
          </p:nvSpPr>
          <p:spPr bwMode="auto">
            <a:xfrm>
              <a:off x="3513" y="-14"/>
              <a:ext cx="66" cy="149"/>
            </a:xfrm>
            <a:prstGeom prst="rect">
              <a:avLst/>
            </a:prstGeom>
            <a:solidFill>
              <a:srgbClr val="D9DAD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5" name="Rectangle 319"/>
            <p:cNvSpPr>
              <a:spLocks noChangeArrowheads="1"/>
            </p:cNvSpPr>
            <p:nvPr userDrawn="1"/>
          </p:nvSpPr>
          <p:spPr bwMode="auto">
            <a:xfrm>
              <a:off x="3579" y="-14"/>
              <a:ext cx="44" cy="149"/>
            </a:xfrm>
            <a:prstGeom prst="rect">
              <a:avLst/>
            </a:prstGeom>
            <a:solidFill>
              <a:srgbClr val="DBDCE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6" name="Rectangle 320"/>
            <p:cNvSpPr>
              <a:spLocks noChangeArrowheads="1"/>
            </p:cNvSpPr>
            <p:nvPr userDrawn="1"/>
          </p:nvSpPr>
          <p:spPr bwMode="auto">
            <a:xfrm>
              <a:off x="3623" y="-14"/>
              <a:ext cx="66" cy="149"/>
            </a:xfrm>
            <a:prstGeom prst="rect">
              <a:avLst/>
            </a:prstGeom>
            <a:solidFill>
              <a:srgbClr val="DDDEE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7" name="Rectangle 321"/>
            <p:cNvSpPr>
              <a:spLocks noChangeArrowheads="1"/>
            </p:cNvSpPr>
            <p:nvPr userDrawn="1"/>
          </p:nvSpPr>
          <p:spPr bwMode="auto">
            <a:xfrm>
              <a:off x="3689" y="-14"/>
              <a:ext cx="44" cy="149"/>
            </a:xfrm>
            <a:prstGeom prst="rect">
              <a:avLst/>
            </a:prstGeom>
            <a:solidFill>
              <a:srgbClr val="DFE0E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8" name="Rectangle 322"/>
            <p:cNvSpPr>
              <a:spLocks noChangeArrowheads="1"/>
            </p:cNvSpPr>
            <p:nvPr userDrawn="1"/>
          </p:nvSpPr>
          <p:spPr bwMode="auto">
            <a:xfrm>
              <a:off x="3733" y="-14"/>
              <a:ext cx="44" cy="149"/>
            </a:xfrm>
            <a:prstGeom prst="rect">
              <a:avLst/>
            </a:prstGeom>
            <a:solidFill>
              <a:srgbClr val="E1E1E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9" name="Rectangle 323"/>
            <p:cNvSpPr>
              <a:spLocks noChangeArrowheads="1"/>
            </p:cNvSpPr>
            <p:nvPr userDrawn="1"/>
          </p:nvSpPr>
          <p:spPr bwMode="auto">
            <a:xfrm>
              <a:off x="3777" y="-14"/>
              <a:ext cx="45" cy="149"/>
            </a:xfrm>
            <a:prstGeom prst="rect">
              <a:avLst/>
            </a:prstGeom>
            <a:solidFill>
              <a:srgbClr val="E2E2E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0" name="Rectangle 324"/>
            <p:cNvSpPr>
              <a:spLocks noChangeArrowheads="1"/>
            </p:cNvSpPr>
            <p:nvPr userDrawn="1"/>
          </p:nvSpPr>
          <p:spPr bwMode="auto">
            <a:xfrm>
              <a:off x="3822" y="-14"/>
              <a:ext cx="44" cy="149"/>
            </a:xfrm>
            <a:prstGeom prst="rect">
              <a:avLst/>
            </a:prstGeom>
            <a:solidFill>
              <a:srgbClr val="E3E4E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1" name="Rectangle 325"/>
            <p:cNvSpPr>
              <a:spLocks noChangeArrowheads="1"/>
            </p:cNvSpPr>
            <p:nvPr userDrawn="1"/>
          </p:nvSpPr>
          <p:spPr bwMode="auto">
            <a:xfrm>
              <a:off x="3866" y="-14"/>
              <a:ext cx="66" cy="149"/>
            </a:xfrm>
            <a:prstGeom prst="rect">
              <a:avLst/>
            </a:prstGeom>
            <a:solidFill>
              <a:srgbClr val="E5E5E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2" name="Rectangle 326"/>
            <p:cNvSpPr>
              <a:spLocks noChangeArrowheads="1"/>
            </p:cNvSpPr>
            <p:nvPr userDrawn="1"/>
          </p:nvSpPr>
          <p:spPr bwMode="auto">
            <a:xfrm>
              <a:off x="3932" y="-14"/>
              <a:ext cx="44" cy="149"/>
            </a:xfrm>
            <a:prstGeom prst="rect">
              <a:avLst/>
            </a:prstGeom>
            <a:solidFill>
              <a:srgbClr val="E6E7E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3" name="Rectangle 327"/>
            <p:cNvSpPr>
              <a:spLocks noChangeArrowheads="1"/>
            </p:cNvSpPr>
            <p:nvPr userDrawn="1"/>
          </p:nvSpPr>
          <p:spPr bwMode="auto">
            <a:xfrm>
              <a:off x="3976" y="-14"/>
              <a:ext cx="66" cy="149"/>
            </a:xfrm>
            <a:prstGeom prst="rect">
              <a:avLst/>
            </a:prstGeom>
            <a:solidFill>
              <a:srgbClr val="E8E8E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4" name="Rectangle 328"/>
            <p:cNvSpPr>
              <a:spLocks noChangeArrowheads="1"/>
            </p:cNvSpPr>
            <p:nvPr userDrawn="1"/>
          </p:nvSpPr>
          <p:spPr bwMode="auto">
            <a:xfrm>
              <a:off x="4042" y="-14"/>
              <a:ext cx="70" cy="149"/>
            </a:xfrm>
            <a:prstGeom prst="rect">
              <a:avLst/>
            </a:prstGeom>
            <a:solidFill>
              <a:srgbClr val="EAEAE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5" name="Rectangle 329"/>
            <p:cNvSpPr>
              <a:spLocks noChangeArrowheads="1"/>
            </p:cNvSpPr>
            <p:nvPr userDrawn="1"/>
          </p:nvSpPr>
          <p:spPr bwMode="auto">
            <a:xfrm>
              <a:off x="4109" y="-14"/>
              <a:ext cx="65" cy="149"/>
            </a:xfrm>
            <a:prstGeom prst="rect">
              <a:avLst/>
            </a:prstGeom>
            <a:solidFill>
              <a:srgbClr val="EBECE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6" name="Rectangle 330"/>
            <p:cNvSpPr>
              <a:spLocks noChangeArrowheads="1"/>
            </p:cNvSpPr>
            <p:nvPr userDrawn="1"/>
          </p:nvSpPr>
          <p:spPr bwMode="auto">
            <a:xfrm>
              <a:off x="4174" y="-14"/>
              <a:ext cx="66" cy="149"/>
            </a:xfrm>
            <a:prstGeom prst="rect">
              <a:avLst/>
            </a:prstGeom>
            <a:solidFill>
              <a:srgbClr val="EDEDE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7" name="Rectangle 331"/>
            <p:cNvSpPr>
              <a:spLocks noChangeArrowheads="1"/>
            </p:cNvSpPr>
            <p:nvPr userDrawn="1"/>
          </p:nvSpPr>
          <p:spPr bwMode="auto">
            <a:xfrm>
              <a:off x="4240" y="-14"/>
              <a:ext cx="69" cy="149"/>
            </a:xfrm>
            <a:prstGeom prst="rect">
              <a:avLst/>
            </a:prstGeom>
            <a:solidFill>
              <a:srgbClr val="EEEFF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8" name="Rectangle 332"/>
            <p:cNvSpPr>
              <a:spLocks noChangeArrowheads="1"/>
            </p:cNvSpPr>
            <p:nvPr userDrawn="1"/>
          </p:nvSpPr>
          <p:spPr bwMode="auto">
            <a:xfrm>
              <a:off x="4306" y="-14"/>
              <a:ext cx="89" cy="149"/>
            </a:xfrm>
            <a:prstGeom prst="rect">
              <a:avLst/>
            </a:prstGeom>
            <a:solidFill>
              <a:srgbClr val="F0F0F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9" name="Rectangle 333"/>
            <p:cNvSpPr>
              <a:spLocks noChangeArrowheads="1"/>
            </p:cNvSpPr>
            <p:nvPr userDrawn="1"/>
          </p:nvSpPr>
          <p:spPr bwMode="auto">
            <a:xfrm>
              <a:off x="4395" y="-14"/>
              <a:ext cx="85" cy="149"/>
            </a:xfrm>
            <a:prstGeom prst="rect">
              <a:avLst/>
            </a:prstGeom>
            <a:solidFill>
              <a:srgbClr val="F2F2F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0" name="Rectangle 334"/>
            <p:cNvSpPr>
              <a:spLocks noChangeArrowheads="1"/>
            </p:cNvSpPr>
            <p:nvPr userDrawn="1"/>
          </p:nvSpPr>
          <p:spPr bwMode="auto">
            <a:xfrm>
              <a:off x="4483" y="-14"/>
              <a:ext cx="69" cy="149"/>
            </a:xfrm>
            <a:prstGeom prst="rect">
              <a:avLst/>
            </a:prstGeom>
            <a:solidFill>
              <a:srgbClr val="F3F3F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1" name="Rectangle 335"/>
            <p:cNvSpPr>
              <a:spLocks noChangeArrowheads="1"/>
            </p:cNvSpPr>
            <p:nvPr userDrawn="1"/>
          </p:nvSpPr>
          <p:spPr bwMode="auto">
            <a:xfrm>
              <a:off x="4549" y="-14"/>
              <a:ext cx="89" cy="149"/>
            </a:xfrm>
            <a:prstGeom prst="rect">
              <a:avLst/>
            </a:prstGeom>
            <a:solidFill>
              <a:srgbClr val="F4F5F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2" name="Rectangle 336"/>
            <p:cNvSpPr>
              <a:spLocks noChangeArrowheads="1"/>
            </p:cNvSpPr>
            <p:nvPr userDrawn="1"/>
          </p:nvSpPr>
          <p:spPr bwMode="auto">
            <a:xfrm>
              <a:off x="4638" y="-14"/>
              <a:ext cx="110" cy="149"/>
            </a:xfrm>
            <a:prstGeom prst="rect">
              <a:avLst/>
            </a:prstGeom>
            <a:solidFill>
              <a:srgbClr val="F6F6F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3" name="Rectangle 337"/>
            <p:cNvSpPr>
              <a:spLocks noChangeArrowheads="1"/>
            </p:cNvSpPr>
            <p:nvPr userDrawn="1"/>
          </p:nvSpPr>
          <p:spPr bwMode="auto">
            <a:xfrm>
              <a:off x="4748" y="-14"/>
              <a:ext cx="88" cy="149"/>
            </a:xfrm>
            <a:prstGeom prst="rect">
              <a:avLst/>
            </a:prstGeom>
            <a:solidFill>
              <a:srgbClr val="F7F8F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4" name="Rectangle 338"/>
            <p:cNvSpPr>
              <a:spLocks noChangeArrowheads="1"/>
            </p:cNvSpPr>
            <p:nvPr userDrawn="1"/>
          </p:nvSpPr>
          <p:spPr bwMode="auto">
            <a:xfrm>
              <a:off x="4836" y="-14"/>
              <a:ext cx="129" cy="149"/>
            </a:xfrm>
            <a:prstGeom prst="rect">
              <a:avLst/>
            </a:prstGeom>
            <a:solidFill>
              <a:srgbClr val="F9F9F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5" name="Rectangle 339"/>
            <p:cNvSpPr>
              <a:spLocks noChangeArrowheads="1"/>
            </p:cNvSpPr>
            <p:nvPr userDrawn="1"/>
          </p:nvSpPr>
          <p:spPr bwMode="auto">
            <a:xfrm>
              <a:off x="4968" y="-14"/>
              <a:ext cx="154" cy="149"/>
            </a:xfrm>
            <a:prstGeom prst="rect">
              <a:avLst/>
            </a:prstGeom>
            <a:solidFill>
              <a:srgbClr val="FAFAF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6" name="Rectangle 340"/>
            <p:cNvSpPr>
              <a:spLocks noChangeArrowheads="1"/>
            </p:cNvSpPr>
            <p:nvPr userDrawn="1"/>
          </p:nvSpPr>
          <p:spPr bwMode="auto">
            <a:xfrm>
              <a:off x="5122" y="-14"/>
              <a:ext cx="221" cy="149"/>
            </a:xfrm>
            <a:prstGeom prst="rect">
              <a:avLst/>
            </a:prstGeom>
            <a:solidFill>
              <a:srgbClr val="FCFCF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7" name="Rectangle 341"/>
            <p:cNvSpPr>
              <a:spLocks noChangeArrowheads="1"/>
            </p:cNvSpPr>
            <p:nvPr userDrawn="1"/>
          </p:nvSpPr>
          <p:spPr bwMode="auto">
            <a:xfrm>
              <a:off x="5343" y="-14"/>
              <a:ext cx="199" cy="149"/>
            </a:xfrm>
            <a:prstGeom prst="rect">
              <a:avLst/>
            </a:prstGeom>
            <a:solidFill>
              <a:srgbClr val="FDFDF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8" name="Rectangle 342"/>
            <p:cNvSpPr>
              <a:spLocks noChangeArrowheads="1"/>
            </p:cNvSpPr>
            <p:nvPr userDrawn="1"/>
          </p:nvSpPr>
          <p:spPr bwMode="auto">
            <a:xfrm>
              <a:off x="5542" y="-14"/>
              <a:ext cx="100" cy="14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149" name="Freeform 353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11616269" y="-27512"/>
            <a:ext cx="4642558" cy="319618"/>
          </a:xfrm>
          <a:custGeom>
            <a:avLst/>
            <a:gdLst>
              <a:gd name="T0" fmla="*/ 0 w 1612"/>
              <a:gd name="T1" fmla="*/ 0 h 164"/>
              <a:gd name="T2" fmla="*/ 2147483646 w 1612"/>
              <a:gd name="T3" fmla="*/ 2147483646 h 164"/>
              <a:gd name="T4" fmla="*/ 2147483646 w 1612"/>
              <a:gd name="T5" fmla="*/ 2147483646 h 164"/>
              <a:gd name="T6" fmla="*/ 2147483646 w 1612"/>
              <a:gd name="T7" fmla="*/ 0 h 164"/>
              <a:gd name="T8" fmla="*/ 0 w 1612"/>
              <a:gd name="T9" fmla="*/ 0 h 1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12"/>
              <a:gd name="T16" fmla="*/ 0 h 164"/>
              <a:gd name="T17" fmla="*/ 1612 w 1612"/>
              <a:gd name="T18" fmla="*/ 164 h 1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12" h="164">
                <a:moveTo>
                  <a:pt x="0" y="0"/>
                </a:moveTo>
                <a:lnTo>
                  <a:pt x="95" y="164"/>
                </a:lnTo>
                <a:lnTo>
                  <a:pt x="1612" y="164"/>
                </a:lnTo>
                <a:lnTo>
                  <a:pt x="1612" y="0"/>
                </a:lnTo>
                <a:lnTo>
                  <a:pt x="0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lIns="123445" tIns="61722" rIns="123445" bIns="61722"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150" name="AutoShape 196"/>
          <p:cNvSpPr>
            <a:spLocks noChangeAspect="1" noChangeArrowheads="1" noTextEdit="1"/>
          </p:cNvSpPr>
          <p:nvPr>
            <p:custDataLst>
              <p:tags r:id="rId4"/>
            </p:custDataLst>
          </p:nvPr>
        </p:nvSpPr>
        <p:spPr bwMode="auto">
          <a:xfrm>
            <a:off x="-11258" y="-35954"/>
            <a:ext cx="16309623" cy="345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447" tIns="60726" rIns="121447" bIns="60726"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grpSp>
        <p:nvGrpSpPr>
          <p:cNvPr id="151" name="Group 355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8475" y="8822299"/>
            <a:ext cx="16250356" cy="351367"/>
            <a:chOff x="3" y="4085"/>
            <a:chExt cx="5643" cy="163"/>
          </a:xfrm>
        </p:grpSpPr>
        <p:sp>
          <p:nvSpPr>
            <p:cNvPr id="152" name="Rectangle 36"/>
            <p:cNvSpPr>
              <a:spLocks noChangeArrowheads="1"/>
            </p:cNvSpPr>
            <p:nvPr userDrawn="1">
              <p:custDataLst>
                <p:tags r:id="rId11"/>
              </p:custDataLst>
            </p:nvPr>
          </p:nvSpPr>
          <p:spPr bwMode="auto">
            <a:xfrm flipH="1">
              <a:off x="3" y="4087"/>
              <a:ext cx="5636" cy="161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2203" tIns="46098" rIns="92203" bIns="46098" anchor="ctr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3" name="Freeform 354"/>
            <p:cNvSpPr>
              <a:spLocks/>
            </p:cNvSpPr>
            <p:nvPr userDrawn="1"/>
          </p:nvSpPr>
          <p:spPr bwMode="auto">
            <a:xfrm flipV="1">
              <a:off x="4034" y="4085"/>
              <a:ext cx="1612" cy="163"/>
            </a:xfrm>
            <a:custGeom>
              <a:avLst/>
              <a:gdLst>
                <a:gd name="T0" fmla="*/ 0 w 1612"/>
                <a:gd name="T1" fmla="*/ 0 h 164"/>
                <a:gd name="T2" fmla="*/ 95 w 1612"/>
                <a:gd name="T3" fmla="*/ 131 h 164"/>
                <a:gd name="T4" fmla="*/ 1612 w 1612"/>
                <a:gd name="T5" fmla="*/ 131 h 164"/>
                <a:gd name="T6" fmla="*/ 1612 w 1612"/>
                <a:gd name="T7" fmla="*/ 0 h 164"/>
                <a:gd name="T8" fmla="*/ 0 w 1612"/>
                <a:gd name="T9" fmla="*/ 0 h 1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12"/>
                <a:gd name="T16" fmla="*/ 0 h 164"/>
                <a:gd name="T17" fmla="*/ 1612 w 1612"/>
                <a:gd name="T18" fmla="*/ 164 h 1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12" h="164">
                  <a:moveTo>
                    <a:pt x="0" y="0"/>
                  </a:moveTo>
                  <a:lnTo>
                    <a:pt x="95" y="164"/>
                  </a:lnTo>
                  <a:lnTo>
                    <a:pt x="1612" y="164"/>
                  </a:lnTo>
                  <a:lnTo>
                    <a:pt x="161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 rot="10800000" lIns="92939" tIns="46470" rIns="92939" bIns="46470"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</p:grpSp>
      <p:grpSp>
        <p:nvGrpSpPr>
          <p:cNvPr id="154" name="McK Slide Elements"/>
          <p:cNvGrpSpPr>
            <a:grpSpLocks/>
          </p:cNvGrpSpPr>
          <p:nvPr/>
        </p:nvGrpSpPr>
        <p:grpSpPr bwMode="auto">
          <a:xfrm>
            <a:off x="222971" y="723906"/>
            <a:ext cx="15632290" cy="8384117"/>
            <a:chOff x="77" y="335"/>
            <a:chExt cx="5429" cy="3882"/>
          </a:xfrm>
        </p:grpSpPr>
        <p:sp>
          <p:nvSpPr>
            <p:cNvPr id="155" name="McK Measure" hidden="1"/>
            <p:cNvSpPr txBox="1">
              <a:spLocks noChangeArrowheads="1"/>
            </p:cNvSpPr>
            <p:nvPr userDrawn="1"/>
          </p:nvSpPr>
          <p:spPr bwMode="auto">
            <a:xfrm>
              <a:off x="77" y="335"/>
              <a:ext cx="5429" cy="152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>
              <a:spAutoFit/>
            </a:bodyPr>
            <a:lstStyle>
              <a:lvl1pPr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2100" dirty="0">
                  <a:solidFill>
                    <a:srgbClr val="000000"/>
                  </a:solidFill>
                  <a:cs typeface="Arial" charset="0"/>
                </a:rPr>
                <a:t>Unit of measure</a:t>
              </a:r>
            </a:p>
          </p:txBody>
        </p:sp>
        <p:sp>
          <p:nvSpPr>
            <p:cNvPr id="156" name="McK Footnote" hidden="1"/>
            <p:cNvSpPr txBox="1">
              <a:spLocks noChangeArrowheads="1"/>
            </p:cNvSpPr>
            <p:nvPr userDrawn="1"/>
          </p:nvSpPr>
          <p:spPr bwMode="auto">
            <a:xfrm>
              <a:off x="79" y="3966"/>
              <a:ext cx="5145" cy="251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 anchor="b">
              <a:spAutoFit/>
            </a:bodyPr>
            <a:lstStyle>
              <a:lvl1pPr marL="822325" indent="-822325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</a:t>
              </a:r>
              <a:r>
                <a:rPr lang="en-US" sz="1600" dirty="0">
                  <a:solidFill>
                    <a:srgbClr val="000000"/>
                  </a:solidFill>
                  <a:cs typeface="Arial" charset="0"/>
                </a:rPr>
                <a:t>*</a:t>
              </a: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Сноска</a:t>
              </a:r>
              <a:endParaRPr lang="en-US" sz="1600" dirty="0">
                <a:solidFill>
                  <a:srgbClr val="000000"/>
                </a:solidFill>
                <a:cs typeface="Arial" charset="0"/>
              </a:endParaRPr>
            </a:p>
            <a:p>
              <a:pPr eaLnBrk="1" hangingPunct="1">
                <a:spcBef>
                  <a:spcPct val="20000"/>
                </a:spcBef>
                <a:defRPr/>
              </a:pP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Источник</a:t>
              </a:r>
              <a:r>
                <a:rPr lang="en-US" sz="1600" dirty="0">
                  <a:solidFill>
                    <a:srgbClr val="000000"/>
                  </a:solidFill>
                  <a:cs typeface="Arial" charset="0"/>
                </a:rPr>
                <a:t>:</a:t>
              </a: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Источник</a:t>
              </a:r>
              <a:endParaRPr lang="en-US" sz="1600" dirty="0">
                <a:solidFill>
                  <a:srgbClr val="000000"/>
                </a:solidFill>
                <a:cs typeface="Arial" charset="0"/>
              </a:endParaRPr>
            </a:p>
          </p:txBody>
        </p:sp>
      </p:grpSp>
      <p:sp>
        <p:nvSpPr>
          <p:cNvPr id="157" name="Working Draft" hidden="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 rot="5400000">
            <a:off x="14838417" y="3680464"/>
            <a:ext cx="2584041" cy="138499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defTabSz="9334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900" dirty="0">
                <a:solidFill>
                  <a:srgbClr val="000000"/>
                </a:solidFill>
                <a:cs typeface="Arial" charset="0"/>
              </a:rPr>
              <a:t>Working Draft - Last Modified 09/06/2006 21:40:09</a:t>
            </a:r>
          </a:p>
        </p:txBody>
      </p:sp>
      <p:sp>
        <p:nvSpPr>
          <p:cNvPr id="158" name="Printed" hidden="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 rot="5400000">
            <a:off x="15402649" y="5730455"/>
            <a:ext cx="1455527" cy="138499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defTabSz="9334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900" dirty="0">
                <a:solidFill>
                  <a:srgbClr val="000000"/>
                </a:solidFill>
                <a:cs typeface="Arial" charset="0"/>
              </a:rPr>
              <a:t>Printed 08/06/2006 17:52:59</a:t>
            </a:r>
          </a:p>
        </p:txBody>
      </p:sp>
      <p:graphicFrame>
        <p:nvGraphicFramePr>
          <p:cNvPr id="159" name="AutoShape 218"/>
          <p:cNvGraphicFramePr>
            <a:graphicFrameLocks/>
          </p:cNvGraphicFramePr>
          <p:nvPr>
            <p:custDataLst>
              <p:tags r:id="rId8"/>
            </p:custDataLst>
          </p:nvPr>
        </p:nvGraphicFramePr>
        <p:xfrm>
          <a:off x="2854" y="6"/>
          <a:ext cx="287867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4733" name="think-cell Slide" r:id="rId13" imgW="0" imgH="0" progId="">
                  <p:embed/>
                </p:oleObj>
              </mc:Choice>
              <mc:Fallback>
                <p:oleObj name="think-cell Slide" r:id="rId13" imgW="0" imgH="0" progId="">
                  <p:embed/>
                  <p:pic>
                    <p:nvPicPr>
                      <p:cNvPr id="0" name="AutoShape 177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4" y="6"/>
                        <a:ext cx="287867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217423" y="313268"/>
            <a:ext cx="15637932" cy="167481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60" name="pg num"/>
          <p:cNvSpPr>
            <a:spLocks noGrp="1" noChangeArrowheads="1"/>
          </p:cNvSpPr>
          <p:nvPr>
            <p:ph type="sldNum" sz="quarter" idx="10"/>
            <p:custDataLst>
              <p:tags r:id="rId9"/>
            </p:custDataLst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  <a:cs typeface="Arial" charset="0"/>
              </a:defRPr>
            </a:lvl1pPr>
          </a:lstStyle>
          <a:p>
            <a:pPr>
              <a:defRPr/>
            </a:pPr>
            <a:fld id="{1527C588-7E09-463F-95C3-AC330A12A25C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161" name="doc id"/>
          <p:cNvSpPr>
            <a:spLocks noGrp="1" noChangeArrowheads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3850546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32023" y="1496508"/>
            <a:ext cx="12192000" cy="318346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32023" y="4802723"/>
            <a:ext cx="12192000" cy="2207684"/>
          </a:xfrm>
        </p:spPr>
        <p:txBody>
          <a:bodyPr/>
          <a:lstStyle>
            <a:lvl1pPr marL="0" indent="0" algn="ctr">
              <a:buNone/>
              <a:defRPr sz="2500"/>
            </a:lvl1pPr>
            <a:lvl2pPr marL="457157" indent="0" algn="ctr">
              <a:buNone/>
              <a:defRPr sz="2100"/>
            </a:lvl2pPr>
            <a:lvl3pPr marL="914310" indent="0" algn="ctr">
              <a:buNone/>
              <a:defRPr sz="1800"/>
            </a:lvl3pPr>
            <a:lvl4pPr marL="1371467" indent="0" algn="ctr">
              <a:buNone/>
              <a:defRPr sz="1600"/>
            </a:lvl4pPr>
            <a:lvl5pPr marL="1828626" indent="0" algn="ctr">
              <a:buNone/>
              <a:defRPr sz="1600"/>
            </a:lvl5pPr>
            <a:lvl6pPr marL="2285777" indent="0" algn="ctr">
              <a:buNone/>
              <a:defRPr sz="1600"/>
            </a:lvl6pPr>
            <a:lvl7pPr marL="2742932" indent="0" algn="ctr">
              <a:buNone/>
              <a:defRPr sz="1600"/>
            </a:lvl7pPr>
            <a:lvl8pPr marL="3200089" indent="0" algn="ctr">
              <a:buNone/>
              <a:defRPr sz="1600"/>
            </a:lvl8pPr>
            <a:lvl9pPr marL="3657246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E6B5BF-A46E-402F-AA36-EB3DE94C3AB0}" type="datetime1">
              <a:rPr lang="ru-RU" smtClean="0"/>
              <a:pPr>
                <a:defRPr/>
              </a:pPr>
              <a:t>27.02.2023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5F68319-7308-4D37-9938-8374D839DE54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6880991"/>
      </p:ext>
    </p:extLst>
  </p:cSld>
  <p:clrMapOvr>
    <a:masterClrMapping/>
  </p:clrMapOvr>
  <p:transition spd="med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13" y="488951"/>
            <a:ext cx="2743202" cy="104013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29" y="488951"/>
            <a:ext cx="7958668" cy="104013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DF9A1D-6216-4A4A-8E56-1EB47F16FF6A}" type="datetime1">
              <a:rPr lang="ru-RU" smtClean="0"/>
              <a:pPr>
                <a:defRPr/>
              </a:pPr>
              <a:t>27.02.2023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983CDE-D345-4B3B-9448-294A2D56B74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64F15E-3A60-4D18-9CD8-EF8040AE8A9D}" type="datetime1">
              <a:rPr lang="ru-RU" smtClean="0"/>
              <a:pPr>
                <a:defRPr/>
              </a:pPr>
              <a:t>27.02.2023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F70863F-9805-43E9-890F-C62D72729587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4360773"/>
      </p:ext>
    </p:extLst>
  </p:cSld>
  <p:clrMapOvr>
    <a:masterClrMapping/>
  </p:clrMapOvr>
  <p:transition spd="med">
    <p:fade/>
  </p:transition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9140" y="2279672"/>
            <a:ext cx="14020800" cy="38036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09140" y="6119337"/>
            <a:ext cx="14020800" cy="2000249"/>
          </a:xfrm>
        </p:spPr>
        <p:txBody>
          <a:bodyPr/>
          <a:lstStyle>
            <a:lvl1pPr marL="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1pPr>
            <a:lvl2pPr marL="45715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1431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46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7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9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0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2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0D9C24-26F2-4967-9B37-03F5040FB238}" type="datetime1">
              <a:rPr lang="ru-RU" smtClean="0"/>
              <a:pPr>
                <a:defRPr/>
              </a:pPr>
              <a:t>27.02.2023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0BDCED2-C850-4068-B2FC-8E656722CFA4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1269507"/>
      </p:ext>
    </p:extLst>
  </p:cSld>
  <p:clrMapOvr>
    <a:masterClrMapping/>
  </p:clrMapOvr>
  <p:transition spd="med">
    <p:fade/>
  </p:transition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17602" y="2434167"/>
            <a:ext cx="6908800" cy="580178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229625" y="2434167"/>
            <a:ext cx="6908800" cy="580178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71A575-D90F-4B21-A922-2140533012D1}" type="datetime1">
              <a:rPr lang="ru-RU" smtClean="0"/>
              <a:pPr>
                <a:defRPr/>
              </a:pPr>
              <a:t>27.02.2023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E2A80D8-8507-41E2-BA76-EE2296AC7924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1669971"/>
      </p:ext>
    </p:extLst>
  </p:cSld>
  <p:clrMapOvr>
    <a:masterClrMapping/>
  </p:clrMapOvr>
  <p:transition spd="med">
    <p:fade/>
  </p:transition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9742" y="486853"/>
            <a:ext cx="14020800" cy="176741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19748" y="2241563"/>
            <a:ext cx="6877049" cy="1098549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57157" indent="0">
              <a:buNone/>
              <a:defRPr sz="2100" b="1"/>
            </a:lvl2pPr>
            <a:lvl3pPr marL="914310" indent="0">
              <a:buNone/>
              <a:defRPr sz="1800" b="1"/>
            </a:lvl3pPr>
            <a:lvl4pPr marL="1371467" indent="0">
              <a:buNone/>
              <a:defRPr sz="1600" b="1"/>
            </a:lvl4pPr>
            <a:lvl5pPr marL="1828626" indent="0">
              <a:buNone/>
              <a:defRPr sz="1600" b="1"/>
            </a:lvl5pPr>
            <a:lvl6pPr marL="2285777" indent="0">
              <a:buNone/>
              <a:defRPr sz="1600" b="1"/>
            </a:lvl6pPr>
            <a:lvl7pPr marL="2742932" indent="0">
              <a:buNone/>
              <a:defRPr sz="1600" b="1"/>
            </a:lvl7pPr>
            <a:lvl8pPr marL="3200089" indent="0">
              <a:buNone/>
              <a:defRPr sz="1600" b="1"/>
            </a:lvl8pPr>
            <a:lvl9pPr marL="3657246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119748" y="3340100"/>
            <a:ext cx="6877049" cy="4912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8229660" y="2241563"/>
            <a:ext cx="6910917" cy="1098549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57157" indent="0">
              <a:buNone/>
              <a:defRPr sz="2100" b="1"/>
            </a:lvl2pPr>
            <a:lvl3pPr marL="914310" indent="0">
              <a:buNone/>
              <a:defRPr sz="1800" b="1"/>
            </a:lvl3pPr>
            <a:lvl4pPr marL="1371467" indent="0">
              <a:buNone/>
              <a:defRPr sz="1600" b="1"/>
            </a:lvl4pPr>
            <a:lvl5pPr marL="1828626" indent="0">
              <a:buNone/>
              <a:defRPr sz="1600" b="1"/>
            </a:lvl5pPr>
            <a:lvl6pPr marL="2285777" indent="0">
              <a:buNone/>
              <a:defRPr sz="1600" b="1"/>
            </a:lvl6pPr>
            <a:lvl7pPr marL="2742932" indent="0">
              <a:buNone/>
              <a:defRPr sz="1600" b="1"/>
            </a:lvl7pPr>
            <a:lvl8pPr marL="3200089" indent="0">
              <a:buNone/>
              <a:defRPr sz="1600" b="1"/>
            </a:lvl8pPr>
            <a:lvl9pPr marL="3657246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8229660" y="3340100"/>
            <a:ext cx="6910917" cy="4912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34C453-3550-4F77-A3D2-8D85E2A7E980}" type="datetime1">
              <a:rPr lang="ru-RU" smtClean="0"/>
              <a:pPr>
                <a:defRPr/>
              </a:pPr>
              <a:t>27.02.2023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9721CDC-070C-4785-953B-0A83EF3188B9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9856427"/>
      </p:ext>
    </p:extLst>
  </p:cSld>
  <p:clrMapOvr>
    <a:masterClrMapping/>
  </p:clrMapOvr>
  <p:transition spd="med">
    <p:fade/>
  </p:transition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62C07F-4FF6-411B-A846-1526F785AABA}" type="datetime1">
              <a:rPr lang="ru-RU" smtClean="0"/>
              <a:pPr>
                <a:defRPr/>
              </a:pPr>
              <a:t>27.02.2023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16265" y="8657166"/>
            <a:ext cx="4639735" cy="486834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B7E4D7E-E5C2-43FE-9CC7-C6A010FB669D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4320758"/>
      </p:ext>
    </p:extLst>
  </p:cSld>
  <p:clrMapOvr>
    <a:masterClrMapping/>
  </p:clrMapOvr>
  <p:transition spd="med">
    <p:fade/>
  </p:transition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CF6944-6E12-482F-A9CF-9B84DFA512D8}" type="datetime1">
              <a:rPr lang="ru-RU" smtClean="0"/>
              <a:pPr>
                <a:defRPr/>
              </a:pPr>
              <a:t>27.02.2023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480814" y="8475164"/>
            <a:ext cx="4625625" cy="486834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8AAC45A1-0930-4202-A38A-B6511A278AAB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0033814"/>
      </p:ext>
    </p:extLst>
  </p:cSld>
  <p:clrMapOvr>
    <a:masterClrMapping/>
  </p:clrMapOvr>
  <p:transition spd="med">
    <p:fade/>
  </p:transition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9736" y="609600"/>
            <a:ext cx="5242985" cy="2133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10966" y="1316588"/>
            <a:ext cx="8229602" cy="649816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5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19736" y="2743205"/>
            <a:ext cx="5242985" cy="5082117"/>
          </a:xfrm>
        </p:spPr>
        <p:txBody>
          <a:bodyPr/>
          <a:lstStyle>
            <a:lvl1pPr marL="0" indent="0">
              <a:buNone/>
              <a:defRPr sz="1600"/>
            </a:lvl1pPr>
            <a:lvl2pPr marL="457157" indent="0">
              <a:buNone/>
              <a:defRPr sz="1400"/>
            </a:lvl2pPr>
            <a:lvl3pPr marL="914310" indent="0">
              <a:buNone/>
              <a:defRPr sz="1200"/>
            </a:lvl3pPr>
            <a:lvl4pPr marL="1371467" indent="0">
              <a:buNone/>
              <a:defRPr sz="1100"/>
            </a:lvl4pPr>
            <a:lvl5pPr marL="1828626" indent="0">
              <a:buNone/>
              <a:defRPr sz="1100"/>
            </a:lvl5pPr>
            <a:lvl6pPr marL="2285777" indent="0">
              <a:buNone/>
              <a:defRPr sz="1100"/>
            </a:lvl6pPr>
            <a:lvl7pPr marL="2742932" indent="0">
              <a:buNone/>
              <a:defRPr sz="1100"/>
            </a:lvl7pPr>
            <a:lvl8pPr marL="3200089" indent="0">
              <a:buNone/>
              <a:defRPr sz="1100"/>
            </a:lvl8pPr>
            <a:lvl9pPr marL="3657246" indent="0">
              <a:buNone/>
              <a:defRPr sz="11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DEB549-7A4E-4A5B-8E75-8C93B04A1C0F}" type="datetime1">
              <a:rPr lang="ru-RU" smtClean="0"/>
              <a:pPr>
                <a:defRPr/>
              </a:pPr>
              <a:t>27.02.2023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62F540C-1435-46A0-AD8F-05A107B1C056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5206746"/>
      </p:ext>
    </p:extLst>
  </p:cSld>
  <p:clrMapOvr>
    <a:masterClrMapping/>
  </p:clrMapOvr>
  <p:transition spd="med">
    <p:fade/>
  </p:transition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9736" y="609600"/>
            <a:ext cx="5242985" cy="2133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910966" y="1316588"/>
            <a:ext cx="8229602" cy="6498167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57" indent="0">
              <a:buNone/>
              <a:defRPr sz="2800"/>
            </a:lvl2pPr>
            <a:lvl3pPr marL="914310" indent="0">
              <a:buNone/>
              <a:defRPr sz="2500"/>
            </a:lvl3pPr>
            <a:lvl4pPr marL="1371467" indent="0">
              <a:buNone/>
              <a:defRPr sz="2100"/>
            </a:lvl4pPr>
            <a:lvl5pPr marL="1828626" indent="0">
              <a:buNone/>
              <a:defRPr sz="2100"/>
            </a:lvl5pPr>
            <a:lvl6pPr marL="2285777" indent="0">
              <a:buNone/>
              <a:defRPr sz="2100"/>
            </a:lvl6pPr>
            <a:lvl7pPr marL="2742932" indent="0">
              <a:buNone/>
              <a:defRPr sz="2100"/>
            </a:lvl7pPr>
            <a:lvl8pPr marL="3200089" indent="0">
              <a:buNone/>
              <a:defRPr sz="2100"/>
            </a:lvl8pPr>
            <a:lvl9pPr marL="3657246" indent="0">
              <a:buNone/>
              <a:defRPr sz="2100"/>
            </a:lvl9pPr>
          </a:lstStyle>
          <a:p>
            <a:pPr lv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19736" y="2743205"/>
            <a:ext cx="5242985" cy="5082117"/>
          </a:xfrm>
        </p:spPr>
        <p:txBody>
          <a:bodyPr/>
          <a:lstStyle>
            <a:lvl1pPr marL="0" indent="0">
              <a:buNone/>
              <a:defRPr sz="1600"/>
            </a:lvl1pPr>
            <a:lvl2pPr marL="457157" indent="0">
              <a:buNone/>
              <a:defRPr sz="1400"/>
            </a:lvl2pPr>
            <a:lvl3pPr marL="914310" indent="0">
              <a:buNone/>
              <a:defRPr sz="1200"/>
            </a:lvl3pPr>
            <a:lvl4pPr marL="1371467" indent="0">
              <a:buNone/>
              <a:defRPr sz="1100"/>
            </a:lvl4pPr>
            <a:lvl5pPr marL="1828626" indent="0">
              <a:buNone/>
              <a:defRPr sz="1100"/>
            </a:lvl5pPr>
            <a:lvl6pPr marL="2285777" indent="0">
              <a:buNone/>
              <a:defRPr sz="1100"/>
            </a:lvl6pPr>
            <a:lvl7pPr marL="2742932" indent="0">
              <a:buNone/>
              <a:defRPr sz="1100"/>
            </a:lvl7pPr>
            <a:lvl8pPr marL="3200089" indent="0">
              <a:buNone/>
              <a:defRPr sz="1100"/>
            </a:lvl8pPr>
            <a:lvl9pPr marL="3657246" indent="0">
              <a:buNone/>
              <a:defRPr sz="11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260458-48BA-4371-A1E8-84823FDA3698}" type="datetime1">
              <a:rPr lang="ru-RU" smtClean="0"/>
              <a:pPr>
                <a:defRPr/>
              </a:pPr>
              <a:t>27.02.2023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764AF57-2860-4DD0-9BD3-55C78C025F6F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3815364"/>
      </p:ext>
    </p:extLst>
  </p:cSld>
  <p:clrMapOvr>
    <a:masterClrMapping/>
  </p:clrMapOvr>
  <p:transition spd="med">
    <p:fade/>
  </p:transition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6CE712-6DE6-4EB3-BD50-CF96E97A20BF}" type="datetime1">
              <a:rPr lang="ru-RU" smtClean="0"/>
              <a:pPr>
                <a:defRPr/>
              </a:pPr>
              <a:t>27.02.2023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CF2EFA10-0523-41F5-AA98-9F98F676E1C3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2512937"/>
      </p:ext>
    </p:extLst>
  </p:cSld>
  <p:clrMapOvr>
    <a:masterClrMapping/>
  </p:clrMapOvr>
  <p:transition spd="med">
    <p:fade/>
  </p:transition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633218" y="486839"/>
            <a:ext cx="3505198" cy="7749116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17618" y="486839"/>
            <a:ext cx="10312402" cy="7749116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8696B6-6837-451A-965D-F050CB88A1A3}" type="datetime1">
              <a:rPr lang="ru-RU" smtClean="0"/>
              <a:pPr>
                <a:defRPr/>
              </a:pPr>
              <a:t>27.02.2023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0588A74-0240-4A8A-AF95-6A2C4C06F1E9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1842992"/>
      </p:ext>
    </p:extLst>
  </p:cSld>
  <p:clrMapOvr>
    <a:masterClrMapping/>
  </p:clrMapOvr>
  <p:transition spd="med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217423" y="313267"/>
            <a:ext cx="15637932" cy="167481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pg num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44D8F08-A3CD-4FA7-B271-2C59FF8DF49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4" name="doc id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43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-11260" y="-29631"/>
            <a:ext cx="16258823" cy="321733"/>
            <a:chOff x="-4" y="-14"/>
            <a:chExt cx="5646" cy="149"/>
          </a:xfrm>
        </p:grpSpPr>
        <p:sp>
          <p:nvSpPr>
            <p:cNvPr id="4" name="Rectangle 198"/>
            <p:cNvSpPr>
              <a:spLocks noChangeArrowheads="1"/>
            </p:cNvSpPr>
            <p:nvPr userDrawn="1"/>
          </p:nvSpPr>
          <p:spPr bwMode="auto">
            <a:xfrm>
              <a:off x="-4" y="-14"/>
              <a:ext cx="3" cy="149"/>
            </a:xfrm>
            <a:prstGeom prst="rect">
              <a:avLst/>
            </a:prstGeom>
            <a:solidFill>
              <a:srgbClr val="0029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" name="Rectangle 199"/>
            <p:cNvSpPr>
              <a:spLocks noChangeArrowheads="1"/>
            </p:cNvSpPr>
            <p:nvPr userDrawn="1"/>
          </p:nvSpPr>
          <p:spPr bwMode="auto">
            <a:xfrm>
              <a:off x="-1" y="-14"/>
              <a:ext cx="4" cy="149"/>
            </a:xfrm>
            <a:prstGeom prst="rect">
              <a:avLst/>
            </a:prstGeom>
            <a:solidFill>
              <a:srgbClr val="0229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" name="Rectangle 200"/>
            <p:cNvSpPr>
              <a:spLocks noChangeArrowheads="1"/>
            </p:cNvSpPr>
            <p:nvPr userDrawn="1"/>
          </p:nvSpPr>
          <p:spPr bwMode="auto">
            <a:xfrm>
              <a:off x="3" y="-14"/>
              <a:ext cx="4" cy="149"/>
            </a:xfrm>
            <a:prstGeom prst="rect">
              <a:avLst/>
            </a:prstGeom>
            <a:solidFill>
              <a:srgbClr val="0429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" name="Rectangle 201"/>
            <p:cNvSpPr>
              <a:spLocks noChangeArrowheads="1"/>
            </p:cNvSpPr>
            <p:nvPr userDrawn="1"/>
          </p:nvSpPr>
          <p:spPr bwMode="auto">
            <a:xfrm>
              <a:off x="7" y="-14"/>
              <a:ext cx="3" cy="149"/>
            </a:xfrm>
            <a:prstGeom prst="rect">
              <a:avLst/>
            </a:prstGeom>
            <a:solidFill>
              <a:srgbClr val="06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" name="Rectangle 202"/>
            <p:cNvSpPr>
              <a:spLocks noChangeArrowheads="1"/>
            </p:cNvSpPr>
            <p:nvPr userDrawn="1"/>
          </p:nvSpPr>
          <p:spPr bwMode="auto">
            <a:xfrm>
              <a:off x="10" y="-14"/>
              <a:ext cx="4" cy="149"/>
            </a:xfrm>
            <a:prstGeom prst="rect">
              <a:avLst/>
            </a:prstGeom>
            <a:solidFill>
              <a:srgbClr val="08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" name="Rectangle 203"/>
            <p:cNvSpPr>
              <a:spLocks noChangeArrowheads="1"/>
            </p:cNvSpPr>
            <p:nvPr userDrawn="1"/>
          </p:nvSpPr>
          <p:spPr bwMode="auto">
            <a:xfrm>
              <a:off x="14" y="-14"/>
              <a:ext cx="6" cy="149"/>
            </a:xfrm>
            <a:prstGeom prst="rect">
              <a:avLst/>
            </a:prstGeom>
            <a:solidFill>
              <a:srgbClr val="0A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" name="Rectangle 204"/>
            <p:cNvSpPr>
              <a:spLocks noChangeArrowheads="1"/>
            </p:cNvSpPr>
            <p:nvPr userDrawn="1"/>
          </p:nvSpPr>
          <p:spPr bwMode="auto">
            <a:xfrm>
              <a:off x="20" y="-14"/>
              <a:ext cx="15" cy="149"/>
            </a:xfrm>
            <a:prstGeom prst="rect">
              <a:avLst/>
            </a:prstGeom>
            <a:solidFill>
              <a:srgbClr val="0C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" name="Rectangle 205"/>
            <p:cNvSpPr>
              <a:spLocks noChangeArrowheads="1"/>
            </p:cNvSpPr>
            <p:nvPr userDrawn="1"/>
          </p:nvSpPr>
          <p:spPr bwMode="auto">
            <a:xfrm>
              <a:off x="32" y="-14"/>
              <a:ext cx="11" cy="149"/>
            </a:xfrm>
            <a:prstGeom prst="rect">
              <a:avLst/>
            </a:prstGeom>
            <a:solidFill>
              <a:srgbClr val="0E2B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" name="Rectangle 206"/>
            <p:cNvSpPr>
              <a:spLocks noChangeArrowheads="1"/>
            </p:cNvSpPr>
            <p:nvPr userDrawn="1"/>
          </p:nvSpPr>
          <p:spPr bwMode="auto">
            <a:xfrm>
              <a:off x="43" y="-14"/>
              <a:ext cx="15" cy="149"/>
            </a:xfrm>
            <a:prstGeom prst="rect">
              <a:avLst/>
            </a:prstGeom>
            <a:solidFill>
              <a:srgbClr val="102B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" name="Rectangle 207"/>
            <p:cNvSpPr>
              <a:spLocks noChangeArrowheads="1"/>
            </p:cNvSpPr>
            <p:nvPr userDrawn="1"/>
          </p:nvSpPr>
          <p:spPr bwMode="auto">
            <a:xfrm>
              <a:off x="58" y="-14"/>
              <a:ext cx="18" cy="149"/>
            </a:xfrm>
            <a:prstGeom prst="rect">
              <a:avLst/>
            </a:prstGeom>
            <a:solidFill>
              <a:srgbClr val="122C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" name="Rectangle 208"/>
            <p:cNvSpPr>
              <a:spLocks noChangeArrowheads="1"/>
            </p:cNvSpPr>
            <p:nvPr userDrawn="1"/>
          </p:nvSpPr>
          <p:spPr bwMode="auto">
            <a:xfrm>
              <a:off x="73" y="-14"/>
              <a:ext cx="16" cy="149"/>
            </a:xfrm>
            <a:prstGeom prst="rect">
              <a:avLst/>
            </a:prstGeom>
            <a:solidFill>
              <a:srgbClr val="142D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" name="Rectangle 209"/>
            <p:cNvSpPr>
              <a:spLocks noChangeArrowheads="1"/>
            </p:cNvSpPr>
            <p:nvPr userDrawn="1"/>
          </p:nvSpPr>
          <p:spPr bwMode="auto">
            <a:xfrm>
              <a:off x="89" y="-14"/>
              <a:ext cx="22" cy="149"/>
            </a:xfrm>
            <a:prstGeom prst="rect">
              <a:avLst/>
            </a:prstGeom>
            <a:solidFill>
              <a:srgbClr val="162D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" name="Rectangle 210"/>
            <p:cNvSpPr>
              <a:spLocks noChangeArrowheads="1"/>
            </p:cNvSpPr>
            <p:nvPr userDrawn="1"/>
          </p:nvSpPr>
          <p:spPr bwMode="auto">
            <a:xfrm>
              <a:off x="111" y="-14"/>
              <a:ext cx="28" cy="149"/>
            </a:xfrm>
            <a:prstGeom prst="rect">
              <a:avLst/>
            </a:prstGeom>
            <a:solidFill>
              <a:srgbClr val="182D6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" name="Rectangle 211"/>
            <p:cNvSpPr>
              <a:spLocks noChangeArrowheads="1"/>
            </p:cNvSpPr>
            <p:nvPr userDrawn="1"/>
          </p:nvSpPr>
          <p:spPr bwMode="auto">
            <a:xfrm>
              <a:off x="139" y="-14"/>
              <a:ext cx="25" cy="149"/>
            </a:xfrm>
            <a:prstGeom prst="rect">
              <a:avLst/>
            </a:prstGeom>
            <a:solidFill>
              <a:srgbClr val="1A2F6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8" name="Rectangle 212"/>
            <p:cNvSpPr>
              <a:spLocks noChangeArrowheads="1"/>
            </p:cNvSpPr>
            <p:nvPr userDrawn="1"/>
          </p:nvSpPr>
          <p:spPr bwMode="auto">
            <a:xfrm>
              <a:off x="167" y="-14"/>
              <a:ext cx="24" cy="149"/>
            </a:xfrm>
            <a:prstGeom prst="rect">
              <a:avLst/>
            </a:prstGeom>
            <a:solidFill>
              <a:srgbClr val="1C306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9" name="Rectangle 213"/>
            <p:cNvSpPr>
              <a:spLocks noChangeArrowheads="1"/>
            </p:cNvSpPr>
            <p:nvPr userDrawn="1"/>
          </p:nvSpPr>
          <p:spPr bwMode="auto">
            <a:xfrm>
              <a:off x="188" y="-14"/>
              <a:ext cx="22" cy="149"/>
            </a:xfrm>
            <a:prstGeom prst="rect">
              <a:avLst/>
            </a:prstGeom>
            <a:solidFill>
              <a:srgbClr val="1E326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0" name="Rectangle 214"/>
            <p:cNvSpPr>
              <a:spLocks noChangeArrowheads="1"/>
            </p:cNvSpPr>
            <p:nvPr userDrawn="1"/>
          </p:nvSpPr>
          <p:spPr bwMode="auto">
            <a:xfrm>
              <a:off x="210" y="-14"/>
              <a:ext cx="25" cy="149"/>
            </a:xfrm>
            <a:prstGeom prst="rect">
              <a:avLst/>
            </a:prstGeom>
            <a:solidFill>
              <a:srgbClr val="20326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1" name="Rectangle 215"/>
            <p:cNvSpPr>
              <a:spLocks noChangeArrowheads="1"/>
            </p:cNvSpPr>
            <p:nvPr userDrawn="1"/>
          </p:nvSpPr>
          <p:spPr bwMode="auto">
            <a:xfrm>
              <a:off x="232" y="-14"/>
              <a:ext cx="40" cy="149"/>
            </a:xfrm>
            <a:prstGeom prst="rect">
              <a:avLst/>
            </a:prstGeom>
            <a:solidFill>
              <a:srgbClr val="22336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2" name="Rectangle 216"/>
            <p:cNvSpPr>
              <a:spLocks noChangeArrowheads="1"/>
            </p:cNvSpPr>
            <p:nvPr userDrawn="1"/>
          </p:nvSpPr>
          <p:spPr bwMode="auto">
            <a:xfrm>
              <a:off x="272" y="-14"/>
              <a:ext cx="22" cy="149"/>
            </a:xfrm>
            <a:prstGeom prst="rect">
              <a:avLst/>
            </a:prstGeom>
            <a:solidFill>
              <a:srgbClr val="24356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3" name="Rectangle 217"/>
            <p:cNvSpPr>
              <a:spLocks noChangeArrowheads="1"/>
            </p:cNvSpPr>
            <p:nvPr userDrawn="1"/>
          </p:nvSpPr>
          <p:spPr bwMode="auto">
            <a:xfrm>
              <a:off x="294" y="-14"/>
              <a:ext cx="25" cy="149"/>
            </a:xfrm>
            <a:prstGeom prst="rect">
              <a:avLst/>
            </a:prstGeom>
            <a:solidFill>
              <a:srgbClr val="26366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4" name="Rectangle 218"/>
            <p:cNvSpPr>
              <a:spLocks noChangeArrowheads="1"/>
            </p:cNvSpPr>
            <p:nvPr userDrawn="1"/>
          </p:nvSpPr>
          <p:spPr bwMode="auto">
            <a:xfrm>
              <a:off x="316" y="-14"/>
              <a:ext cx="25" cy="149"/>
            </a:xfrm>
            <a:prstGeom prst="rect">
              <a:avLst/>
            </a:prstGeom>
            <a:solidFill>
              <a:srgbClr val="28376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5" name="Rectangle 219"/>
            <p:cNvSpPr>
              <a:spLocks noChangeArrowheads="1"/>
            </p:cNvSpPr>
            <p:nvPr userDrawn="1"/>
          </p:nvSpPr>
          <p:spPr bwMode="auto">
            <a:xfrm>
              <a:off x="343" y="-14"/>
              <a:ext cx="33" cy="149"/>
            </a:xfrm>
            <a:prstGeom prst="rect">
              <a:avLst/>
            </a:prstGeom>
            <a:solidFill>
              <a:srgbClr val="2A386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6" name="Rectangle 220"/>
            <p:cNvSpPr>
              <a:spLocks noChangeArrowheads="1"/>
            </p:cNvSpPr>
            <p:nvPr userDrawn="1"/>
          </p:nvSpPr>
          <p:spPr bwMode="auto">
            <a:xfrm>
              <a:off x="376" y="-14"/>
              <a:ext cx="25" cy="149"/>
            </a:xfrm>
            <a:prstGeom prst="rect">
              <a:avLst/>
            </a:prstGeom>
            <a:solidFill>
              <a:srgbClr val="2C396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7" name="Rectangle 221"/>
            <p:cNvSpPr>
              <a:spLocks noChangeArrowheads="1"/>
            </p:cNvSpPr>
            <p:nvPr userDrawn="1"/>
          </p:nvSpPr>
          <p:spPr bwMode="auto">
            <a:xfrm>
              <a:off x="403" y="-14"/>
              <a:ext cx="28" cy="149"/>
            </a:xfrm>
            <a:prstGeom prst="rect">
              <a:avLst/>
            </a:prstGeom>
            <a:solidFill>
              <a:srgbClr val="2D3B6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8" name="Rectangle 222"/>
            <p:cNvSpPr>
              <a:spLocks noChangeArrowheads="1"/>
            </p:cNvSpPr>
            <p:nvPr userDrawn="1"/>
          </p:nvSpPr>
          <p:spPr bwMode="auto">
            <a:xfrm>
              <a:off x="431" y="-14"/>
              <a:ext cx="33" cy="149"/>
            </a:xfrm>
            <a:prstGeom prst="rect">
              <a:avLst/>
            </a:prstGeom>
            <a:solidFill>
              <a:srgbClr val="2F3C6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9" name="Rectangle 223"/>
            <p:cNvSpPr>
              <a:spLocks noChangeArrowheads="1"/>
            </p:cNvSpPr>
            <p:nvPr userDrawn="1"/>
          </p:nvSpPr>
          <p:spPr bwMode="auto">
            <a:xfrm>
              <a:off x="464" y="-14"/>
              <a:ext cx="25" cy="149"/>
            </a:xfrm>
            <a:prstGeom prst="rect">
              <a:avLst/>
            </a:prstGeom>
            <a:solidFill>
              <a:srgbClr val="313D6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0" name="Rectangle 224"/>
            <p:cNvSpPr>
              <a:spLocks noChangeArrowheads="1"/>
            </p:cNvSpPr>
            <p:nvPr userDrawn="1"/>
          </p:nvSpPr>
          <p:spPr bwMode="auto">
            <a:xfrm>
              <a:off x="491" y="-14"/>
              <a:ext cx="40" cy="149"/>
            </a:xfrm>
            <a:prstGeom prst="rect">
              <a:avLst/>
            </a:prstGeom>
            <a:solidFill>
              <a:srgbClr val="333F6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1" name="Rectangle 225"/>
            <p:cNvSpPr>
              <a:spLocks noChangeArrowheads="1"/>
            </p:cNvSpPr>
            <p:nvPr userDrawn="1"/>
          </p:nvSpPr>
          <p:spPr bwMode="auto">
            <a:xfrm>
              <a:off x="531" y="-14"/>
              <a:ext cx="25" cy="149"/>
            </a:xfrm>
            <a:prstGeom prst="rect">
              <a:avLst/>
            </a:prstGeom>
            <a:solidFill>
              <a:srgbClr val="35406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2" name="Rectangle 226"/>
            <p:cNvSpPr>
              <a:spLocks noChangeArrowheads="1"/>
            </p:cNvSpPr>
            <p:nvPr userDrawn="1"/>
          </p:nvSpPr>
          <p:spPr bwMode="auto">
            <a:xfrm>
              <a:off x="558" y="-14"/>
              <a:ext cx="27" cy="149"/>
            </a:xfrm>
            <a:prstGeom prst="rect">
              <a:avLst/>
            </a:prstGeom>
            <a:solidFill>
              <a:srgbClr val="37426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3" name="Rectangle 227"/>
            <p:cNvSpPr>
              <a:spLocks noChangeArrowheads="1"/>
            </p:cNvSpPr>
            <p:nvPr userDrawn="1"/>
          </p:nvSpPr>
          <p:spPr bwMode="auto">
            <a:xfrm>
              <a:off x="585" y="-14"/>
              <a:ext cx="23" cy="149"/>
            </a:xfrm>
            <a:prstGeom prst="rect">
              <a:avLst/>
            </a:prstGeom>
            <a:solidFill>
              <a:srgbClr val="38446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4" name="Rectangle 228"/>
            <p:cNvSpPr>
              <a:spLocks noChangeArrowheads="1"/>
            </p:cNvSpPr>
            <p:nvPr userDrawn="1"/>
          </p:nvSpPr>
          <p:spPr bwMode="auto">
            <a:xfrm>
              <a:off x="608" y="-14"/>
              <a:ext cx="38" cy="149"/>
            </a:xfrm>
            <a:prstGeom prst="rect">
              <a:avLst/>
            </a:prstGeom>
            <a:solidFill>
              <a:srgbClr val="3A456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5" name="Rectangle 229"/>
            <p:cNvSpPr>
              <a:spLocks noChangeArrowheads="1"/>
            </p:cNvSpPr>
            <p:nvPr userDrawn="1"/>
          </p:nvSpPr>
          <p:spPr bwMode="auto">
            <a:xfrm>
              <a:off x="646" y="-14"/>
              <a:ext cx="28" cy="149"/>
            </a:xfrm>
            <a:prstGeom prst="rect">
              <a:avLst/>
            </a:prstGeom>
            <a:solidFill>
              <a:srgbClr val="3C476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6" name="Rectangle 230"/>
            <p:cNvSpPr>
              <a:spLocks noChangeArrowheads="1"/>
            </p:cNvSpPr>
            <p:nvPr userDrawn="1"/>
          </p:nvSpPr>
          <p:spPr bwMode="auto">
            <a:xfrm>
              <a:off x="674" y="-14"/>
              <a:ext cx="38" cy="149"/>
            </a:xfrm>
            <a:prstGeom prst="rect">
              <a:avLst/>
            </a:prstGeom>
            <a:solidFill>
              <a:srgbClr val="3E486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7" name="Rectangle 231"/>
            <p:cNvSpPr>
              <a:spLocks noChangeArrowheads="1"/>
            </p:cNvSpPr>
            <p:nvPr userDrawn="1"/>
          </p:nvSpPr>
          <p:spPr bwMode="auto">
            <a:xfrm>
              <a:off x="712" y="-14"/>
              <a:ext cx="25" cy="149"/>
            </a:xfrm>
            <a:prstGeom prst="rect">
              <a:avLst/>
            </a:prstGeom>
            <a:solidFill>
              <a:srgbClr val="404A6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8" name="Rectangle 232"/>
            <p:cNvSpPr>
              <a:spLocks noChangeArrowheads="1"/>
            </p:cNvSpPr>
            <p:nvPr userDrawn="1"/>
          </p:nvSpPr>
          <p:spPr bwMode="auto">
            <a:xfrm>
              <a:off x="740" y="-14"/>
              <a:ext cx="38" cy="149"/>
            </a:xfrm>
            <a:prstGeom prst="rect">
              <a:avLst/>
            </a:prstGeom>
            <a:solidFill>
              <a:srgbClr val="424B6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9" name="Rectangle 233"/>
            <p:cNvSpPr>
              <a:spLocks noChangeArrowheads="1"/>
            </p:cNvSpPr>
            <p:nvPr userDrawn="1"/>
          </p:nvSpPr>
          <p:spPr bwMode="auto">
            <a:xfrm>
              <a:off x="778" y="-14"/>
              <a:ext cx="25" cy="149"/>
            </a:xfrm>
            <a:prstGeom prst="rect">
              <a:avLst/>
            </a:prstGeom>
            <a:solidFill>
              <a:srgbClr val="444D7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0" name="Rectangle 234"/>
            <p:cNvSpPr>
              <a:spLocks noChangeArrowheads="1"/>
            </p:cNvSpPr>
            <p:nvPr userDrawn="1"/>
          </p:nvSpPr>
          <p:spPr bwMode="auto">
            <a:xfrm>
              <a:off x="806" y="-14"/>
              <a:ext cx="33" cy="149"/>
            </a:xfrm>
            <a:prstGeom prst="rect">
              <a:avLst/>
            </a:prstGeom>
            <a:solidFill>
              <a:srgbClr val="464E7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1" name="Rectangle 235"/>
            <p:cNvSpPr>
              <a:spLocks noChangeArrowheads="1"/>
            </p:cNvSpPr>
            <p:nvPr userDrawn="1"/>
          </p:nvSpPr>
          <p:spPr bwMode="auto">
            <a:xfrm>
              <a:off x="839" y="-14"/>
              <a:ext cx="28" cy="149"/>
            </a:xfrm>
            <a:prstGeom prst="rect">
              <a:avLst/>
            </a:prstGeom>
            <a:solidFill>
              <a:srgbClr val="47507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2" name="Rectangle 236"/>
            <p:cNvSpPr>
              <a:spLocks noChangeArrowheads="1"/>
            </p:cNvSpPr>
            <p:nvPr userDrawn="1"/>
          </p:nvSpPr>
          <p:spPr bwMode="auto">
            <a:xfrm>
              <a:off x="867" y="-14"/>
              <a:ext cx="25" cy="149"/>
            </a:xfrm>
            <a:prstGeom prst="rect">
              <a:avLst/>
            </a:prstGeom>
            <a:solidFill>
              <a:srgbClr val="49517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3" name="Rectangle 237"/>
            <p:cNvSpPr>
              <a:spLocks noChangeArrowheads="1"/>
            </p:cNvSpPr>
            <p:nvPr userDrawn="1"/>
          </p:nvSpPr>
          <p:spPr bwMode="auto">
            <a:xfrm>
              <a:off x="895" y="-14"/>
              <a:ext cx="38" cy="149"/>
            </a:xfrm>
            <a:prstGeom prst="rect">
              <a:avLst/>
            </a:prstGeom>
            <a:solidFill>
              <a:srgbClr val="4B537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4" name="Rectangle 238"/>
            <p:cNvSpPr>
              <a:spLocks noChangeArrowheads="1"/>
            </p:cNvSpPr>
            <p:nvPr userDrawn="1"/>
          </p:nvSpPr>
          <p:spPr bwMode="auto">
            <a:xfrm>
              <a:off x="933" y="-14"/>
              <a:ext cx="27" cy="149"/>
            </a:xfrm>
            <a:prstGeom prst="rect">
              <a:avLst/>
            </a:prstGeom>
            <a:solidFill>
              <a:srgbClr val="4D557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5" name="Rectangle 239"/>
            <p:cNvSpPr>
              <a:spLocks noChangeArrowheads="1"/>
            </p:cNvSpPr>
            <p:nvPr userDrawn="1"/>
          </p:nvSpPr>
          <p:spPr bwMode="auto">
            <a:xfrm>
              <a:off x="960" y="-14"/>
              <a:ext cx="30" cy="149"/>
            </a:xfrm>
            <a:prstGeom prst="rect">
              <a:avLst/>
            </a:prstGeom>
            <a:solidFill>
              <a:srgbClr val="4F567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6" name="Rectangle 240"/>
            <p:cNvSpPr>
              <a:spLocks noChangeArrowheads="1"/>
            </p:cNvSpPr>
            <p:nvPr userDrawn="1"/>
          </p:nvSpPr>
          <p:spPr bwMode="auto">
            <a:xfrm>
              <a:off x="993" y="-14"/>
              <a:ext cx="25" cy="149"/>
            </a:xfrm>
            <a:prstGeom prst="rect">
              <a:avLst/>
            </a:prstGeom>
            <a:solidFill>
              <a:srgbClr val="50587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7" name="Rectangle 241"/>
            <p:cNvSpPr>
              <a:spLocks noChangeArrowheads="1"/>
            </p:cNvSpPr>
            <p:nvPr userDrawn="1"/>
          </p:nvSpPr>
          <p:spPr bwMode="auto">
            <a:xfrm>
              <a:off x="1016" y="-14"/>
              <a:ext cx="25" cy="149"/>
            </a:xfrm>
            <a:prstGeom prst="rect">
              <a:avLst/>
            </a:prstGeom>
            <a:solidFill>
              <a:srgbClr val="52597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8" name="Rectangle 242"/>
            <p:cNvSpPr>
              <a:spLocks noChangeArrowheads="1"/>
            </p:cNvSpPr>
            <p:nvPr userDrawn="1"/>
          </p:nvSpPr>
          <p:spPr bwMode="auto">
            <a:xfrm>
              <a:off x="1043" y="-14"/>
              <a:ext cx="39" cy="149"/>
            </a:xfrm>
            <a:prstGeom prst="rect">
              <a:avLst/>
            </a:prstGeom>
            <a:solidFill>
              <a:srgbClr val="545B7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9" name="Rectangle 243"/>
            <p:cNvSpPr>
              <a:spLocks noChangeArrowheads="1"/>
            </p:cNvSpPr>
            <p:nvPr userDrawn="1"/>
          </p:nvSpPr>
          <p:spPr bwMode="auto">
            <a:xfrm>
              <a:off x="1082" y="-14"/>
              <a:ext cx="28" cy="149"/>
            </a:xfrm>
            <a:prstGeom prst="rect">
              <a:avLst/>
            </a:prstGeom>
            <a:solidFill>
              <a:srgbClr val="565C7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0" name="Rectangle 244"/>
            <p:cNvSpPr>
              <a:spLocks noChangeArrowheads="1"/>
            </p:cNvSpPr>
            <p:nvPr userDrawn="1"/>
          </p:nvSpPr>
          <p:spPr bwMode="auto">
            <a:xfrm>
              <a:off x="1110" y="-14"/>
              <a:ext cx="25" cy="149"/>
            </a:xfrm>
            <a:prstGeom prst="rect">
              <a:avLst/>
            </a:prstGeom>
            <a:solidFill>
              <a:srgbClr val="585E7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1" name="Rectangle 245"/>
            <p:cNvSpPr>
              <a:spLocks noChangeArrowheads="1"/>
            </p:cNvSpPr>
            <p:nvPr userDrawn="1"/>
          </p:nvSpPr>
          <p:spPr bwMode="auto">
            <a:xfrm>
              <a:off x="1136" y="-14"/>
              <a:ext cx="25" cy="149"/>
            </a:xfrm>
            <a:prstGeom prst="rect">
              <a:avLst/>
            </a:prstGeom>
            <a:solidFill>
              <a:srgbClr val="59607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2" name="Rectangle 246"/>
            <p:cNvSpPr>
              <a:spLocks noChangeArrowheads="1"/>
            </p:cNvSpPr>
            <p:nvPr userDrawn="1"/>
          </p:nvSpPr>
          <p:spPr bwMode="auto">
            <a:xfrm>
              <a:off x="1159" y="-14"/>
              <a:ext cx="35" cy="149"/>
            </a:xfrm>
            <a:prstGeom prst="rect">
              <a:avLst/>
            </a:prstGeom>
            <a:solidFill>
              <a:srgbClr val="5B617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3" name="Rectangle 247"/>
            <p:cNvSpPr>
              <a:spLocks noChangeArrowheads="1"/>
            </p:cNvSpPr>
            <p:nvPr userDrawn="1"/>
          </p:nvSpPr>
          <p:spPr bwMode="auto">
            <a:xfrm>
              <a:off x="1197" y="-14"/>
              <a:ext cx="28" cy="149"/>
            </a:xfrm>
            <a:prstGeom prst="rect">
              <a:avLst/>
            </a:prstGeom>
            <a:solidFill>
              <a:srgbClr val="5D637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4" name="Rectangle 248"/>
            <p:cNvSpPr>
              <a:spLocks noChangeArrowheads="1"/>
            </p:cNvSpPr>
            <p:nvPr userDrawn="1"/>
          </p:nvSpPr>
          <p:spPr bwMode="auto">
            <a:xfrm>
              <a:off x="1225" y="-14"/>
              <a:ext cx="22" cy="149"/>
            </a:xfrm>
            <a:prstGeom prst="rect">
              <a:avLst/>
            </a:prstGeom>
            <a:solidFill>
              <a:srgbClr val="5E657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5" name="Rectangle 249"/>
            <p:cNvSpPr>
              <a:spLocks noChangeArrowheads="1"/>
            </p:cNvSpPr>
            <p:nvPr userDrawn="1"/>
          </p:nvSpPr>
          <p:spPr bwMode="auto">
            <a:xfrm>
              <a:off x="1247" y="-14"/>
              <a:ext cx="38" cy="149"/>
            </a:xfrm>
            <a:prstGeom prst="rect">
              <a:avLst/>
            </a:prstGeom>
            <a:solidFill>
              <a:srgbClr val="60668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6" name="Rectangle 250"/>
            <p:cNvSpPr>
              <a:spLocks noChangeArrowheads="1"/>
            </p:cNvSpPr>
            <p:nvPr userDrawn="1"/>
          </p:nvSpPr>
          <p:spPr bwMode="auto">
            <a:xfrm>
              <a:off x="1285" y="-14"/>
              <a:ext cx="28" cy="149"/>
            </a:xfrm>
            <a:prstGeom prst="rect">
              <a:avLst/>
            </a:prstGeom>
            <a:solidFill>
              <a:srgbClr val="62688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7" name="Rectangle 251"/>
            <p:cNvSpPr>
              <a:spLocks noChangeArrowheads="1"/>
            </p:cNvSpPr>
            <p:nvPr userDrawn="1"/>
          </p:nvSpPr>
          <p:spPr bwMode="auto">
            <a:xfrm>
              <a:off x="1313" y="-14"/>
              <a:ext cx="22" cy="149"/>
            </a:xfrm>
            <a:prstGeom prst="rect">
              <a:avLst/>
            </a:prstGeom>
            <a:solidFill>
              <a:srgbClr val="64698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8" name="Rectangle 252"/>
            <p:cNvSpPr>
              <a:spLocks noChangeArrowheads="1"/>
            </p:cNvSpPr>
            <p:nvPr userDrawn="1"/>
          </p:nvSpPr>
          <p:spPr bwMode="auto">
            <a:xfrm>
              <a:off x="1335" y="-14"/>
              <a:ext cx="25" cy="149"/>
            </a:xfrm>
            <a:prstGeom prst="rect">
              <a:avLst/>
            </a:prstGeom>
            <a:solidFill>
              <a:srgbClr val="656B8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9" name="Rectangle 253"/>
            <p:cNvSpPr>
              <a:spLocks noChangeArrowheads="1"/>
            </p:cNvSpPr>
            <p:nvPr userDrawn="1"/>
          </p:nvSpPr>
          <p:spPr bwMode="auto">
            <a:xfrm>
              <a:off x="1357" y="-14"/>
              <a:ext cx="39" cy="149"/>
            </a:xfrm>
            <a:prstGeom prst="rect">
              <a:avLst/>
            </a:prstGeom>
            <a:solidFill>
              <a:srgbClr val="676C8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0" name="Rectangle 254"/>
            <p:cNvSpPr>
              <a:spLocks noChangeArrowheads="1"/>
            </p:cNvSpPr>
            <p:nvPr userDrawn="1"/>
          </p:nvSpPr>
          <p:spPr bwMode="auto">
            <a:xfrm>
              <a:off x="1396" y="-14"/>
              <a:ext cx="25" cy="149"/>
            </a:xfrm>
            <a:prstGeom prst="rect">
              <a:avLst/>
            </a:prstGeom>
            <a:solidFill>
              <a:srgbClr val="696E8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1" name="Rectangle 255"/>
            <p:cNvSpPr>
              <a:spLocks noChangeArrowheads="1"/>
            </p:cNvSpPr>
            <p:nvPr userDrawn="1"/>
          </p:nvSpPr>
          <p:spPr bwMode="auto">
            <a:xfrm>
              <a:off x="1424" y="-14"/>
              <a:ext cx="32" cy="149"/>
            </a:xfrm>
            <a:prstGeom prst="rect">
              <a:avLst/>
            </a:prstGeom>
            <a:solidFill>
              <a:srgbClr val="6B6F8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2" name="Rectangle 256"/>
            <p:cNvSpPr>
              <a:spLocks noChangeArrowheads="1"/>
            </p:cNvSpPr>
            <p:nvPr userDrawn="1"/>
          </p:nvSpPr>
          <p:spPr bwMode="auto">
            <a:xfrm>
              <a:off x="1456" y="-14"/>
              <a:ext cx="25" cy="149"/>
            </a:xfrm>
            <a:prstGeom prst="rect">
              <a:avLst/>
            </a:prstGeom>
            <a:solidFill>
              <a:srgbClr val="6C718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3" name="Rectangle 257"/>
            <p:cNvSpPr>
              <a:spLocks noChangeArrowheads="1"/>
            </p:cNvSpPr>
            <p:nvPr userDrawn="1"/>
          </p:nvSpPr>
          <p:spPr bwMode="auto">
            <a:xfrm>
              <a:off x="1484" y="-14"/>
              <a:ext cx="28" cy="149"/>
            </a:xfrm>
            <a:prstGeom prst="rect">
              <a:avLst/>
            </a:prstGeom>
            <a:solidFill>
              <a:srgbClr val="6E738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4" name="Rectangle 258"/>
            <p:cNvSpPr>
              <a:spLocks noChangeArrowheads="1"/>
            </p:cNvSpPr>
            <p:nvPr userDrawn="1"/>
          </p:nvSpPr>
          <p:spPr bwMode="auto">
            <a:xfrm>
              <a:off x="1512" y="-14"/>
              <a:ext cx="32" cy="149"/>
            </a:xfrm>
            <a:prstGeom prst="rect">
              <a:avLst/>
            </a:prstGeom>
            <a:solidFill>
              <a:srgbClr val="70748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5" name="Rectangle 259"/>
            <p:cNvSpPr>
              <a:spLocks noChangeArrowheads="1"/>
            </p:cNvSpPr>
            <p:nvPr userDrawn="1"/>
          </p:nvSpPr>
          <p:spPr bwMode="auto">
            <a:xfrm>
              <a:off x="1544" y="-14"/>
              <a:ext cx="25" cy="149"/>
            </a:xfrm>
            <a:prstGeom prst="rect">
              <a:avLst/>
            </a:prstGeom>
            <a:solidFill>
              <a:srgbClr val="72768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6" name="Rectangle 260"/>
            <p:cNvSpPr>
              <a:spLocks noChangeArrowheads="1"/>
            </p:cNvSpPr>
            <p:nvPr userDrawn="1"/>
          </p:nvSpPr>
          <p:spPr bwMode="auto">
            <a:xfrm>
              <a:off x="1572" y="-14"/>
              <a:ext cx="39" cy="149"/>
            </a:xfrm>
            <a:prstGeom prst="rect">
              <a:avLst/>
            </a:prstGeom>
            <a:solidFill>
              <a:srgbClr val="74788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7" name="Rectangle 261"/>
            <p:cNvSpPr>
              <a:spLocks noChangeArrowheads="1"/>
            </p:cNvSpPr>
            <p:nvPr userDrawn="1"/>
          </p:nvSpPr>
          <p:spPr bwMode="auto">
            <a:xfrm>
              <a:off x="1611" y="-14"/>
              <a:ext cx="22" cy="149"/>
            </a:xfrm>
            <a:prstGeom prst="rect">
              <a:avLst/>
            </a:prstGeom>
            <a:solidFill>
              <a:srgbClr val="757A8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8" name="Rectangle 262"/>
            <p:cNvSpPr>
              <a:spLocks noChangeArrowheads="1"/>
            </p:cNvSpPr>
            <p:nvPr userDrawn="1"/>
          </p:nvSpPr>
          <p:spPr bwMode="auto">
            <a:xfrm>
              <a:off x="1633" y="-14"/>
              <a:ext cx="28" cy="149"/>
            </a:xfrm>
            <a:prstGeom prst="rect">
              <a:avLst/>
            </a:prstGeom>
            <a:solidFill>
              <a:srgbClr val="777B8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9" name="Rectangle 263"/>
            <p:cNvSpPr>
              <a:spLocks noChangeArrowheads="1"/>
            </p:cNvSpPr>
            <p:nvPr userDrawn="1"/>
          </p:nvSpPr>
          <p:spPr bwMode="auto">
            <a:xfrm>
              <a:off x="1661" y="-14"/>
              <a:ext cx="25" cy="149"/>
            </a:xfrm>
            <a:prstGeom prst="rect">
              <a:avLst/>
            </a:prstGeom>
            <a:solidFill>
              <a:srgbClr val="797D9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0" name="Rectangle 264"/>
            <p:cNvSpPr>
              <a:spLocks noChangeArrowheads="1"/>
            </p:cNvSpPr>
            <p:nvPr userDrawn="1"/>
          </p:nvSpPr>
          <p:spPr bwMode="auto">
            <a:xfrm>
              <a:off x="1688" y="-14"/>
              <a:ext cx="25" cy="149"/>
            </a:xfrm>
            <a:prstGeom prst="rect">
              <a:avLst/>
            </a:prstGeom>
            <a:solidFill>
              <a:srgbClr val="7B7E9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1" name="Rectangle 265"/>
            <p:cNvSpPr>
              <a:spLocks noChangeArrowheads="1"/>
            </p:cNvSpPr>
            <p:nvPr userDrawn="1"/>
          </p:nvSpPr>
          <p:spPr bwMode="auto">
            <a:xfrm>
              <a:off x="1710" y="-14"/>
              <a:ext cx="33" cy="149"/>
            </a:xfrm>
            <a:prstGeom prst="rect">
              <a:avLst/>
            </a:prstGeom>
            <a:solidFill>
              <a:srgbClr val="7C809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2" name="Rectangle 266"/>
            <p:cNvSpPr>
              <a:spLocks noChangeArrowheads="1"/>
            </p:cNvSpPr>
            <p:nvPr userDrawn="1"/>
          </p:nvSpPr>
          <p:spPr bwMode="auto">
            <a:xfrm>
              <a:off x="1743" y="-14"/>
              <a:ext cx="25" cy="149"/>
            </a:xfrm>
            <a:prstGeom prst="rect">
              <a:avLst/>
            </a:prstGeom>
            <a:solidFill>
              <a:srgbClr val="7E819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3" name="Rectangle 267"/>
            <p:cNvSpPr>
              <a:spLocks noChangeArrowheads="1"/>
            </p:cNvSpPr>
            <p:nvPr userDrawn="1"/>
          </p:nvSpPr>
          <p:spPr bwMode="auto">
            <a:xfrm>
              <a:off x="1771" y="-14"/>
              <a:ext cx="27" cy="149"/>
            </a:xfrm>
            <a:prstGeom prst="rect">
              <a:avLst/>
            </a:prstGeom>
            <a:solidFill>
              <a:srgbClr val="80839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4" name="Rectangle 268"/>
            <p:cNvSpPr>
              <a:spLocks noChangeArrowheads="1"/>
            </p:cNvSpPr>
            <p:nvPr userDrawn="1"/>
          </p:nvSpPr>
          <p:spPr bwMode="auto">
            <a:xfrm>
              <a:off x="1798" y="-14"/>
              <a:ext cx="31" cy="149"/>
            </a:xfrm>
            <a:prstGeom prst="rect">
              <a:avLst/>
            </a:prstGeom>
            <a:solidFill>
              <a:srgbClr val="81859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5" name="Rectangle 269"/>
            <p:cNvSpPr>
              <a:spLocks noChangeArrowheads="1"/>
            </p:cNvSpPr>
            <p:nvPr userDrawn="1"/>
          </p:nvSpPr>
          <p:spPr bwMode="auto">
            <a:xfrm>
              <a:off x="1832" y="-14"/>
              <a:ext cx="27" cy="149"/>
            </a:xfrm>
            <a:prstGeom prst="rect">
              <a:avLst/>
            </a:prstGeom>
            <a:solidFill>
              <a:srgbClr val="83869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6" name="Rectangle 270"/>
            <p:cNvSpPr>
              <a:spLocks noChangeArrowheads="1"/>
            </p:cNvSpPr>
            <p:nvPr userDrawn="1"/>
          </p:nvSpPr>
          <p:spPr bwMode="auto">
            <a:xfrm>
              <a:off x="1859" y="-14"/>
              <a:ext cx="25" cy="149"/>
            </a:xfrm>
            <a:prstGeom prst="rect">
              <a:avLst/>
            </a:prstGeom>
            <a:solidFill>
              <a:srgbClr val="85889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7" name="Rectangle 271"/>
            <p:cNvSpPr>
              <a:spLocks noChangeArrowheads="1"/>
            </p:cNvSpPr>
            <p:nvPr userDrawn="1"/>
          </p:nvSpPr>
          <p:spPr bwMode="auto">
            <a:xfrm>
              <a:off x="1886" y="-14"/>
              <a:ext cx="25" cy="149"/>
            </a:xfrm>
            <a:prstGeom prst="rect">
              <a:avLst/>
            </a:prstGeom>
            <a:solidFill>
              <a:srgbClr val="868A9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8" name="Rectangle 272"/>
            <p:cNvSpPr>
              <a:spLocks noChangeArrowheads="1"/>
            </p:cNvSpPr>
            <p:nvPr userDrawn="1"/>
          </p:nvSpPr>
          <p:spPr bwMode="auto">
            <a:xfrm>
              <a:off x="1908" y="-14"/>
              <a:ext cx="34" cy="149"/>
            </a:xfrm>
            <a:prstGeom prst="rect">
              <a:avLst/>
            </a:prstGeom>
            <a:solidFill>
              <a:srgbClr val="888B9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9" name="Rectangle 273"/>
            <p:cNvSpPr>
              <a:spLocks noChangeArrowheads="1"/>
            </p:cNvSpPr>
            <p:nvPr userDrawn="1"/>
          </p:nvSpPr>
          <p:spPr bwMode="auto">
            <a:xfrm>
              <a:off x="1942" y="-14"/>
              <a:ext cx="22" cy="149"/>
            </a:xfrm>
            <a:prstGeom prst="rect">
              <a:avLst/>
            </a:prstGeom>
            <a:solidFill>
              <a:srgbClr val="898D9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0" name="Rectangle 274"/>
            <p:cNvSpPr>
              <a:spLocks noChangeArrowheads="1"/>
            </p:cNvSpPr>
            <p:nvPr userDrawn="1"/>
          </p:nvSpPr>
          <p:spPr bwMode="auto">
            <a:xfrm>
              <a:off x="1964" y="-14"/>
              <a:ext cx="27" cy="149"/>
            </a:xfrm>
            <a:prstGeom prst="rect">
              <a:avLst/>
            </a:prstGeom>
            <a:solidFill>
              <a:srgbClr val="8B8E9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1" name="Rectangle 275"/>
            <p:cNvSpPr>
              <a:spLocks noChangeArrowheads="1"/>
            </p:cNvSpPr>
            <p:nvPr userDrawn="1"/>
          </p:nvSpPr>
          <p:spPr bwMode="auto">
            <a:xfrm>
              <a:off x="1991" y="-14"/>
              <a:ext cx="36" cy="149"/>
            </a:xfrm>
            <a:prstGeom prst="rect">
              <a:avLst/>
            </a:prstGeom>
            <a:solidFill>
              <a:srgbClr val="8D909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2" name="Rectangle 276"/>
            <p:cNvSpPr>
              <a:spLocks noChangeArrowheads="1"/>
            </p:cNvSpPr>
            <p:nvPr userDrawn="1"/>
          </p:nvSpPr>
          <p:spPr bwMode="auto">
            <a:xfrm>
              <a:off x="2030" y="-14"/>
              <a:ext cx="25" cy="149"/>
            </a:xfrm>
            <a:prstGeom prst="rect">
              <a:avLst/>
            </a:prstGeom>
            <a:solidFill>
              <a:srgbClr val="8F91A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3" name="Rectangle 277"/>
            <p:cNvSpPr>
              <a:spLocks noChangeArrowheads="1"/>
            </p:cNvSpPr>
            <p:nvPr userDrawn="1"/>
          </p:nvSpPr>
          <p:spPr bwMode="auto">
            <a:xfrm>
              <a:off x="2052" y="-14"/>
              <a:ext cx="25" cy="149"/>
            </a:xfrm>
            <a:prstGeom prst="rect">
              <a:avLst/>
            </a:prstGeom>
            <a:solidFill>
              <a:srgbClr val="9093A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4" name="Rectangle 278"/>
            <p:cNvSpPr>
              <a:spLocks noChangeArrowheads="1"/>
            </p:cNvSpPr>
            <p:nvPr userDrawn="1"/>
          </p:nvSpPr>
          <p:spPr bwMode="auto">
            <a:xfrm>
              <a:off x="2079" y="-14"/>
              <a:ext cx="39" cy="149"/>
            </a:xfrm>
            <a:prstGeom prst="rect">
              <a:avLst/>
            </a:prstGeom>
            <a:solidFill>
              <a:srgbClr val="9295A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5" name="Rectangle 279"/>
            <p:cNvSpPr>
              <a:spLocks noChangeArrowheads="1"/>
            </p:cNvSpPr>
            <p:nvPr userDrawn="1"/>
          </p:nvSpPr>
          <p:spPr bwMode="auto">
            <a:xfrm>
              <a:off x="2118" y="-14"/>
              <a:ext cx="25" cy="149"/>
            </a:xfrm>
            <a:prstGeom prst="rect">
              <a:avLst/>
            </a:prstGeom>
            <a:solidFill>
              <a:srgbClr val="9496A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6" name="Rectangle 280"/>
            <p:cNvSpPr>
              <a:spLocks noChangeArrowheads="1"/>
            </p:cNvSpPr>
            <p:nvPr userDrawn="1"/>
          </p:nvSpPr>
          <p:spPr bwMode="auto">
            <a:xfrm>
              <a:off x="2140" y="-14"/>
              <a:ext cx="22" cy="149"/>
            </a:xfrm>
            <a:prstGeom prst="rect">
              <a:avLst/>
            </a:prstGeom>
            <a:solidFill>
              <a:srgbClr val="9598A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7" name="Rectangle 281"/>
            <p:cNvSpPr>
              <a:spLocks noChangeArrowheads="1"/>
            </p:cNvSpPr>
            <p:nvPr userDrawn="1"/>
          </p:nvSpPr>
          <p:spPr bwMode="auto">
            <a:xfrm>
              <a:off x="2162" y="-14"/>
              <a:ext cx="28" cy="149"/>
            </a:xfrm>
            <a:prstGeom prst="rect">
              <a:avLst/>
            </a:prstGeom>
            <a:solidFill>
              <a:srgbClr val="9699A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8" name="Rectangle 282"/>
            <p:cNvSpPr>
              <a:spLocks noChangeArrowheads="1"/>
            </p:cNvSpPr>
            <p:nvPr userDrawn="1"/>
          </p:nvSpPr>
          <p:spPr bwMode="auto">
            <a:xfrm>
              <a:off x="2190" y="-14"/>
              <a:ext cx="25" cy="149"/>
            </a:xfrm>
            <a:prstGeom prst="rect">
              <a:avLst/>
            </a:prstGeom>
            <a:solidFill>
              <a:srgbClr val="989BA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9" name="Rectangle 283"/>
            <p:cNvSpPr>
              <a:spLocks noChangeArrowheads="1"/>
            </p:cNvSpPr>
            <p:nvPr userDrawn="1"/>
          </p:nvSpPr>
          <p:spPr bwMode="auto">
            <a:xfrm>
              <a:off x="2217" y="-14"/>
              <a:ext cx="25" cy="149"/>
            </a:xfrm>
            <a:prstGeom prst="rect">
              <a:avLst/>
            </a:prstGeom>
            <a:solidFill>
              <a:srgbClr val="9A9CA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0" name="Rectangle 284"/>
            <p:cNvSpPr>
              <a:spLocks noChangeArrowheads="1"/>
            </p:cNvSpPr>
            <p:nvPr userDrawn="1"/>
          </p:nvSpPr>
          <p:spPr bwMode="auto">
            <a:xfrm>
              <a:off x="2240" y="-14"/>
              <a:ext cx="29" cy="149"/>
            </a:xfrm>
            <a:prstGeom prst="rect">
              <a:avLst/>
            </a:prstGeom>
            <a:solidFill>
              <a:srgbClr val="9B9EA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1" name="Rectangle 285"/>
            <p:cNvSpPr>
              <a:spLocks noChangeArrowheads="1"/>
            </p:cNvSpPr>
            <p:nvPr userDrawn="1"/>
          </p:nvSpPr>
          <p:spPr bwMode="auto">
            <a:xfrm>
              <a:off x="2272" y="-14"/>
              <a:ext cx="28" cy="149"/>
            </a:xfrm>
            <a:prstGeom prst="rect">
              <a:avLst/>
            </a:prstGeom>
            <a:solidFill>
              <a:srgbClr val="9D9FA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2" name="Rectangle 286"/>
            <p:cNvSpPr>
              <a:spLocks noChangeArrowheads="1"/>
            </p:cNvSpPr>
            <p:nvPr userDrawn="1"/>
          </p:nvSpPr>
          <p:spPr bwMode="auto">
            <a:xfrm>
              <a:off x="2300" y="-14"/>
              <a:ext cx="38" cy="149"/>
            </a:xfrm>
            <a:prstGeom prst="rect">
              <a:avLst/>
            </a:prstGeom>
            <a:solidFill>
              <a:srgbClr val="9FA1A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3" name="Rectangle 287"/>
            <p:cNvSpPr>
              <a:spLocks noChangeArrowheads="1"/>
            </p:cNvSpPr>
            <p:nvPr userDrawn="1"/>
          </p:nvSpPr>
          <p:spPr bwMode="auto">
            <a:xfrm>
              <a:off x="2338" y="-14"/>
              <a:ext cx="23" cy="149"/>
            </a:xfrm>
            <a:prstGeom prst="rect">
              <a:avLst/>
            </a:prstGeom>
            <a:solidFill>
              <a:srgbClr val="A0A3A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4" name="Rectangle 288"/>
            <p:cNvSpPr>
              <a:spLocks noChangeArrowheads="1"/>
            </p:cNvSpPr>
            <p:nvPr userDrawn="1"/>
          </p:nvSpPr>
          <p:spPr bwMode="auto">
            <a:xfrm>
              <a:off x="2361" y="-14"/>
              <a:ext cx="27" cy="149"/>
            </a:xfrm>
            <a:prstGeom prst="rect">
              <a:avLst/>
            </a:prstGeom>
            <a:solidFill>
              <a:srgbClr val="A2A4A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5" name="Rectangle 289"/>
            <p:cNvSpPr>
              <a:spLocks noChangeArrowheads="1"/>
            </p:cNvSpPr>
            <p:nvPr userDrawn="1"/>
          </p:nvSpPr>
          <p:spPr bwMode="auto">
            <a:xfrm>
              <a:off x="2388" y="-14"/>
              <a:ext cx="45" cy="149"/>
            </a:xfrm>
            <a:prstGeom prst="rect">
              <a:avLst/>
            </a:prstGeom>
            <a:solidFill>
              <a:srgbClr val="A4A6B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6" name="Rectangle 290"/>
            <p:cNvSpPr>
              <a:spLocks noChangeArrowheads="1"/>
            </p:cNvSpPr>
            <p:nvPr userDrawn="1"/>
          </p:nvSpPr>
          <p:spPr bwMode="auto">
            <a:xfrm>
              <a:off x="2433" y="-14"/>
              <a:ext cx="25" cy="149"/>
            </a:xfrm>
            <a:prstGeom prst="rect">
              <a:avLst/>
            </a:prstGeom>
            <a:solidFill>
              <a:srgbClr val="A6A8B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7" name="Rectangle 291"/>
            <p:cNvSpPr>
              <a:spLocks noChangeArrowheads="1"/>
            </p:cNvSpPr>
            <p:nvPr userDrawn="1"/>
          </p:nvSpPr>
          <p:spPr bwMode="auto">
            <a:xfrm>
              <a:off x="2459" y="-14"/>
              <a:ext cx="40" cy="149"/>
            </a:xfrm>
            <a:prstGeom prst="rect">
              <a:avLst/>
            </a:prstGeom>
            <a:solidFill>
              <a:srgbClr val="A8AAB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8" name="Rectangle 292"/>
            <p:cNvSpPr>
              <a:spLocks noChangeArrowheads="1"/>
            </p:cNvSpPr>
            <p:nvPr userDrawn="1"/>
          </p:nvSpPr>
          <p:spPr bwMode="auto">
            <a:xfrm>
              <a:off x="2499" y="-14"/>
              <a:ext cx="44" cy="149"/>
            </a:xfrm>
            <a:prstGeom prst="rect">
              <a:avLst/>
            </a:prstGeom>
            <a:solidFill>
              <a:srgbClr val="AAACB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9" name="Rectangle 293"/>
            <p:cNvSpPr>
              <a:spLocks noChangeArrowheads="1"/>
            </p:cNvSpPr>
            <p:nvPr userDrawn="1"/>
          </p:nvSpPr>
          <p:spPr bwMode="auto">
            <a:xfrm>
              <a:off x="2543" y="-14"/>
              <a:ext cx="38" cy="149"/>
            </a:xfrm>
            <a:prstGeom prst="rect">
              <a:avLst/>
            </a:prstGeom>
            <a:solidFill>
              <a:srgbClr val="ACAEB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0" name="Rectangle 294"/>
            <p:cNvSpPr>
              <a:spLocks noChangeArrowheads="1"/>
            </p:cNvSpPr>
            <p:nvPr userDrawn="1"/>
          </p:nvSpPr>
          <p:spPr bwMode="auto">
            <a:xfrm>
              <a:off x="2581" y="-14"/>
              <a:ext cx="22" cy="149"/>
            </a:xfrm>
            <a:prstGeom prst="rect">
              <a:avLst/>
            </a:prstGeom>
            <a:solidFill>
              <a:srgbClr val="AEAFB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1" name="Rectangle 295"/>
            <p:cNvSpPr>
              <a:spLocks noChangeArrowheads="1"/>
            </p:cNvSpPr>
            <p:nvPr userDrawn="1"/>
          </p:nvSpPr>
          <p:spPr bwMode="auto">
            <a:xfrm>
              <a:off x="2603" y="-14"/>
              <a:ext cx="28" cy="149"/>
            </a:xfrm>
            <a:prstGeom prst="rect">
              <a:avLst/>
            </a:prstGeom>
            <a:solidFill>
              <a:srgbClr val="AFB1B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2" name="Rectangle 296"/>
            <p:cNvSpPr>
              <a:spLocks noChangeArrowheads="1"/>
            </p:cNvSpPr>
            <p:nvPr userDrawn="1"/>
          </p:nvSpPr>
          <p:spPr bwMode="auto">
            <a:xfrm>
              <a:off x="2631" y="-14"/>
              <a:ext cx="43" cy="149"/>
            </a:xfrm>
            <a:prstGeom prst="rect">
              <a:avLst/>
            </a:prstGeom>
            <a:solidFill>
              <a:srgbClr val="B1B3B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3" name="Rectangle 297"/>
            <p:cNvSpPr>
              <a:spLocks noChangeArrowheads="1"/>
            </p:cNvSpPr>
            <p:nvPr userDrawn="1"/>
          </p:nvSpPr>
          <p:spPr bwMode="auto">
            <a:xfrm>
              <a:off x="2674" y="-14"/>
              <a:ext cx="37" cy="149"/>
            </a:xfrm>
            <a:prstGeom prst="rect">
              <a:avLst/>
            </a:prstGeom>
            <a:solidFill>
              <a:srgbClr val="B3B5B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4" name="Rectangle 298"/>
            <p:cNvSpPr>
              <a:spLocks noChangeArrowheads="1"/>
            </p:cNvSpPr>
            <p:nvPr userDrawn="1"/>
          </p:nvSpPr>
          <p:spPr bwMode="auto">
            <a:xfrm>
              <a:off x="2714" y="-14"/>
              <a:ext cx="27" cy="149"/>
            </a:xfrm>
            <a:prstGeom prst="rect">
              <a:avLst/>
            </a:prstGeom>
            <a:solidFill>
              <a:srgbClr val="B5B6B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5" name="Rectangle 299"/>
            <p:cNvSpPr>
              <a:spLocks noChangeArrowheads="1"/>
            </p:cNvSpPr>
            <p:nvPr userDrawn="1"/>
          </p:nvSpPr>
          <p:spPr bwMode="auto">
            <a:xfrm>
              <a:off x="2741" y="-14"/>
              <a:ext cx="25" cy="149"/>
            </a:xfrm>
            <a:prstGeom prst="rect">
              <a:avLst/>
            </a:prstGeom>
            <a:solidFill>
              <a:srgbClr val="B7B8C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6" name="Rectangle 300"/>
            <p:cNvSpPr>
              <a:spLocks noChangeArrowheads="1"/>
            </p:cNvSpPr>
            <p:nvPr userDrawn="1"/>
          </p:nvSpPr>
          <p:spPr bwMode="auto">
            <a:xfrm>
              <a:off x="2769" y="-14"/>
              <a:ext cx="38" cy="149"/>
            </a:xfrm>
            <a:prstGeom prst="rect">
              <a:avLst/>
            </a:prstGeom>
            <a:solidFill>
              <a:srgbClr val="B8BAC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7" name="Rectangle 301"/>
            <p:cNvSpPr>
              <a:spLocks noChangeArrowheads="1"/>
            </p:cNvSpPr>
            <p:nvPr userDrawn="1"/>
          </p:nvSpPr>
          <p:spPr bwMode="auto">
            <a:xfrm>
              <a:off x="2807" y="-14"/>
              <a:ext cx="25" cy="149"/>
            </a:xfrm>
            <a:prstGeom prst="rect">
              <a:avLst/>
            </a:prstGeom>
            <a:solidFill>
              <a:srgbClr val="BABBC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8" name="Rectangle 302"/>
            <p:cNvSpPr>
              <a:spLocks noChangeArrowheads="1"/>
            </p:cNvSpPr>
            <p:nvPr userDrawn="1"/>
          </p:nvSpPr>
          <p:spPr bwMode="auto">
            <a:xfrm>
              <a:off x="2829" y="-14"/>
              <a:ext cx="44" cy="149"/>
            </a:xfrm>
            <a:prstGeom prst="rect">
              <a:avLst/>
            </a:prstGeom>
            <a:solidFill>
              <a:srgbClr val="BBBDC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9" name="Rectangle 303"/>
            <p:cNvSpPr>
              <a:spLocks noChangeArrowheads="1"/>
            </p:cNvSpPr>
            <p:nvPr userDrawn="1"/>
          </p:nvSpPr>
          <p:spPr bwMode="auto">
            <a:xfrm>
              <a:off x="2873" y="-14"/>
              <a:ext cx="36" cy="149"/>
            </a:xfrm>
            <a:prstGeom prst="rect">
              <a:avLst/>
            </a:prstGeom>
            <a:solidFill>
              <a:srgbClr val="BDBFC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0" name="Rectangle 304"/>
            <p:cNvSpPr>
              <a:spLocks noChangeArrowheads="1"/>
            </p:cNvSpPr>
            <p:nvPr userDrawn="1"/>
          </p:nvSpPr>
          <p:spPr bwMode="auto">
            <a:xfrm>
              <a:off x="2912" y="-14"/>
              <a:ext cx="27" cy="149"/>
            </a:xfrm>
            <a:prstGeom prst="rect">
              <a:avLst/>
            </a:prstGeom>
            <a:solidFill>
              <a:srgbClr val="BFC0C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1" name="Rectangle 305"/>
            <p:cNvSpPr>
              <a:spLocks noChangeArrowheads="1"/>
            </p:cNvSpPr>
            <p:nvPr userDrawn="1"/>
          </p:nvSpPr>
          <p:spPr bwMode="auto">
            <a:xfrm>
              <a:off x="2939" y="-14"/>
              <a:ext cx="45" cy="149"/>
            </a:xfrm>
            <a:prstGeom prst="rect">
              <a:avLst/>
            </a:prstGeom>
            <a:solidFill>
              <a:srgbClr val="C1C2C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2" name="Rectangle 306"/>
            <p:cNvSpPr>
              <a:spLocks noChangeArrowheads="1"/>
            </p:cNvSpPr>
            <p:nvPr userDrawn="1"/>
          </p:nvSpPr>
          <p:spPr bwMode="auto">
            <a:xfrm>
              <a:off x="2984" y="-14"/>
              <a:ext cx="44" cy="149"/>
            </a:xfrm>
            <a:prstGeom prst="rect">
              <a:avLst/>
            </a:prstGeom>
            <a:solidFill>
              <a:srgbClr val="C3C4C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3" name="Rectangle 307"/>
            <p:cNvSpPr>
              <a:spLocks noChangeArrowheads="1"/>
            </p:cNvSpPr>
            <p:nvPr userDrawn="1"/>
          </p:nvSpPr>
          <p:spPr bwMode="auto">
            <a:xfrm>
              <a:off x="3028" y="-14"/>
              <a:ext cx="44" cy="149"/>
            </a:xfrm>
            <a:prstGeom prst="rect">
              <a:avLst/>
            </a:prstGeom>
            <a:solidFill>
              <a:srgbClr val="C5C6C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4" name="Rectangle 308"/>
            <p:cNvSpPr>
              <a:spLocks noChangeArrowheads="1"/>
            </p:cNvSpPr>
            <p:nvPr userDrawn="1"/>
          </p:nvSpPr>
          <p:spPr bwMode="auto">
            <a:xfrm>
              <a:off x="3072" y="-14"/>
              <a:ext cx="44" cy="149"/>
            </a:xfrm>
            <a:prstGeom prst="rect">
              <a:avLst/>
            </a:prstGeom>
            <a:solidFill>
              <a:srgbClr val="C7C8C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5" name="Rectangle 309"/>
            <p:cNvSpPr>
              <a:spLocks noChangeArrowheads="1"/>
            </p:cNvSpPr>
            <p:nvPr userDrawn="1"/>
          </p:nvSpPr>
          <p:spPr bwMode="auto">
            <a:xfrm>
              <a:off x="3116" y="-14"/>
              <a:ext cx="41" cy="149"/>
            </a:xfrm>
            <a:prstGeom prst="rect">
              <a:avLst/>
            </a:prstGeom>
            <a:solidFill>
              <a:srgbClr val="C9CAD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6" name="Rectangle 310"/>
            <p:cNvSpPr>
              <a:spLocks noChangeArrowheads="1"/>
            </p:cNvSpPr>
            <p:nvPr userDrawn="1"/>
          </p:nvSpPr>
          <p:spPr bwMode="auto">
            <a:xfrm>
              <a:off x="3160" y="-14"/>
              <a:ext cx="44" cy="149"/>
            </a:xfrm>
            <a:prstGeom prst="rect">
              <a:avLst/>
            </a:prstGeom>
            <a:solidFill>
              <a:srgbClr val="CBCCD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7" name="Rectangle 311"/>
            <p:cNvSpPr>
              <a:spLocks noChangeArrowheads="1"/>
            </p:cNvSpPr>
            <p:nvPr userDrawn="1"/>
          </p:nvSpPr>
          <p:spPr bwMode="auto">
            <a:xfrm>
              <a:off x="3204" y="-14"/>
              <a:ext cx="45" cy="149"/>
            </a:xfrm>
            <a:prstGeom prst="rect">
              <a:avLst/>
            </a:prstGeom>
            <a:solidFill>
              <a:srgbClr val="CDCED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8" name="Rectangle 312"/>
            <p:cNvSpPr>
              <a:spLocks noChangeArrowheads="1"/>
            </p:cNvSpPr>
            <p:nvPr userDrawn="1"/>
          </p:nvSpPr>
          <p:spPr bwMode="auto">
            <a:xfrm>
              <a:off x="3249" y="-14"/>
              <a:ext cx="44" cy="149"/>
            </a:xfrm>
            <a:prstGeom prst="rect">
              <a:avLst/>
            </a:prstGeom>
            <a:solidFill>
              <a:srgbClr val="CECFD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9" name="Rectangle 313"/>
            <p:cNvSpPr>
              <a:spLocks noChangeArrowheads="1"/>
            </p:cNvSpPr>
            <p:nvPr userDrawn="1"/>
          </p:nvSpPr>
          <p:spPr bwMode="auto">
            <a:xfrm>
              <a:off x="3293" y="-14"/>
              <a:ext cx="44" cy="149"/>
            </a:xfrm>
            <a:prstGeom prst="rect">
              <a:avLst/>
            </a:prstGeom>
            <a:solidFill>
              <a:srgbClr val="D0D1D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0" name="Rectangle 314"/>
            <p:cNvSpPr>
              <a:spLocks noChangeArrowheads="1"/>
            </p:cNvSpPr>
            <p:nvPr userDrawn="1"/>
          </p:nvSpPr>
          <p:spPr bwMode="auto">
            <a:xfrm>
              <a:off x="3337" y="-14"/>
              <a:ext cx="44" cy="149"/>
            </a:xfrm>
            <a:prstGeom prst="rect">
              <a:avLst/>
            </a:prstGeom>
            <a:solidFill>
              <a:srgbClr val="D2D3D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1" name="Rectangle 315"/>
            <p:cNvSpPr>
              <a:spLocks noChangeArrowheads="1"/>
            </p:cNvSpPr>
            <p:nvPr userDrawn="1"/>
          </p:nvSpPr>
          <p:spPr bwMode="auto">
            <a:xfrm>
              <a:off x="3381" y="-14"/>
              <a:ext cx="43" cy="149"/>
            </a:xfrm>
            <a:prstGeom prst="rect">
              <a:avLst/>
            </a:prstGeom>
            <a:solidFill>
              <a:srgbClr val="D4D5D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2" name="Rectangle 316"/>
            <p:cNvSpPr>
              <a:spLocks noChangeArrowheads="1"/>
            </p:cNvSpPr>
            <p:nvPr userDrawn="1"/>
          </p:nvSpPr>
          <p:spPr bwMode="auto">
            <a:xfrm>
              <a:off x="3424" y="-14"/>
              <a:ext cx="44" cy="149"/>
            </a:xfrm>
            <a:prstGeom prst="rect">
              <a:avLst/>
            </a:prstGeom>
            <a:solidFill>
              <a:srgbClr val="D6D6D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3" name="Rectangle 317"/>
            <p:cNvSpPr>
              <a:spLocks noChangeArrowheads="1"/>
            </p:cNvSpPr>
            <p:nvPr userDrawn="1"/>
          </p:nvSpPr>
          <p:spPr bwMode="auto">
            <a:xfrm>
              <a:off x="3468" y="-14"/>
              <a:ext cx="45" cy="149"/>
            </a:xfrm>
            <a:prstGeom prst="rect">
              <a:avLst/>
            </a:prstGeom>
            <a:solidFill>
              <a:srgbClr val="D7D8D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4" name="Rectangle 318"/>
            <p:cNvSpPr>
              <a:spLocks noChangeArrowheads="1"/>
            </p:cNvSpPr>
            <p:nvPr userDrawn="1"/>
          </p:nvSpPr>
          <p:spPr bwMode="auto">
            <a:xfrm>
              <a:off x="3513" y="-14"/>
              <a:ext cx="66" cy="149"/>
            </a:xfrm>
            <a:prstGeom prst="rect">
              <a:avLst/>
            </a:prstGeom>
            <a:solidFill>
              <a:srgbClr val="D9DAD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5" name="Rectangle 319"/>
            <p:cNvSpPr>
              <a:spLocks noChangeArrowheads="1"/>
            </p:cNvSpPr>
            <p:nvPr userDrawn="1"/>
          </p:nvSpPr>
          <p:spPr bwMode="auto">
            <a:xfrm>
              <a:off x="3579" y="-14"/>
              <a:ext cx="44" cy="149"/>
            </a:xfrm>
            <a:prstGeom prst="rect">
              <a:avLst/>
            </a:prstGeom>
            <a:solidFill>
              <a:srgbClr val="DBDCE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6" name="Rectangle 320"/>
            <p:cNvSpPr>
              <a:spLocks noChangeArrowheads="1"/>
            </p:cNvSpPr>
            <p:nvPr userDrawn="1"/>
          </p:nvSpPr>
          <p:spPr bwMode="auto">
            <a:xfrm>
              <a:off x="3623" y="-14"/>
              <a:ext cx="66" cy="149"/>
            </a:xfrm>
            <a:prstGeom prst="rect">
              <a:avLst/>
            </a:prstGeom>
            <a:solidFill>
              <a:srgbClr val="DDDEE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7" name="Rectangle 321"/>
            <p:cNvSpPr>
              <a:spLocks noChangeArrowheads="1"/>
            </p:cNvSpPr>
            <p:nvPr userDrawn="1"/>
          </p:nvSpPr>
          <p:spPr bwMode="auto">
            <a:xfrm>
              <a:off x="3689" y="-14"/>
              <a:ext cx="44" cy="149"/>
            </a:xfrm>
            <a:prstGeom prst="rect">
              <a:avLst/>
            </a:prstGeom>
            <a:solidFill>
              <a:srgbClr val="DFE0E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8" name="Rectangle 322"/>
            <p:cNvSpPr>
              <a:spLocks noChangeArrowheads="1"/>
            </p:cNvSpPr>
            <p:nvPr userDrawn="1"/>
          </p:nvSpPr>
          <p:spPr bwMode="auto">
            <a:xfrm>
              <a:off x="3733" y="-14"/>
              <a:ext cx="44" cy="149"/>
            </a:xfrm>
            <a:prstGeom prst="rect">
              <a:avLst/>
            </a:prstGeom>
            <a:solidFill>
              <a:srgbClr val="E1E1E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9" name="Rectangle 323"/>
            <p:cNvSpPr>
              <a:spLocks noChangeArrowheads="1"/>
            </p:cNvSpPr>
            <p:nvPr userDrawn="1"/>
          </p:nvSpPr>
          <p:spPr bwMode="auto">
            <a:xfrm>
              <a:off x="3777" y="-14"/>
              <a:ext cx="45" cy="149"/>
            </a:xfrm>
            <a:prstGeom prst="rect">
              <a:avLst/>
            </a:prstGeom>
            <a:solidFill>
              <a:srgbClr val="E2E2E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0" name="Rectangle 324"/>
            <p:cNvSpPr>
              <a:spLocks noChangeArrowheads="1"/>
            </p:cNvSpPr>
            <p:nvPr userDrawn="1"/>
          </p:nvSpPr>
          <p:spPr bwMode="auto">
            <a:xfrm>
              <a:off x="3822" y="-14"/>
              <a:ext cx="44" cy="149"/>
            </a:xfrm>
            <a:prstGeom prst="rect">
              <a:avLst/>
            </a:prstGeom>
            <a:solidFill>
              <a:srgbClr val="E3E4E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1" name="Rectangle 325"/>
            <p:cNvSpPr>
              <a:spLocks noChangeArrowheads="1"/>
            </p:cNvSpPr>
            <p:nvPr userDrawn="1"/>
          </p:nvSpPr>
          <p:spPr bwMode="auto">
            <a:xfrm>
              <a:off x="3866" y="-14"/>
              <a:ext cx="66" cy="149"/>
            </a:xfrm>
            <a:prstGeom prst="rect">
              <a:avLst/>
            </a:prstGeom>
            <a:solidFill>
              <a:srgbClr val="E5E5E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2" name="Rectangle 326"/>
            <p:cNvSpPr>
              <a:spLocks noChangeArrowheads="1"/>
            </p:cNvSpPr>
            <p:nvPr userDrawn="1"/>
          </p:nvSpPr>
          <p:spPr bwMode="auto">
            <a:xfrm>
              <a:off x="3932" y="-14"/>
              <a:ext cx="44" cy="149"/>
            </a:xfrm>
            <a:prstGeom prst="rect">
              <a:avLst/>
            </a:prstGeom>
            <a:solidFill>
              <a:srgbClr val="E6E7E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3" name="Rectangle 327"/>
            <p:cNvSpPr>
              <a:spLocks noChangeArrowheads="1"/>
            </p:cNvSpPr>
            <p:nvPr userDrawn="1"/>
          </p:nvSpPr>
          <p:spPr bwMode="auto">
            <a:xfrm>
              <a:off x="3976" y="-14"/>
              <a:ext cx="66" cy="149"/>
            </a:xfrm>
            <a:prstGeom prst="rect">
              <a:avLst/>
            </a:prstGeom>
            <a:solidFill>
              <a:srgbClr val="E8E8E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4" name="Rectangle 328"/>
            <p:cNvSpPr>
              <a:spLocks noChangeArrowheads="1"/>
            </p:cNvSpPr>
            <p:nvPr userDrawn="1"/>
          </p:nvSpPr>
          <p:spPr bwMode="auto">
            <a:xfrm>
              <a:off x="4042" y="-14"/>
              <a:ext cx="70" cy="149"/>
            </a:xfrm>
            <a:prstGeom prst="rect">
              <a:avLst/>
            </a:prstGeom>
            <a:solidFill>
              <a:srgbClr val="EAEAE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5" name="Rectangle 329"/>
            <p:cNvSpPr>
              <a:spLocks noChangeArrowheads="1"/>
            </p:cNvSpPr>
            <p:nvPr userDrawn="1"/>
          </p:nvSpPr>
          <p:spPr bwMode="auto">
            <a:xfrm>
              <a:off x="4109" y="-14"/>
              <a:ext cx="65" cy="149"/>
            </a:xfrm>
            <a:prstGeom prst="rect">
              <a:avLst/>
            </a:prstGeom>
            <a:solidFill>
              <a:srgbClr val="EBECE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6" name="Rectangle 330"/>
            <p:cNvSpPr>
              <a:spLocks noChangeArrowheads="1"/>
            </p:cNvSpPr>
            <p:nvPr userDrawn="1"/>
          </p:nvSpPr>
          <p:spPr bwMode="auto">
            <a:xfrm>
              <a:off x="4174" y="-14"/>
              <a:ext cx="66" cy="149"/>
            </a:xfrm>
            <a:prstGeom prst="rect">
              <a:avLst/>
            </a:prstGeom>
            <a:solidFill>
              <a:srgbClr val="EDEDE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7" name="Rectangle 331"/>
            <p:cNvSpPr>
              <a:spLocks noChangeArrowheads="1"/>
            </p:cNvSpPr>
            <p:nvPr userDrawn="1"/>
          </p:nvSpPr>
          <p:spPr bwMode="auto">
            <a:xfrm>
              <a:off x="4240" y="-14"/>
              <a:ext cx="69" cy="149"/>
            </a:xfrm>
            <a:prstGeom prst="rect">
              <a:avLst/>
            </a:prstGeom>
            <a:solidFill>
              <a:srgbClr val="EEEFF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8" name="Rectangle 332"/>
            <p:cNvSpPr>
              <a:spLocks noChangeArrowheads="1"/>
            </p:cNvSpPr>
            <p:nvPr userDrawn="1"/>
          </p:nvSpPr>
          <p:spPr bwMode="auto">
            <a:xfrm>
              <a:off x="4306" y="-14"/>
              <a:ext cx="89" cy="149"/>
            </a:xfrm>
            <a:prstGeom prst="rect">
              <a:avLst/>
            </a:prstGeom>
            <a:solidFill>
              <a:srgbClr val="F0F0F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9" name="Rectangle 333"/>
            <p:cNvSpPr>
              <a:spLocks noChangeArrowheads="1"/>
            </p:cNvSpPr>
            <p:nvPr userDrawn="1"/>
          </p:nvSpPr>
          <p:spPr bwMode="auto">
            <a:xfrm>
              <a:off x="4395" y="-14"/>
              <a:ext cx="85" cy="149"/>
            </a:xfrm>
            <a:prstGeom prst="rect">
              <a:avLst/>
            </a:prstGeom>
            <a:solidFill>
              <a:srgbClr val="F2F2F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0" name="Rectangle 334"/>
            <p:cNvSpPr>
              <a:spLocks noChangeArrowheads="1"/>
            </p:cNvSpPr>
            <p:nvPr userDrawn="1"/>
          </p:nvSpPr>
          <p:spPr bwMode="auto">
            <a:xfrm>
              <a:off x="4483" y="-14"/>
              <a:ext cx="69" cy="149"/>
            </a:xfrm>
            <a:prstGeom prst="rect">
              <a:avLst/>
            </a:prstGeom>
            <a:solidFill>
              <a:srgbClr val="F3F3F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1" name="Rectangle 335"/>
            <p:cNvSpPr>
              <a:spLocks noChangeArrowheads="1"/>
            </p:cNvSpPr>
            <p:nvPr userDrawn="1"/>
          </p:nvSpPr>
          <p:spPr bwMode="auto">
            <a:xfrm>
              <a:off x="4549" y="-14"/>
              <a:ext cx="89" cy="149"/>
            </a:xfrm>
            <a:prstGeom prst="rect">
              <a:avLst/>
            </a:prstGeom>
            <a:solidFill>
              <a:srgbClr val="F4F5F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2" name="Rectangle 336"/>
            <p:cNvSpPr>
              <a:spLocks noChangeArrowheads="1"/>
            </p:cNvSpPr>
            <p:nvPr userDrawn="1"/>
          </p:nvSpPr>
          <p:spPr bwMode="auto">
            <a:xfrm>
              <a:off x="4638" y="-14"/>
              <a:ext cx="110" cy="149"/>
            </a:xfrm>
            <a:prstGeom prst="rect">
              <a:avLst/>
            </a:prstGeom>
            <a:solidFill>
              <a:srgbClr val="F6F6F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3" name="Rectangle 337"/>
            <p:cNvSpPr>
              <a:spLocks noChangeArrowheads="1"/>
            </p:cNvSpPr>
            <p:nvPr userDrawn="1"/>
          </p:nvSpPr>
          <p:spPr bwMode="auto">
            <a:xfrm>
              <a:off x="4748" y="-14"/>
              <a:ext cx="88" cy="149"/>
            </a:xfrm>
            <a:prstGeom prst="rect">
              <a:avLst/>
            </a:prstGeom>
            <a:solidFill>
              <a:srgbClr val="F7F8F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4" name="Rectangle 338"/>
            <p:cNvSpPr>
              <a:spLocks noChangeArrowheads="1"/>
            </p:cNvSpPr>
            <p:nvPr userDrawn="1"/>
          </p:nvSpPr>
          <p:spPr bwMode="auto">
            <a:xfrm>
              <a:off x="4836" y="-14"/>
              <a:ext cx="129" cy="149"/>
            </a:xfrm>
            <a:prstGeom prst="rect">
              <a:avLst/>
            </a:prstGeom>
            <a:solidFill>
              <a:srgbClr val="F9F9F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5" name="Rectangle 339"/>
            <p:cNvSpPr>
              <a:spLocks noChangeArrowheads="1"/>
            </p:cNvSpPr>
            <p:nvPr userDrawn="1"/>
          </p:nvSpPr>
          <p:spPr bwMode="auto">
            <a:xfrm>
              <a:off x="4968" y="-14"/>
              <a:ext cx="154" cy="149"/>
            </a:xfrm>
            <a:prstGeom prst="rect">
              <a:avLst/>
            </a:prstGeom>
            <a:solidFill>
              <a:srgbClr val="FAFAF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6" name="Rectangle 340"/>
            <p:cNvSpPr>
              <a:spLocks noChangeArrowheads="1"/>
            </p:cNvSpPr>
            <p:nvPr userDrawn="1"/>
          </p:nvSpPr>
          <p:spPr bwMode="auto">
            <a:xfrm>
              <a:off x="5122" y="-14"/>
              <a:ext cx="221" cy="149"/>
            </a:xfrm>
            <a:prstGeom prst="rect">
              <a:avLst/>
            </a:prstGeom>
            <a:solidFill>
              <a:srgbClr val="FCFCF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7" name="Rectangle 341"/>
            <p:cNvSpPr>
              <a:spLocks noChangeArrowheads="1"/>
            </p:cNvSpPr>
            <p:nvPr userDrawn="1"/>
          </p:nvSpPr>
          <p:spPr bwMode="auto">
            <a:xfrm>
              <a:off x="5343" y="-14"/>
              <a:ext cx="199" cy="149"/>
            </a:xfrm>
            <a:prstGeom prst="rect">
              <a:avLst/>
            </a:prstGeom>
            <a:solidFill>
              <a:srgbClr val="FDFDF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8" name="Rectangle 342"/>
            <p:cNvSpPr>
              <a:spLocks noChangeArrowheads="1"/>
            </p:cNvSpPr>
            <p:nvPr userDrawn="1"/>
          </p:nvSpPr>
          <p:spPr bwMode="auto">
            <a:xfrm>
              <a:off x="5542" y="-14"/>
              <a:ext cx="100" cy="14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149" name="Freeform 353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11616269" y="-27512"/>
            <a:ext cx="4642558" cy="319618"/>
          </a:xfrm>
          <a:custGeom>
            <a:avLst/>
            <a:gdLst>
              <a:gd name="T0" fmla="*/ 0 w 1612"/>
              <a:gd name="T1" fmla="*/ 0 h 164"/>
              <a:gd name="T2" fmla="*/ 2147483646 w 1612"/>
              <a:gd name="T3" fmla="*/ 2147483646 h 164"/>
              <a:gd name="T4" fmla="*/ 2147483646 w 1612"/>
              <a:gd name="T5" fmla="*/ 2147483646 h 164"/>
              <a:gd name="T6" fmla="*/ 2147483646 w 1612"/>
              <a:gd name="T7" fmla="*/ 0 h 164"/>
              <a:gd name="T8" fmla="*/ 0 w 1612"/>
              <a:gd name="T9" fmla="*/ 0 h 1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12"/>
              <a:gd name="T16" fmla="*/ 0 h 164"/>
              <a:gd name="T17" fmla="*/ 1612 w 1612"/>
              <a:gd name="T18" fmla="*/ 164 h 1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12" h="164">
                <a:moveTo>
                  <a:pt x="0" y="0"/>
                </a:moveTo>
                <a:lnTo>
                  <a:pt x="95" y="164"/>
                </a:lnTo>
                <a:lnTo>
                  <a:pt x="1612" y="164"/>
                </a:lnTo>
                <a:lnTo>
                  <a:pt x="1612" y="0"/>
                </a:lnTo>
                <a:lnTo>
                  <a:pt x="0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lIns="123445" tIns="61722" rIns="123445" bIns="61722"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150" name="AutoShape 196"/>
          <p:cNvSpPr>
            <a:spLocks noChangeAspect="1" noChangeArrowheads="1" noTextEdit="1"/>
          </p:cNvSpPr>
          <p:nvPr>
            <p:custDataLst>
              <p:tags r:id="rId4"/>
            </p:custDataLst>
          </p:nvPr>
        </p:nvSpPr>
        <p:spPr bwMode="auto">
          <a:xfrm>
            <a:off x="-11258" y="-35954"/>
            <a:ext cx="16309623" cy="345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447" tIns="60726" rIns="121447" bIns="60726"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grpSp>
        <p:nvGrpSpPr>
          <p:cNvPr id="151" name="Group 355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8475" y="8822299"/>
            <a:ext cx="16250356" cy="351367"/>
            <a:chOff x="3" y="4085"/>
            <a:chExt cx="5643" cy="163"/>
          </a:xfrm>
        </p:grpSpPr>
        <p:sp>
          <p:nvSpPr>
            <p:cNvPr id="152" name="Rectangle 36"/>
            <p:cNvSpPr>
              <a:spLocks noChangeArrowheads="1"/>
            </p:cNvSpPr>
            <p:nvPr userDrawn="1">
              <p:custDataLst>
                <p:tags r:id="rId11"/>
              </p:custDataLst>
            </p:nvPr>
          </p:nvSpPr>
          <p:spPr bwMode="auto">
            <a:xfrm flipH="1">
              <a:off x="3" y="4087"/>
              <a:ext cx="5636" cy="161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2203" tIns="46098" rIns="92203" bIns="46098" anchor="ctr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3" name="Freeform 354"/>
            <p:cNvSpPr>
              <a:spLocks/>
            </p:cNvSpPr>
            <p:nvPr userDrawn="1"/>
          </p:nvSpPr>
          <p:spPr bwMode="auto">
            <a:xfrm flipV="1">
              <a:off x="4034" y="4085"/>
              <a:ext cx="1612" cy="163"/>
            </a:xfrm>
            <a:custGeom>
              <a:avLst/>
              <a:gdLst>
                <a:gd name="T0" fmla="*/ 0 w 1612"/>
                <a:gd name="T1" fmla="*/ 0 h 164"/>
                <a:gd name="T2" fmla="*/ 95 w 1612"/>
                <a:gd name="T3" fmla="*/ 131 h 164"/>
                <a:gd name="T4" fmla="*/ 1612 w 1612"/>
                <a:gd name="T5" fmla="*/ 131 h 164"/>
                <a:gd name="T6" fmla="*/ 1612 w 1612"/>
                <a:gd name="T7" fmla="*/ 0 h 164"/>
                <a:gd name="T8" fmla="*/ 0 w 1612"/>
                <a:gd name="T9" fmla="*/ 0 h 1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12"/>
                <a:gd name="T16" fmla="*/ 0 h 164"/>
                <a:gd name="T17" fmla="*/ 1612 w 1612"/>
                <a:gd name="T18" fmla="*/ 164 h 1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12" h="164">
                  <a:moveTo>
                    <a:pt x="0" y="0"/>
                  </a:moveTo>
                  <a:lnTo>
                    <a:pt x="95" y="164"/>
                  </a:lnTo>
                  <a:lnTo>
                    <a:pt x="1612" y="164"/>
                  </a:lnTo>
                  <a:lnTo>
                    <a:pt x="161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 rot="10800000" lIns="92939" tIns="46470" rIns="92939" bIns="46470"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</p:grpSp>
      <p:grpSp>
        <p:nvGrpSpPr>
          <p:cNvPr id="154" name="McK Slide Elements"/>
          <p:cNvGrpSpPr>
            <a:grpSpLocks/>
          </p:cNvGrpSpPr>
          <p:nvPr/>
        </p:nvGrpSpPr>
        <p:grpSpPr bwMode="auto">
          <a:xfrm>
            <a:off x="222971" y="723906"/>
            <a:ext cx="15632290" cy="8384117"/>
            <a:chOff x="77" y="335"/>
            <a:chExt cx="5429" cy="3882"/>
          </a:xfrm>
        </p:grpSpPr>
        <p:sp>
          <p:nvSpPr>
            <p:cNvPr id="155" name="McK Measure" hidden="1"/>
            <p:cNvSpPr txBox="1">
              <a:spLocks noChangeArrowheads="1"/>
            </p:cNvSpPr>
            <p:nvPr userDrawn="1"/>
          </p:nvSpPr>
          <p:spPr bwMode="auto">
            <a:xfrm>
              <a:off x="77" y="335"/>
              <a:ext cx="5429" cy="152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>
              <a:spAutoFit/>
            </a:bodyPr>
            <a:lstStyle>
              <a:lvl1pPr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2100" dirty="0">
                  <a:solidFill>
                    <a:srgbClr val="000000"/>
                  </a:solidFill>
                  <a:cs typeface="Arial" charset="0"/>
                </a:rPr>
                <a:t>Unit of measure</a:t>
              </a:r>
            </a:p>
          </p:txBody>
        </p:sp>
        <p:sp>
          <p:nvSpPr>
            <p:cNvPr id="156" name="McK Footnote" hidden="1"/>
            <p:cNvSpPr txBox="1">
              <a:spLocks noChangeArrowheads="1"/>
            </p:cNvSpPr>
            <p:nvPr userDrawn="1"/>
          </p:nvSpPr>
          <p:spPr bwMode="auto">
            <a:xfrm>
              <a:off x="79" y="3966"/>
              <a:ext cx="5145" cy="251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 anchor="b">
              <a:spAutoFit/>
            </a:bodyPr>
            <a:lstStyle>
              <a:lvl1pPr marL="822325" indent="-822325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</a:t>
              </a:r>
              <a:r>
                <a:rPr lang="en-US" sz="1600" dirty="0">
                  <a:solidFill>
                    <a:srgbClr val="000000"/>
                  </a:solidFill>
                  <a:cs typeface="Arial" charset="0"/>
                </a:rPr>
                <a:t>*</a:t>
              </a: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Сноска</a:t>
              </a:r>
              <a:endParaRPr lang="en-US" sz="1600" dirty="0">
                <a:solidFill>
                  <a:srgbClr val="000000"/>
                </a:solidFill>
                <a:cs typeface="Arial" charset="0"/>
              </a:endParaRPr>
            </a:p>
            <a:p>
              <a:pPr eaLnBrk="1" hangingPunct="1">
                <a:spcBef>
                  <a:spcPct val="20000"/>
                </a:spcBef>
                <a:defRPr/>
              </a:pP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Источник</a:t>
              </a:r>
              <a:r>
                <a:rPr lang="en-US" sz="1600" dirty="0">
                  <a:solidFill>
                    <a:srgbClr val="000000"/>
                  </a:solidFill>
                  <a:cs typeface="Arial" charset="0"/>
                </a:rPr>
                <a:t>:</a:t>
              </a: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Источник</a:t>
              </a:r>
              <a:endParaRPr lang="en-US" sz="1600" dirty="0">
                <a:solidFill>
                  <a:srgbClr val="000000"/>
                </a:solidFill>
                <a:cs typeface="Arial" charset="0"/>
              </a:endParaRPr>
            </a:p>
          </p:txBody>
        </p:sp>
      </p:grpSp>
      <p:sp>
        <p:nvSpPr>
          <p:cNvPr id="157" name="Working Draft" hidden="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 rot="5400000">
            <a:off x="14838417" y="3680464"/>
            <a:ext cx="2584041" cy="138499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defTabSz="9334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900" dirty="0">
                <a:solidFill>
                  <a:srgbClr val="000000"/>
                </a:solidFill>
                <a:cs typeface="Arial" charset="0"/>
              </a:rPr>
              <a:t>Working Draft - Last Modified 09/06/2006 21:40:09</a:t>
            </a:r>
          </a:p>
        </p:txBody>
      </p:sp>
      <p:sp>
        <p:nvSpPr>
          <p:cNvPr id="158" name="Printed" hidden="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 rot="5400000">
            <a:off x="15402649" y="5730455"/>
            <a:ext cx="1455527" cy="138499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defTabSz="9334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900" dirty="0">
                <a:solidFill>
                  <a:srgbClr val="000000"/>
                </a:solidFill>
                <a:cs typeface="Arial" charset="0"/>
              </a:rPr>
              <a:t>Printed 08/06/2006 17:52:59</a:t>
            </a:r>
          </a:p>
        </p:txBody>
      </p:sp>
      <p:graphicFrame>
        <p:nvGraphicFramePr>
          <p:cNvPr id="159" name="AutoShape 218"/>
          <p:cNvGraphicFramePr>
            <a:graphicFrameLocks/>
          </p:cNvGraphicFramePr>
          <p:nvPr>
            <p:custDataLst>
              <p:tags r:id="rId8"/>
            </p:custDataLst>
          </p:nvPr>
        </p:nvGraphicFramePr>
        <p:xfrm>
          <a:off x="2854" y="6"/>
          <a:ext cx="287867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5757" name="think-cell Slide" r:id="rId13" imgW="0" imgH="0" progId="">
                  <p:embed/>
                </p:oleObj>
              </mc:Choice>
              <mc:Fallback>
                <p:oleObj name="think-cell Slide" r:id="rId13" imgW="0" imgH="0" progId="">
                  <p:embed/>
                  <p:pic>
                    <p:nvPicPr>
                      <p:cNvPr id="0" name="AutoShape 177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4" y="6"/>
                        <a:ext cx="287867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217423" y="313268"/>
            <a:ext cx="15637932" cy="167481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60" name="pg num"/>
          <p:cNvSpPr>
            <a:spLocks noGrp="1" noChangeArrowheads="1"/>
          </p:cNvSpPr>
          <p:nvPr>
            <p:ph type="sldNum" sz="quarter" idx="10"/>
            <p:custDataLst>
              <p:tags r:id="rId9"/>
            </p:custDataLst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  <a:cs typeface="Arial" charset="0"/>
              </a:defRPr>
            </a:lvl1pPr>
          </a:lstStyle>
          <a:p>
            <a:pPr>
              <a:defRPr/>
            </a:pPr>
            <a:fld id="{1527C588-7E09-463F-95C3-AC330A12A25C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161" name="doc id"/>
          <p:cNvSpPr>
            <a:spLocks noGrp="1" noChangeArrowheads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3140850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32023" y="1496508"/>
            <a:ext cx="12192000" cy="318346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32023" y="4802724"/>
            <a:ext cx="12192000" cy="220768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77" indent="0" algn="ctr">
              <a:buNone/>
              <a:defRPr sz="2100"/>
            </a:lvl2pPr>
            <a:lvl3pPr marL="914350" indent="0" algn="ctr">
              <a:buNone/>
              <a:defRPr sz="1700"/>
            </a:lvl3pPr>
            <a:lvl4pPr marL="1371527" indent="0" algn="ctr">
              <a:buNone/>
              <a:defRPr sz="1600"/>
            </a:lvl4pPr>
            <a:lvl5pPr marL="1828705" indent="0" algn="ctr">
              <a:buNone/>
              <a:defRPr sz="1600"/>
            </a:lvl5pPr>
            <a:lvl6pPr marL="2285877" indent="0" algn="ctr">
              <a:buNone/>
              <a:defRPr sz="1600"/>
            </a:lvl6pPr>
            <a:lvl7pPr marL="2743053" indent="0" algn="ctr">
              <a:buNone/>
              <a:defRPr sz="1600"/>
            </a:lvl7pPr>
            <a:lvl8pPr marL="3200230" indent="0" algn="ctr">
              <a:buNone/>
              <a:defRPr sz="1600"/>
            </a:lvl8pPr>
            <a:lvl9pPr marL="3657407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36290C-97D4-450A-8F5B-318EF5515591}" type="datetime1">
              <a:rPr lang="ru-RU" smtClean="0"/>
              <a:pPr>
                <a:defRPr/>
              </a:pPr>
              <a:t>27.02.2023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5F68319-7308-4D37-9938-8374D839DE54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7056761"/>
      </p:ext>
    </p:extLst>
  </p:cSld>
  <p:clrMapOvr>
    <a:masterClrMapping/>
  </p:clrMapOvr>
  <p:transition spd="med">
    <p:fade/>
  </p:transition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D4E332-AC47-49CE-8593-54B50594A9B8}" type="datetime1">
              <a:rPr lang="ru-RU" smtClean="0"/>
              <a:pPr>
                <a:defRPr/>
              </a:pPr>
              <a:t>27.02.2023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F70863F-9805-43E9-890F-C62D72729587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732396"/>
      </p:ext>
    </p:extLst>
  </p:cSld>
  <p:clrMapOvr>
    <a:masterClrMapping/>
  </p:clrMapOvr>
  <p:transition spd="med">
    <p:fade/>
  </p:transition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9140" y="2279671"/>
            <a:ext cx="14020800" cy="3803649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09140" y="6119337"/>
            <a:ext cx="14020800" cy="2000249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7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1435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37152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5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0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F20E72-0A68-4124-8DBA-60044512D55E}" type="datetime1">
              <a:rPr lang="ru-RU" smtClean="0"/>
              <a:pPr>
                <a:defRPr/>
              </a:pPr>
              <a:t>27.02.2023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0BDCED2-C850-4068-B2FC-8E656722CFA4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9292554"/>
      </p:ext>
    </p:extLst>
  </p:cSld>
  <p:clrMapOvr>
    <a:masterClrMapping/>
  </p:clrMapOvr>
  <p:transition spd="med">
    <p:fade/>
  </p:transition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17602" y="2434167"/>
            <a:ext cx="6908800" cy="5801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229624" y="2434167"/>
            <a:ext cx="6908800" cy="5801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99DF03-B852-4C8F-B82A-57C9BD89065B}" type="datetime1">
              <a:rPr lang="ru-RU" smtClean="0"/>
              <a:pPr>
                <a:defRPr/>
              </a:pPr>
              <a:t>27.02.2023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E2A80D8-8507-41E2-BA76-EE2296AC7924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8327324"/>
      </p:ext>
    </p:extLst>
  </p:cSld>
  <p:clrMapOvr>
    <a:masterClrMapping/>
  </p:clrMapOvr>
  <p:transition spd="med">
    <p:fade/>
  </p:transition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9743" y="486852"/>
            <a:ext cx="14020800" cy="176741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19747" y="2241562"/>
            <a:ext cx="6877049" cy="10985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100" b="1"/>
            </a:lvl2pPr>
            <a:lvl3pPr marL="914350" indent="0">
              <a:buNone/>
              <a:defRPr sz="1700" b="1"/>
            </a:lvl3pPr>
            <a:lvl4pPr marL="1371527" indent="0">
              <a:buNone/>
              <a:defRPr sz="1600" b="1"/>
            </a:lvl4pPr>
            <a:lvl5pPr marL="1828705" indent="0">
              <a:buNone/>
              <a:defRPr sz="1600" b="1"/>
            </a:lvl5pPr>
            <a:lvl6pPr marL="2285877" indent="0">
              <a:buNone/>
              <a:defRPr sz="1600" b="1"/>
            </a:lvl6pPr>
            <a:lvl7pPr marL="2743053" indent="0">
              <a:buNone/>
              <a:defRPr sz="1600" b="1"/>
            </a:lvl7pPr>
            <a:lvl8pPr marL="3200230" indent="0">
              <a:buNone/>
              <a:defRPr sz="1600" b="1"/>
            </a:lvl8pPr>
            <a:lvl9pPr marL="3657407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119747" y="3340100"/>
            <a:ext cx="6877049" cy="4912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8229659" y="2241562"/>
            <a:ext cx="6910917" cy="10985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100" b="1"/>
            </a:lvl2pPr>
            <a:lvl3pPr marL="914350" indent="0">
              <a:buNone/>
              <a:defRPr sz="1700" b="1"/>
            </a:lvl3pPr>
            <a:lvl4pPr marL="1371527" indent="0">
              <a:buNone/>
              <a:defRPr sz="1600" b="1"/>
            </a:lvl4pPr>
            <a:lvl5pPr marL="1828705" indent="0">
              <a:buNone/>
              <a:defRPr sz="1600" b="1"/>
            </a:lvl5pPr>
            <a:lvl6pPr marL="2285877" indent="0">
              <a:buNone/>
              <a:defRPr sz="1600" b="1"/>
            </a:lvl6pPr>
            <a:lvl7pPr marL="2743053" indent="0">
              <a:buNone/>
              <a:defRPr sz="1600" b="1"/>
            </a:lvl7pPr>
            <a:lvl8pPr marL="3200230" indent="0">
              <a:buNone/>
              <a:defRPr sz="1600" b="1"/>
            </a:lvl8pPr>
            <a:lvl9pPr marL="3657407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8229659" y="3340100"/>
            <a:ext cx="6910917" cy="4912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42B49A-AEC3-4BBE-B655-580A1AB39B9C}" type="datetime1">
              <a:rPr lang="ru-RU" smtClean="0"/>
              <a:pPr>
                <a:defRPr/>
              </a:pPr>
              <a:t>27.02.2023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9721CDC-070C-4785-953B-0A83EF3188B9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6327271"/>
      </p:ext>
    </p:extLst>
  </p:cSld>
  <p:clrMapOvr>
    <a:masterClrMapping/>
  </p:clrMapOvr>
  <p:transition spd="med">
    <p:fade/>
  </p:transition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C26CA3-8A47-4F93-9211-4859185E8810}" type="datetime1">
              <a:rPr lang="ru-RU" smtClean="0"/>
              <a:pPr>
                <a:defRPr/>
              </a:pPr>
              <a:t>27.02.2023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16265" y="626"/>
            <a:ext cx="4639735" cy="486833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B7E4D7E-E5C2-43FE-9CC7-C6A010FB669D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6526434"/>
      </p:ext>
    </p:extLst>
  </p:cSld>
  <p:clrMapOvr>
    <a:masterClrMapping/>
  </p:clrMapOvr>
  <p:transition spd="med">
    <p:fade/>
  </p:transition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83094D-0F00-4364-8BBA-D9F37FE23D5F}" type="datetime1">
              <a:rPr lang="ru-RU" smtClean="0"/>
              <a:pPr>
                <a:defRPr/>
              </a:pPr>
              <a:t>27.02.2023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480814" y="8475165"/>
            <a:ext cx="4625625" cy="486833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8AAC45A1-0930-4202-A38A-B6511A278AAB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5119599"/>
      </p:ext>
    </p:extLst>
  </p:cSld>
  <p:clrMapOvr>
    <a:masterClrMapping/>
  </p:clrMapOvr>
  <p:transition spd="med">
    <p:fade/>
  </p:transition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9734" y="609600"/>
            <a:ext cx="5242985" cy="2133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10966" y="1316586"/>
            <a:ext cx="8229602" cy="6498167"/>
          </a:xfrm>
        </p:spPr>
        <p:txBody>
          <a:bodyPr/>
          <a:lstStyle>
            <a:lvl1pPr>
              <a:defRPr sz="32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19734" y="2743203"/>
            <a:ext cx="5242985" cy="5082117"/>
          </a:xfrm>
        </p:spPr>
        <p:txBody>
          <a:bodyPr/>
          <a:lstStyle>
            <a:lvl1pPr marL="0" indent="0">
              <a:buNone/>
              <a:defRPr sz="1600"/>
            </a:lvl1pPr>
            <a:lvl2pPr marL="457177" indent="0">
              <a:buNone/>
              <a:defRPr sz="1400"/>
            </a:lvl2pPr>
            <a:lvl3pPr marL="914350" indent="0">
              <a:buNone/>
              <a:defRPr sz="1300"/>
            </a:lvl3pPr>
            <a:lvl4pPr marL="1371527" indent="0">
              <a:buNone/>
              <a:defRPr sz="1000"/>
            </a:lvl4pPr>
            <a:lvl5pPr marL="1828705" indent="0">
              <a:buNone/>
              <a:defRPr sz="1000"/>
            </a:lvl5pPr>
            <a:lvl6pPr marL="2285877" indent="0">
              <a:buNone/>
              <a:defRPr sz="1000"/>
            </a:lvl6pPr>
            <a:lvl7pPr marL="2743053" indent="0">
              <a:buNone/>
              <a:defRPr sz="1000"/>
            </a:lvl7pPr>
            <a:lvl8pPr marL="3200230" indent="0">
              <a:buNone/>
              <a:defRPr sz="1000"/>
            </a:lvl8pPr>
            <a:lvl9pPr marL="3657407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F4B9A2-6651-4E9F-96B6-83E61790EFAB}" type="datetime1">
              <a:rPr lang="ru-RU" smtClean="0"/>
              <a:pPr>
                <a:defRPr/>
              </a:pPr>
              <a:t>27.02.2023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62F540C-1435-46A0-AD8F-05A107B1C056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3900626"/>
      </p:ext>
    </p:extLst>
  </p:cSld>
  <p:clrMapOvr>
    <a:masterClrMapping/>
  </p:clrMapOvr>
  <p:transition spd="med">
    <p:fade/>
  </p:transition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9734" y="609600"/>
            <a:ext cx="5242985" cy="2133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910966" y="1316586"/>
            <a:ext cx="8229602" cy="6498167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77" indent="0">
              <a:buNone/>
              <a:defRPr sz="2900"/>
            </a:lvl2pPr>
            <a:lvl3pPr marL="914350" indent="0">
              <a:buNone/>
              <a:defRPr sz="2400"/>
            </a:lvl3pPr>
            <a:lvl4pPr marL="1371527" indent="0">
              <a:buNone/>
              <a:defRPr sz="2100"/>
            </a:lvl4pPr>
            <a:lvl5pPr marL="1828705" indent="0">
              <a:buNone/>
              <a:defRPr sz="2100"/>
            </a:lvl5pPr>
            <a:lvl6pPr marL="2285877" indent="0">
              <a:buNone/>
              <a:defRPr sz="2100"/>
            </a:lvl6pPr>
            <a:lvl7pPr marL="2743053" indent="0">
              <a:buNone/>
              <a:defRPr sz="2100"/>
            </a:lvl7pPr>
            <a:lvl8pPr marL="3200230" indent="0">
              <a:buNone/>
              <a:defRPr sz="2100"/>
            </a:lvl8pPr>
            <a:lvl9pPr marL="3657407" indent="0">
              <a:buNone/>
              <a:defRPr sz="2100"/>
            </a:lvl9pPr>
          </a:lstStyle>
          <a:p>
            <a:pPr lv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19734" y="2743203"/>
            <a:ext cx="5242985" cy="5082117"/>
          </a:xfrm>
        </p:spPr>
        <p:txBody>
          <a:bodyPr/>
          <a:lstStyle>
            <a:lvl1pPr marL="0" indent="0">
              <a:buNone/>
              <a:defRPr sz="1600"/>
            </a:lvl1pPr>
            <a:lvl2pPr marL="457177" indent="0">
              <a:buNone/>
              <a:defRPr sz="1400"/>
            </a:lvl2pPr>
            <a:lvl3pPr marL="914350" indent="0">
              <a:buNone/>
              <a:defRPr sz="1300"/>
            </a:lvl3pPr>
            <a:lvl4pPr marL="1371527" indent="0">
              <a:buNone/>
              <a:defRPr sz="1000"/>
            </a:lvl4pPr>
            <a:lvl5pPr marL="1828705" indent="0">
              <a:buNone/>
              <a:defRPr sz="1000"/>
            </a:lvl5pPr>
            <a:lvl6pPr marL="2285877" indent="0">
              <a:buNone/>
              <a:defRPr sz="1000"/>
            </a:lvl6pPr>
            <a:lvl7pPr marL="2743053" indent="0">
              <a:buNone/>
              <a:defRPr sz="1000"/>
            </a:lvl7pPr>
            <a:lvl8pPr marL="3200230" indent="0">
              <a:buNone/>
              <a:defRPr sz="1000"/>
            </a:lvl8pPr>
            <a:lvl9pPr marL="3657407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E9A28B-8E64-457F-89C1-5D6478584191}" type="datetime1">
              <a:rPr lang="ru-RU" smtClean="0"/>
              <a:pPr>
                <a:defRPr/>
              </a:pPr>
              <a:t>27.02.2023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764AF57-2860-4DD0-9BD3-55C78C025F6F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2387770"/>
      </p:ext>
    </p:extLst>
  </p:cSld>
  <p:clrMapOvr>
    <a:masterClrMapping/>
  </p:clrMapOvr>
  <p:transition spd="med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32023" y="1496508"/>
            <a:ext cx="12192000" cy="318346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32023" y="4802724"/>
            <a:ext cx="12192000" cy="220768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77" indent="0" algn="ctr">
              <a:buNone/>
              <a:defRPr sz="2100"/>
            </a:lvl2pPr>
            <a:lvl3pPr marL="914350" indent="0" algn="ctr">
              <a:buNone/>
              <a:defRPr sz="1700"/>
            </a:lvl3pPr>
            <a:lvl4pPr marL="1371527" indent="0" algn="ctr">
              <a:buNone/>
              <a:defRPr sz="1600"/>
            </a:lvl4pPr>
            <a:lvl5pPr marL="1828705" indent="0" algn="ctr">
              <a:buNone/>
              <a:defRPr sz="1600"/>
            </a:lvl5pPr>
            <a:lvl6pPr marL="2285877" indent="0" algn="ctr">
              <a:buNone/>
              <a:defRPr sz="1600"/>
            </a:lvl6pPr>
            <a:lvl7pPr marL="2743053" indent="0" algn="ctr">
              <a:buNone/>
              <a:defRPr sz="1600"/>
            </a:lvl7pPr>
            <a:lvl8pPr marL="3200230" indent="0" algn="ctr">
              <a:buNone/>
              <a:defRPr sz="1600"/>
            </a:lvl8pPr>
            <a:lvl9pPr marL="3657407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10ECAF-E619-4E27-AF92-5D24BC4C13DD}" type="datetime1">
              <a:rPr lang="ru-RU" smtClean="0"/>
              <a:pPr>
                <a:defRPr/>
              </a:pPr>
              <a:t>27.02.2023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C556489-DD8F-43B4-8FF5-F5C718AE762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fade/>
  </p:transition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CE8D92-CA4B-48AF-AACE-0F95B329A41F}" type="datetime1">
              <a:rPr lang="ru-RU" smtClean="0"/>
              <a:pPr>
                <a:defRPr/>
              </a:pPr>
              <a:t>27.02.2023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CF2EFA10-0523-41F5-AA98-9F98F676E1C3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8247364"/>
      </p:ext>
    </p:extLst>
  </p:cSld>
  <p:clrMapOvr>
    <a:masterClrMapping/>
  </p:clrMapOvr>
  <p:transition spd="med">
    <p:fade/>
  </p:transition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633218" y="486839"/>
            <a:ext cx="3505198" cy="774911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17618" y="486839"/>
            <a:ext cx="10312402" cy="77491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071AD9-74AF-40CA-9499-E7530E115B7C}" type="datetime1">
              <a:rPr lang="ru-RU" smtClean="0"/>
              <a:pPr>
                <a:defRPr/>
              </a:pPr>
              <a:t>27.02.2023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0588A74-0240-4A8A-AF95-6A2C4C06F1E9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9607391"/>
      </p:ext>
    </p:extLst>
  </p:cSld>
  <p:clrMapOvr>
    <a:masterClrMapping/>
  </p:clrMapOvr>
  <p:transition spd="med">
    <p:fade/>
  </p:transition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43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-11261" y="-29632"/>
            <a:ext cx="16258823" cy="321733"/>
            <a:chOff x="-4" y="-14"/>
            <a:chExt cx="5646" cy="149"/>
          </a:xfrm>
        </p:grpSpPr>
        <p:sp>
          <p:nvSpPr>
            <p:cNvPr id="4" name="Rectangle 198"/>
            <p:cNvSpPr>
              <a:spLocks noChangeArrowheads="1"/>
            </p:cNvSpPr>
            <p:nvPr userDrawn="1"/>
          </p:nvSpPr>
          <p:spPr bwMode="auto">
            <a:xfrm>
              <a:off x="-4" y="-14"/>
              <a:ext cx="3" cy="149"/>
            </a:xfrm>
            <a:prstGeom prst="rect">
              <a:avLst/>
            </a:prstGeom>
            <a:solidFill>
              <a:srgbClr val="0029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" name="Rectangle 199"/>
            <p:cNvSpPr>
              <a:spLocks noChangeArrowheads="1"/>
            </p:cNvSpPr>
            <p:nvPr userDrawn="1"/>
          </p:nvSpPr>
          <p:spPr bwMode="auto">
            <a:xfrm>
              <a:off x="-1" y="-14"/>
              <a:ext cx="4" cy="149"/>
            </a:xfrm>
            <a:prstGeom prst="rect">
              <a:avLst/>
            </a:prstGeom>
            <a:solidFill>
              <a:srgbClr val="0229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" name="Rectangle 200"/>
            <p:cNvSpPr>
              <a:spLocks noChangeArrowheads="1"/>
            </p:cNvSpPr>
            <p:nvPr userDrawn="1"/>
          </p:nvSpPr>
          <p:spPr bwMode="auto">
            <a:xfrm>
              <a:off x="3" y="-14"/>
              <a:ext cx="4" cy="149"/>
            </a:xfrm>
            <a:prstGeom prst="rect">
              <a:avLst/>
            </a:prstGeom>
            <a:solidFill>
              <a:srgbClr val="0429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" name="Rectangle 201"/>
            <p:cNvSpPr>
              <a:spLocks noChangeArrowheads="1"/>
            </p:cNvSpPr>
            <p:nvPr userDrawn="1"/>
          </p:nvSpPr>
          <p:spPr bwMode="auto">
            <a:xfrm>
              <a:off x="7" y="-14"/>
              <a:ext cx="3" cy="149"/>
            </a:xfrm>
            <a:prstGeom prst="rect">
              <a:avLst/>
            </a:prstGeom>
            <a:solidFill>
              <a:srgbClr val="06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" name="Rectangle 202"/>
            <p:cNvSpPr>
              <a:spLocks noChangeArrowheads="1"/>
            </p:cNvSpPr>
            <p:nvPr userDrawn="1"/>
          </p:nvSpPr>
          <p:spPr bwMode="auto">
            <a:xfrm>
              <a:off x="10" y="-14"/>
              <a:ext cx="4" cy="149"/>
            </a:xfrm>
            <a:prstGeom prst="rect">
              <a:avLst/>
            </a:prstGeom>
            <a:solidFill>
              <a:srgbClr val="08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" name="Rectangle 203"/>
            <p:cNvSpPr>
              <a:spLocks noChangeArrowheads="1"/>
            </p:cNvSpPr>
            <p:nvPr userDrawn="1"/>
          </p:nvSpPr>
          <p:spPr bwMode="auto">
            <a:xfrm>
              <a:off x="14" y="-14"/>
              <a:ext cx="6" cy="149"/>
            </a:xfrm>
            <a:prstGeom prst="rect">
              <a:avLst/>
            </a:prstGeom>
            <a:solidFill>
              <a:srgbClr val="0A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" name="Rectangle 204"/>
            <p:cNvSpPr>
              <a:spLocks noChangeArrowheads="1"/>
            </p:cNvSpPr>
            <p:nvPr userDrawn="1"/>
          </p:nvSpPr>
          <p:spPr bwMode="auto">
            <a:xfrm>
              <a:off x="20" y="-14"/>
              <a:ext cx="15" cy="149"/>
            </a:xfrm>
            <a:prstGeom prst="rect">
              <a:avLst/>
            </a:prstGeom>
            <a:solidFill>
              <a:srgbClr val="0C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" name="Rectangle 205"/>
            <p:cNvSpPr>
              <a:spLocks noChangeArrowheads="1"/>
            </p:cNvSpPr>
            <p:nvPr userDrawn="1"/>
          </p:nvSpPr>
          <p:spPr bwMode="auto">
            <a:xfrm>
              <a:off x="32" y="-14"/>
              <a:ext cx="11" cy="149"/>
            </a:xfrm>
            <a:prstGeom prst="rect">
              <a:avLst/>
            </a:prstGeom>
            <a:solidFill>
              <a:srgbClr val="0E2B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" name="Rectangle 206"/>
            <p:cNvSpPr>
              <a:spLocks noChangeArrowheads="1"/>
            </p:cNvSpPr>
            <p:nvPr userDrawn="1"/>
          </p:nvSpPr>
          <p:spPr bwMode="auto">
            <a:xfrm>
              <a:off x="43" y="-14"/>
              <a:ext cx="15" cy="149"/>
            </a:xfrm>
            <a:prstGeom prst="rect">
              <a:avLst/>
            </a:prstGeom>
            <a:solidFill>
              <a:srgbClr val="102B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" name="Rectangle 207"/>
            <p:cNvSpPr>
              <a:spLocks noChangeArrowheads="1"/>
            </p:cNvSpPr>
            <p:nvPr userDrawn="1"/>
          </p:nvSpPr>
          <p:spPr bwMode="auto">
            <a:xfrm>
              <a:off x="58" y="-14"/>
              <a:ext cx="18" cy="149"/>
            </a:xfrm>
            <a:prstGeom prst="rect">
              <a:avLst/>
            </a:prstGeom>
            <a:solidFill>
              <a:srgbClr val="122C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" name="Rectangle 208"/>
            <p:cNvSpPr>
              <a:spLocks noChangeArrowheads="1"/>
            </p:cNvSpPr>
            <p:nvPr userDrawn="1"/>
          </p:nvSpPr>
          <p:spPr bwMode="auto">
            <a:xfrm>
              <a:off x="73" y="-14"/>
              <a:ext cx="16" cy="149"/>
            </a:xfrm>
            <a:prstGeom prst="rect">
              <a:avLst/>
            </a:prstGeom>
            <a:solidFill>
              <a:srgbClr val="142D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" name="Rectangle 209"/>
            <p:cNvSpPr>
              <a:spLocks noChangeArrowheads="1"/>
            </p:cNvSpPr>
            <p:nvPr userDrawn="1"/>
          </p:nvSpPr>
          <p:spPr bwMode="auto">
            <a:xfrm>
              <a:off x="89" y="-14"/>
              <a:ext cx="22" cy="149"/>
            </a:xfrm>
            <a:prstGeom prst="rect">
              <a:avLst/>
            </a:prstGeom>
            <a:solidFill>
              <a:srgbClr val="162D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" name="Rectangle 210"/>
            <p:cNvSpPr>
              <a:spLocks noChangeArrowheads="1"/>
            </p:cNvSpPr>
            <p:nvPr userDrawn="1"/>
          </p:nvSpPr>
          <p:spPr bwMode="auto">
            <a:xfrm>
              <a:off x="111" y="-14"/>
              <a:ext cx="28" cy="149"/>
            </a:xfrm>
            <a:prstGeom prst="rect">
              <a:avLst/>
            </a:prstGeom>
            <a:solidFill>
              <a:srgbClr val="182D6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" name="Rectangle 211"/>
            <p:cNvSpPr>
              <a:spLocks noChangeArrowheads="1"/>
            </p:cNvSpPr>
            <p:nvPr userDrawn="1"/>
          </p:nvSpPr>
          <p:spPr bwMode="auto">
            <a:xfrm>
              <a:off x="139" y="-14"/>
              <a:ext cx="25" cy="149"/>
            </a:xfrm>
            <a:prstGeom prst="rect">
              <a:avLst/>
            </a:prstGeom>
            <a:solidFill>
              <a:srgbClr val="1A2F6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8" name="Rectangle 212"/>
            <p:cNvSpPr>
              <a:spLocks noChangeArrowheads="1"/>
            </p:cNvSpPr>
            <p:nvPr userDrawn="1"/>
          </p:nvSpPr>
          <p:spPr bwMode="auto">
            <a:xfrm>
              <a:off x="167" y="-14"/>
              <a:ext cx="24" cy="149"/>
            </a:xfrm>
            <a:prstGeom prst="rect">
              <a:avLst/>
            </a:prstGeom>
            <a:solidFill>
              <a:srgbClr val="1C306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9" name="Rectangle 213"/>
            <p:cNvSpPr>
              <a:spLocks noChangeArrowheads="1"/>
            </p:cNvSpPr>
            <p:nvPr userDrawn="1"/>
          </p:nvSpPr>
          <p:spPr bwMode="auto">
            <a:xfrm>
              <a:off x="188" y="-14"/>
              <a:ext cx="22" cy="149"/>
            </a:xfrm>
            <a:prstGeom prst="rect">
              <a:avLst/>
            </a:prstGeom>
            <a:solidFill>
              <a:srgbClr val="1E326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0" name="Rectangle 214"/>
            <p:cNvSpPr>
              <a:spLocks noChangeArrowheads="1"/>
            </p:cNvSpPr>
            <p:nvPr userDrawn="1"/>
          </p:nvSpPr>
          <p:spPr bwMode="auto">
            <a:xfrm>
              <a:off x="210" y="-14"/>
              <a:ext cx="25" cy="149"/>
            </a:xfrm>
            <a:prstGeom prst="rect">
              <a:avLst/>
            </a:prstGeom>
            <a:solidFill>
              <a:srgbClr val="20326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1" name="Rectangle 215"/>
            <p:cNvSpPr>
              <a:spLocks noChangeArrowheads="1"/>
            </p:cNvSpPr>
            <p:nvPr userDrawn="1"/>
          </p:nvSpPr>
          <p:spPr bwMode="auto">
            <a:xfrm>
              <a:off x="232" y="-14"/>
              <a:ext cx="40" cy="149"/>
            </a:xfrm>
            <a:prstGeom prst="rect">
              <a:avLst/>
            </a:prstGeom>
            <a:solidFill>
              <a:srgbClr val="22336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2" name="Rectangle 216"/>
            <p:cNvSpPr>
              <a:spLocks noChangeArrowheads="1"/>
            </p:cNvSpPr>
            <p:nvPr userDrawn="1"/>
          </p:nvSpPr>
          <p:spPr bwMode="auto">
            <a:xfrm>
              <a:off x="272" y="-14"/>
              <a:ext cx="22" cy="149"/>
            </a:xfrm>
            <a:prstGeom prst="rect">
              <a:avLst/>
            </a:prstGeom>
            <a:solidFill>
              <a:srgbClr val="24356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3" name="Rectangle 217"/>
            <p:cNvSpPr>
              <a:spLocks noChangeArrowheads="1"/>
            </p:cNvSpPr>
            <p:nvPr userDrawn="1"/>
          </p:nvSpPr>
          <p:spPr bwMode="auto">
            <a:xfrm>
              <a:off x="294" y="-14"/>
              <a:ext cx="25" cy="149"/>
            </a:xfrm>
            <a:prstGeom prst="rect">
              <a:avLst/>
            </a:prstGeom>
            <a:solidFill>
              <a:srgbClr val="26366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4" name="Rectangle 218"/>
            <p:cNvSpPr>
              <a:spLocks noChangeArrowheads="1"/>
            </p:cNvSpPr>
            <p:nvPr userDrawn="1"/>
          </p:nvSpPr>
          <p:spPr bwMode="auto">
            <a:xfrm>
              <a:off x="316" y="-14"/>
              <a:ext cx="25" cy="149"/>
            </a:xfrm>
            <a:prstGeom prst="rect">
              <a:avLst/>
            </a:prstGeom>
            <a:solidFill>
              <a:srgbClr val="28376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5" name="Rectangle 219"/>
            <p:cNvSpPr>
              <a:spLocks noChangeArrowheads="1"/>
            </p:cNvSpPr>
            <p:nvPr userDrawn="1"/>
          </p:nvSpPr>
          <p:spPr bwMode="auto">
            <a:xfrm>
              <a:off x="343" y="-14"/>
              <a:ext cx="33" cy="149"/>
            </a:xfrm>
            <a:prstGeom prst="rect">
              <a:avLst/>
            </a:prstGeom>
            <a:solidFill>
              <a:srgbClr val="2A386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6" name="Rectangle 220"/>
            <p:cNvSpPr>
              <a:spLocks noChangeArrowheads="1"/>
            </p:cNvSpPr>
            <p:nvPr userDrawn="1"/>
          </p:nvSpPr>
          <p:spPr bwMode="auto">
            <a:xfrm>
              <a:off x="376" y="-14"/>
              <a:ext cx="25" cy="149"/>
            </a:xfrm>
            <a:prstGeom prst="rect">
              <a:avLst/>
            </a:prstGeom>
            <a:solidFill>
              <a:srgbClr val="2C396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7" name="Rectangle 221"/>
            <p:cNvSpPr>
              <a:spLocks noChangeArrowheads="1"/>
            </p:cNvSpPr>
            <p:nvPr userDrawn="1"/>
          </p:nvSpPr>
          <p:spPr bwMode="auto">
            <a:xfrm>
              <a:off x="403" y="-14"/>
              <a:ext cx="28" cy="149"/>
            </a:xfrm>
            <a:prstGeom prst="rect">
              <a:avLst/>
            </a:prstGeom>
            <a:solidFill>
              <a:srgbClr val="2D3B6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8" name="Rectangle 222"/>
            <p:cNvSpPr>
              <a:spLocks noChangeArrowheads="1"/>
            </p:cNvSpPr>
            <p:nvPr userDrawn="1"/>
          </p:nvSpPr>
          <p:spPr bwMode="auto">
            <a:xfrm>
              <a:off x="431" y="-14"/>
              <a:ext cx="33" cy="149"/>
            </a:xfrm>
            <a:prstGeom prst="rect">
              <a:avLst/>
            </a:prstGeom>
            <a:solidFill>
              <a:srgbClr val="2F3C6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9" name="Rectangle 223"/>
            <p:cNvSpPr>
              <a:spLocks noChangeArrowheads="1"/>
            </p:cNvSpPr>
            <p:nvPr userDrawn="1"/>
          </p:nvSpPr>
          <p:spPr bwMode="auto">
            <a:xfrm>
              <a:off x="464" y="-14"/>
              <a:ext cx="25" cy="149"/>
            </a:xfrm>
            <a:prstGeom prst="rect">
              <a:avLst/>
            </a:prstGeom>
            <a:solidFill>
              <a:srgbClr val="313D6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0" name="Rectangle 224"/>
            <p:cNvSpPr>
              <a:spLocks noChangeArrowheads="1"/>
            </p:cNvSpPr>
            <p:nvPr userDrawn="1"/>
          </p:nvSpPr>
          <p:spPr bwMode="auto">
            <a:xfrm>
              <a:off x="491" y="-14"/>
              <a:ext cx="40" cy="149"/>
            </a:xfrm>
            <a:prstGeom prst="rect">
              <a:avLst/>
            </a:prstGeom>
            <a:solidFill>
              <a:srgbClr val="333F6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1" name="Rectangle 225"/>
            <p:cNvSpPr>
              <a:spLocks noChangeArrowheads="1"/>
            </p:cNvSpPr>
            <p:nvPr userDrawn="1"/>
          </p:nvSpPr>
          <p:spPr bwMode="auto">
            <a:xfrm>
              <a:off x="531" y="-14"/>
              <a:ext cx="25" cy="149"/>
            </a:xfrm>
            <a:prstGeom prst="rect">
              <a:avLst/>
            </a:prstGeom>
            <a:solidFill>
              <a:srgbClr val="35406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2" name="Rectangle 226"/>
            <p:cNvSpPr>
              <a:spLocks noChangeArrowheads="1"/>
            </p:cNvSpPr>
            <p:nvPr userDrawn="1"/>
          </p:nvSpPr>
          <p:spPr bwMode="auto">
            <a:xfrm>
              <a:off x="558" y="-14"/>
              <a:ext cx="27" cy="149"/>
            </a:xfrm>
            <a:prstGeom prst="rect">
              <a:avLst/>
            </a:prstGeom>
            <a:solidFill>
              <a:srgbClr val="37426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3" name="Rectangle 227"/>
            <p:cNvSpPr>
              <a:spLocks noChangeArrowheads="1"/>
            </p:cNvSpPr>
            <p:nvPr userDrawn="1"/>
          </p:nvSpPr>
          <p:spPr bwMode="auto">
            <a:xfrm>
              <a:off x="585" y="-14"/>
              <a:ext cx="23" cy="149"/>
            </a:xfrm>
            <a:prstGeom prst="rect">
              <a:avLst/>
            </a:prstGeom>
            <a:solidFill>
              <a:srgbClr val="38446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4" name="Rectangle 228"/>
            <p:cNvSpPr>
              <a:spLocks noChangeArrowheads="1"/>
            </p:cNvSpPr>
            <p:nvPr userDrawn="1"/>
          </p:nvSpPr>
          <p:spPr bwMode="auto">
            <a:xfrm>
              <a:off x="608" y="-14"/>
              <a:ext cx="38" cy="149"/>
            </a:xfrm>
            <a:prstGeom prst="rect">
              <a:avLst/>
            </a:prstGeom>
            <a:solidFill>
              <a:srgbClr val="3A456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5" name="Rectangle 229"/>
            <p:cNvSpPr>
              <a:spLocks noChangeArrowheads="1"/>
            </p:cNvSpPr>
            <p:nvPr userDrawn="1"/>
          </p:nvSpPr>
          <p:spPr bwMode="auto">
            <a:xfrm>
              <a:off x="646" y="-14"/>
              <a:ext cx="28" cy="149"/>
            </a:xfrm>
            <a:prstGeom prst="rect">
              <a:avLst/>
            </a:prstGeom>
            <a:solidFill>
              <a:srgbClr val="3C476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6" name="Rectangle 230"/>
            <p:cNvSpPr>
              <a:spLocks noChangeArrowheads="1"/>
            </p:cNvSpPr>
            <p:nvPr userDrawn="1"/>
          </p:nvSpPr>
          <p:spPr bwMode="auto">
            <a:xfrm>
              <a:off x="674" y="-14"/>
              <a:ext cx="38" cy="149"/>
            </a:xfrm>
            <a:prstGeom prst="rect">
              <a:avLst/>
            </a:prstGeom>
            <a:solidFill>
              <a:srgbClr val="3E486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7" name="Rectangle 231"/>
            <p:cNvSpPr>
              <a:spLocks noChangeArrowheads="1"/>
            </p:cNvSpPr>
            <p:nvPr userDrawn="1"/>
          </p:nvSpPr>
          <p:spPr bwMode="auto">
            <a:xfrm>
              <a:off x="712" y="-14"/>
              <a:ext cx="25" cy="149"/>
            </a:xfrm>
            <a:prstGeom prst="rect">
              <a:avLst/>
            </a:prstGeom>
            <a:solidFill>
              <a:srgbClr val="404A6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8" name="Rectangle 232"/>
            <p:cNvSpPr>
              <a:spLocks noChangeArrowheads="1"/>
            </p:cNvSpPr>
            <p:nvPr userDrawn="1"/>
          </p:nvSpPr>
          <p:spPr bwMode="auto">
            <a:xfrm>
              <a:off x="740" y="-14"/>
              <a:ext cx="38" cy="149"/>
            </a:xfrm>
            <a:prstGeom prst="rect">
              <a:avLst/>
            </a:prstGeom>
            <a:solidFill>
              <a:srgbClr val="424B6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9" name="Rectangle 233"/>
            <p:cNvSpPr>
              <a:spLocks noChangeArrowheads="1"/>
            </p:cNvSpPr>
            <p:nvPr userDrawn="1"/>
          </p:nvSpPr>
          <p:spPr bwMode="auto">
            <a:xfrm>
              <a:off x="778" y="-14"/>
              <a:ext cx="25" cy="149"/>
            </a:xfrm>
            <a:prstGeom prst="rect">
              <a:avLst/>
            </a:prstGeom>
            <a:solidFill>
              <a:srgbClr val="444D7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0" name="Rectangle 234"/>
            <p:cNvSpPr>
              <a:spLocks noChangeArrowheads="1"/>
            </p:cNvSpPr>
            <p:nvPr userDrawn="1"/>
          </p:nvSpPr>
          <p:spPr bwMode="auto">
            <a:xfrm>
              <a:off x="806" y="-14"/>
              <a:ext cx="33" cy="149"/>
            </a:xfrm>
            <a:prstGeom prst="rect">
              <a:avLst/>
            </a:prstGeom>
            <a:solidFill>
              <a:srgbClr val="464E7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1" name="Rectangle 235"/>
            <p:cNvSpPr>
              <a:spLocks noChangeArrowheads="1"/>
            </p:cNvSpPr>
            <p:nvPr userDrawn="1"/>
          </p:nvSpPr>
          <p:spPr bwMode="auto">
            <a:xfrm>
              <a:off x="839" y="-14"/>
              <a:ext cx="28" cy="149"/>
            </a:xfrm>
            <a:prstGeom prst="rect">
              <a:avLst/>
            </a:prstGeom>
            <a:solidFill>
              <a:srgbClr val="47507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2" name="Rectangle 236"/>
            <p:cNvSpPr>
              <a:spLocks noChangeArrowheads="1"/>
            </p:cNvSpPr>
            <p:nvPr userDrawn="1"/>
          </p:nvSpPr>
          <p:spPr bwMode="auto">
            <a:xfrm>
              <a:off x="867" y="-14"/>
              <a:ext cx="25" cy="149"/>
            </a:xfrm>
            <a:prstGeom prst="rect">
              <a:avLst/>
            </a:prstGeom>
            <a:solidFill>
              <a:srgbClr val="49517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3" name="Rectangle 237"/>
            <p:cNvSpPr>
              <a:spLocks noChangeArrowheads="1"/>
            </p:cNvSpPr>
            <p:nvPr userDrawn="1"/>
          </p:nvSpPr>
          <p:spPr bwMode="auto">
            <a:xfrm>
              <a:off x="895" y="-14"/>
              <a:ext cx="38" cy="149"/>
            </a:xfrm>
            <a:prstGeom prst="rect">
              <a:avLst/>
            </a:prstGeom>
            <a:solidFill>
              <a:srgbClr val="4B537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4" name="Rectangle 238"/>
            <p:cNvSpPr>
              <a:spLocks noChangeArrowheads="1"/>
            </p:cNvSpPr>
            <p:nvPr userDrawn="1"/>
          </p:nvSpPr>
          <p:spPr bwMode="auto">
            <a:xfrm>
              <a:off x="933" y="-14"/>
              <a:ext cx="27" cy="149"/>
            </a:xfrm>
            <a:prstGeom prst="rect">
              <a:avLst/>
            </a:prstGeom>
            <a:solidFill>
              <a:srgbClr val="4D557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5" name="Rectangle 239"/>
            <p:cNvSpPr>
              <a:spLocks noChangeArrowheads="1"/>
            </p:cNvSpPr>
            <p:nvPr userDrawn="1"/>
          </p:nvSpPr>
          <p:spPr bwMode="auto">
            <a:xfrm>
              <a:off x="960" y="-14"/>
              <a:ext cx="30" cy="149"/>
            </a:xfrm>
            <a:prstGeom prst="rect">
              <a:avLst/>
            </a:prstGeom>
            <a:solidFill>
              <a:srgbClr val="4F567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6" name="Rectangle 240"/>
            <p:cNvSpPr>
              <a:spLocks noChangeArrowheads="1"/>
            </p:cNvSpPr>
            <p:nvPr userDrawn="1"/>
          </p:nvSpPr>
          <p:spPr bwMode="auto">
            <a:xfrm>
              <a:off x="993" y="-14"/>
              <a:ext cx="25" cy="149"/>
            </a:xfrm>
            <a:prstGeom prst="rect">
              <a:avLst/>
            </a:prstGeom>
            <a:solidFill>
              <a:srgbClr val="50587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7" name="Rectangle 241"/>
            <p:cNvSpPr>
              <a:spLocks noChangeArrowheads="1"/>
            </p:cNvSpPr>
            <p:nvPr userDrawn="1"/>
          </p:nvSpPr>
          <p:spPr bwMode="auto">
            <a:xfrm>
              <a:off x="1016" y="-14"/>
              <a:ext cx="25" cy="149"/>
            </a:xfrm>
            <a:prstGeom prst="rect">
              <a:avLst/>
            </a:prstGeom>
            <a:solidFill>
              <a:srgbClr val="52597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8" name="Rectangle 242"/>
            <p:cNvSpPr>
              <a:spLocks noChangeArrowheads="1"/>
            </p:cNvSpPr>
            <p:nvPr userDrawn="1"/>
          </p:nvSpPr>
          <p:spPr bwMode="auto">
            <a:xfrm>
              <a:off x="1043" y="-14"/>
              <a:ext cx="39" cy="149"/>
            </a:xfrm>
            <a:prstGeom prst="rect">
              <a:avLst/>
            </a:prstGeom>
            <a:solidFill>
              <a:srgbClr val="545B7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9" name="Rectangle 243"/>
            <p:cNvSpPr>
              <a:spLocks noChangeArrowheads="1"/>
            </p:cNvSpPr>
            <p:nvPr userDrawn="1"/>
          </p:nvSpPr>
          <p:spPr bwMode="auto">
            <a:xfrm>
              <a:off x="1082" y="-14"/>
              <a:ext cx="28" cy="149"/>
            </a:xfrm>
            <a:prstGeom prst="rect">
              <a:avLst/>
            </a:prstGeom>
            <a:solidFill>
              <a:srgbClr val="565C7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0" name="Rectangle 244"/>
            <p:cNvSpPr>
              <a:spLocks noChangeArrowheads="1"/>
            </p:cNvSpPr>
            <p:nvPr userDrawn="1"/>
          </p:nvSpPr>
          <p:spPr bwMode="auto">
            <a:xfrm>
              <a:off x="1110" y="-14"/>
              <a:ext cx="25" cy="149"/>
            </a:xfrm>
            <a:prstGeom prst="rect">
              <a:avLst/>
            </a:prstGeom>
            <a:solidFill>
              <a:srgbClr val="585E7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1" name="Rectangle 245"/>
            <p:cNvSpPr>
              <a:spLocks noChangeArrowheads="1"/>
            </p:cNvSpPr>
            <p:nvPr userDrawn="1"/>
          </p:nvSpPr>
          <p:spPr bwMode="auto">
            <a:xfrm>
              <a:off x="1136" y="-14"/>
              <a:ext cx="25" cy="149"/>
            </a:xfrm>
            <a:prstGeom prst="rect">
              <a:avLst/>
            </a:prstGeom>
            <a:solidFill>
              <a:srgbClr val="59607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2" name="Rectangle 246"/>
            <p:cNvSpPr>
              <a:spLocks noChangeArrowheads="1"/>
            </p:cNvSpPr>
            <p:nvPr userDrawn="1"/>
          </p:nvSpPr>
          <p:spPr bwMode="auto">
            <a:xfrm>
              <a:off x="1159" y="-14"/>
              <a:ext cx="35" cy="149"/>
            </a:xfrm>
            <a:prstGeom prst="rect">
              <a:avLst/>
            </a:prstGeom>
            <a:solidFill>
              <a:srgbClr val="5B617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3" name="Rectangle 247"/>
            <p:cNvSpPr>
              <a:spLocks noChangeArrowheads="1"/>
            </p:cNvSpPr>
            <p:nvPr userDrawn="1"/>
          </p:nvSpPr>
          <p:spPr bwMode="auto">
            <a:xfrm>
              <a:off x="1197" y="-14"/>
              <a:ext cx="28" cy="149"/>
            </a:xfrm>
            <a:prstGeom prst="rect">
              <a:avLst/>
            </a:prstGeom>
            <a:solidFill>
              <a:srgbClr val="5D637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4" name="Rectangle 248"/>
            <p:cNvSpPr>
              <a:spLocks noChangeArrowheads="1"/>
            </p:cNvSpPr>
            <p:nvPr userDrawn="1"/>
          </p:nvSpPr>
          <p:spPr bwMode="auto">
            <a:xfrm>
              <a:off x="1225" y="-14"/>
              <a:ext cx="22" cy="149"/>
            </a:xfrm>
            <a:prstGeom prst="rect">
              <a:avLst/>
            </a:prstGeom>
            <a:solidFill>
              <a:srgbClr val="5E657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5" name="Rectangle 249"/>
            <p:cNvSpPr>
              <a:spLocks noChangeArrowheads="1"/>
            </p:cNvSpPr>
            <p:nvPr userDrawn="1"/>
          </p:nvSpPr>
          <p:spPr bwMode="auto">
            <a:xfrm>
              <a:off x="1247" y="-14"/>
              <a:ext cx="38" cy="149"/>
            </a:xfrm>
            <a:prstGeom prst="rect">
              <a:avLst/>
            </a:prstGeom>
            <a:solidFill>
              <a:srgbClr val="60668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6" name="Rectangle 250"/>
            <p:cNvSpPr>
              <a:spLocks noChangeArrowheads="1"/>
            </p:cNvSpPr>
            <p:nvPr userDrawn="1"/>
          </p:nvSpPr>
          <p:spPr bwMode="auto">
            <a:xfrm>
              <a:off x="1285" y="-14"/>
              <a:ext cx="28" cy="149"/>
            </a:xfrm>
            <a:prstGeom prst="rect">
              <a:avLst/>
            </a:prstGeom>
            <a:solidFill>
              <a:srgbClr val="62688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7" name="Rectangle 251"/>
            <p:cNvSpPr>
              <a:spLocks noChangeArrowheads="1"/>
            </p:cNvSpPr>
            <p:nvPr userDrawn="1"/>
          </p:nvSpPr>
          <p:spPr bwMode="auto">
            <a:xfrm>
              <a:off x="1313" y="-14"/>
              <a:ext cx="22" cy="149"/>
            </a:xfrm>
            <a:prstGeom prst="rect">
              <a:avLst/>
            </a:prstGeom>
            <a:solidFill>
              <a:srgbClr val="64698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8" name="Rectangle 252"/>
            <p:cNvSpPr>
              <a:spLocks noChangeArrowheads="1"/>
            </p:cNvSpPr>
            <p:nvPr userDrawn="1"/>
          </p:nvSpPr>
          <p:spPr bwMode="auto">
            <a:xfrm>
              <a:off x="1335" y="-14"/>
              <a:ext cx="25" cy="149"/>
            </a:xfrm>
            <a:prstGeom prst="rect">
              <a:avLst/>
            </a:prstGeom>
            <a:solidFill>
              <a:srgbClr val="656B8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9" name="Rectangle 253"/>
            <p:cNvSpPr>
              <a:spLocks noChangeArrowheads="1"/>
            </p:cNvSpPr>
            <p:nvPr userDrawn="1"/>
          </p:nvSpPr>
          <p:spPr bwMode="auto">
            <a:xfrm>
              <a:off x="1357" y="-14"/>
              <a:ext cx="39" cy="149"/>
            </a:xfrm>
            <a:prstGeom prst="rect">
              <a:avLst/>
            </a:prstGeom>
            <a:solidFill>
              <a:srgbClr val="676C8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0" name="Rectangle 254"/>
            <p:cNvSpPr>
              <a:spLocks noChangeArrowheads="1"/>
            </p:cNvSpPr>
            <p:nvPr userDrawn="1"/>
          </p:nvSpPr>
          <p:spPr bwMode="auto">
            <a:xfrm>
              <a:off x="1396" y="-14"/>
              <a:ext cx="25" cy="149"/>
            </a:xfrm>
            <a:prstGeom prst="rect">
              <a:avLst/>
            </a:prstGeom>
            <a:solidFill>
              <a:srgbClr val="696E8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1" name="Rectangle 255"/>
            <p:cNvSpPr>
              <a:spLocks noChangeArrowheads="1"/>
            </p:cNvSpPr>
            <p:nvPr userDrawn="1"/>
          </p:nvSpPr>
          <p:spPr bwMode="auto">
            <a:xfrm>
              <a:off x="1424" y="-14"/>
              <a:ext cx="32" cy="149"/>
            </a:xfrm>
            <a:prstGeom prst="rect">
              <a:avLst/>
            </a:prstGeom>
            <a:solidFill>
              <a:srgbClr val="6B6F8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2" name="Rectangle 256"/>
            <p:cNvSpPr>
              <a:spLocks noChangeArrowheads="1"/>
            </p:cNvSpPr>
            <p:nvPr userDrawn="1"/>
          </p:nvSpPr>
          <p:spPr bwMode="auto">
            <a:xfrm>
              <a:off x="1456" y="-14"/>
              <a:ext cx="25" cy="149"/>
            </a:xfrm>
            <a:prstGeom prst="rect">
              <a:avLst/>
            </a:prstGeom>
            <a:solidFill>
              <a:srgbClr val="6C718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3" name="Rectangle 257"/>
            <p:cNvSpPr>
              <a:spLocks noChangeArrowheads="1"/>
            </p:cNvSpPr>
            <p:nvPr userDrawn="1"/>
          </p:nvSpPr>
          <p:spPr bwMode="auto">
            <a:xfrm>
              <a:off x="1484" y="-14"/>
              <a:ext cx="28" cy="149"/>
            </a:xfrm>
            <a:prstGeom prst="rect">
              <a:avLst/>
            </a:prstGeom>
            <a:solidFill>
              <a:srgbClr val="6E738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4" name="Rectangle 258"/>
            <p:cNvSpPr>
              <a:spLocks noChangeArrowheads="1"/>
            </p:cNvSpPr>
            <p:nvPr userDrawn="1"/>
          </p:nvSpPr>
          <p:spPr bwMode="auto">
            <a:xfrm>
              <a:off x="1512" y="-14"/>
              <a:ext cx="32" cy="149"/>
            </a:xfrm>
            <a:prstGeom prst="rect">
              <a:avLst/>
            </a:prstGeom>
            <a:solidFill>
              <a:srgbClr val="70748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5" name="Rectangle 259"/>
            <p:cNvSpPr>
              <a:spLocks noChangeArrowheads="1"/>
            </p:cNvSpPr>
            <p:nvPr userDrawn="1"/>
          </p:nvSpPr>
          <p:spPr bwMode="auto">
            <a:xfrm>
              <a:off x="1544" y="-14"/>
              <a:ext cx="25" cy="149"/>
            </a:xfrm>
            <a:prstGeom prst="rect">
              <a:avLst/>
            </a:prstGeom>
            <a:solidFill>
              <a:srgbClr val="72768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6" name="Rectangle 260"/>
            <p:cNvSpPr>
              <a:spLocks noChangeArrowheads="1"/>
            </p:cNvSpPr>
            <p:nvPr userDrawn="1"/>
          </p:nvSpPr>
          <p:spPr bwMode="auto">
            <a:xfrm>
              <a:off x="1572" y="-14"/>
              <a:ext cx="39" cy="149"/>
            </a:xfrm>
            <a:prstGeom prst="rect">
              <a:avLst/>
            </a:prstGeom>
            <a:solidFill>
              <a:srgbClr val="74788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7" name="Rectangle 261"/>
            <p:cNvSpPr>
              <a:spLocks noChangeArrowheads="1"/>
            </p:cNvSpPr>
            <p:nvPr userDrawn="1"/>
          </p:nvSpPr>
          <p:spPr bwMode="auto">
            <a:xfrm>
              <a:off x="1611" y="-14"/>
              <a:ext cx="22" cy="149"/>
            </a:xfrm>
            <a:prstGeom prst="rect">
              <a:avLst/>
            </a:prstGeom>
            <a:solidFill>
              <a:srgbClr val="757A8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8" name="Rectangle 262"/>
            <p:cNvSpPr>
              <a:spLocks noChangeArrowheads="1"/>
            </p:cNvSpPr>
            <p:nvPr userDrawn="1"/>
          </p:nvSpPr>
          <p:spPr bwMode="auto">
            <a:xfrm>
              <a:off x="1633" y="-14"/>
              <a:ext cx="28" cy="149"/>
            </a:xfrm>
            <a:prstGeom prst="rect">
              <a:avLst/>
            </a:prstGeom>
            <a:solidFill>
              <a:srgbClr val="777B8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9" name="Rectangle 263"/>
            <p:cNvSpPr>
              <a:spLocks noChangeArrowheads="1"/>
            </p:cNvSpPr>
            <p:nvPr userDrawn="1"/>
          </p:nvSpPr>
          <p:spPr bwMode="auto">
            <a:xfrm>
              <a:off x="1661" y="-14"/>
              <a:ext cx="25" cy="149"/>
            </a:xfrm>
            <a:prstGeom prst="rect">
              <a:avLst/>
            </a:prstGeom>
            <a:solidFill>
              <a:srgbClr val="797D9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0" name="Rectangle 264"/>
            <p:cNvSpPr>
              <a:spLocks noChangeArrowheads="1"/>
            </p:cNvSpPr>
            <p:nvPr userDrawn="1"/>
          </p:nvSpPr>
          <p:spPr bwMode="auto">
            <a:xfrm>
              <a:off x="1688" y="-14"/>
              <a:ext cx="25" cy="149"/>
            </a:xfrm>
            <a:prstGeom prst="rect">
              <a:avLst/>
            </a:prstGeom>
            <a:solidFill>
              <a:srgbClr val="7B7E9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1" name="Rectangle 265"/>
            <p:cNvSpPr>
              <a:spLocks noChangeArrowheads="1"/>
            </p:cNvSpPr>
            <p:nvPr userDrawn="1"/>
          </p:nvSpPr>
          <p:spPr bwMode="auto">
            <a:xfrm>
              <a:off x="1710" y="-14"/>
              <a:ext cx="33" cy="149"/>
            </a:xfrm>
            <a:prstGeom prst="rect">
              <a:avLst/>
            </a:prstGeom>
            <a:solidFill>
              <a:srgbClr val="7C809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2" name="Rectangle 266"/>
            <p:cNvSpPr>
              <a:spLocks noChangeArrowheads="1"/>
            </p:cNvSpPr>
            <p:nvPr userDrawn="1"/>
          </p:nvSpPr>
          <p:spPr bwMode="auto">
            <a:xfrm>
              <a:off x="1743" y="-14"/>
              <a:ext cx="25" cy="149"/>
            </a:xfrm>
            <a:prstGeom prst="rect">
              <a:avLst/>
            </a:prstGeom>
            <a:solidFill>
              <a:srgbClr val="7E819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3" name="Rectangle 267"/>
            <p:cNvSpPr>
              <a:spLocks noChangeArrowheads="1"/>
            </p:cNvSpPr>
            <p:nvPr userDrawn="1"/>
          </p:nvSpPr>
          <p:spPr bwMode="auto">
            <a:xfrm>
              <a:off x="1771" y="-14"/>
              <a:ext cx="27" cy="149"/>
            </a:xfrm>
            <a:prstGeom prst="rect">
              <a:avLst/>
            </a:prstGeom>
            <a:solidFill>
              <a:srgbClr val="80839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4" name="Rectangle 268"/>
            <p:cNvSpPr>
              <a:spLocks noChangeArrowheads="1"/>
            </p:cNvSpPr>
            <p:nvPr userDrawn="1"/>
          </p:nvSpPr>
          <p:spPr bwMode="auto">
            <a:xfrm>
              <a:off x="1798" y="-14"/>
              <a:ext cx="31" cy="149"/>
            </a:xfrm>
            <a:prstGeom prst="rect">
              <a:avLst/>
            </a:prstGeom>
            <a:solidFill>
              <a:srgbClr val="81859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5" name="Rectangle 269"/>
            <p:cNvSpPr>
              <a:spLocks noChangeArrowheads="1"/>
            </p:cNvSpPr>
            <p:nvPr userDrawn="1"/>
          </p:nvSpPr>
          <p:spPr bwMode="auto">
            <a:xfrm>
              <a:off x="1832" y="-14"/>
              <a:ext cx="27" cy="149"/>
            </a:xfrm>
            <a:prstGeom prst="rect">
              <a:avLst/>
            </a:prstGeom>
            <a:solidFill>
              <a:srgbClr val="83869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6" name="Rectangle 270"/>
            <p:cNvSpPr>
              <a:spLocks noChangeArrowheads="1"/>
            </p:cNvSpPr>
            <p:nvPr userDrawn="1"/>
          </p:nvSpPr>
          <p:spPr bwMode="auto">
            <a:xfrm>
              <a:off x="1859" y="-14"/>
              <a:ext cx="25" cy="149"/>
            </a:xfrm>
            <a:prstGeom prst="rect">
              <a:avLst/>
            </a:prstGeom>
            <a:solidFill>
              <a:srgbClr val="85889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7" name="Rectangle 271"/>
            <p:cNvSpPr>
              <a:spLocks noChangeArrowheads="1"/>
            </p:cNvSpPr>
            <p:nvPr userDrawn="1"/>
          </p:nvSpPr>
          <p:spPr bwMode="auto">
            <a:xfrm>
              <a:off x="1886" y="-14"/>
              <a:ext cx="25" cy="149"/>
            </a:xfrm>
            <a:prstGeom prst="rect">
              <a:avLst/>
            </a:prstGeom>
            <a:solidFill>
              <a:srgbClr val="868A9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8" name="Rectangle 272"/>
            <p:cNvSpPr>
              <a:spLocks noChangeArrowheads="1"/>
            </p:cNvSpPr>
            <p:nvPr userDrawn="1"/>
          </p:nvSpPr>
          <p:spPr bwMode="auto">
            <a:xfrm>
              <a:off x="1908" y="-14"/>
              <a:ext cx="34" cy="149"/>
            </a:xfrm>
            <a:prstGeom prst="rect">
              <a:avLst/>
            </a:prstGeom>
            <a:solidFill>
              <a:srgbClr val="888B9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9" name="Rectangle 273"/>
            <p:cNvSpPr>
              <a:spLocks noChangeArrowheads="1"/>
            </p:cNvSpPr>
            <p:nvPr userDrawn="1"/>
          </p:nvSpPr>
          <p:spPr bwMode="auto">
            <a:xfrm>
              <a:off x="1942" y="-14"/>
              <a:ext cx="22" cy="149"/>
            </a:xfrm>
            <a:prstGeom prst="rect">
              <a:avLst/>
            </a:prstGeom>
            <a:solidFill>
              <a:srgbClr val="898D9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0" name="Rectangle 274"/>
            <p:cNvSpPr>
              <a:spLocks noChangeArrowheads="1"/>
            </p:cNvSpPr>
            <p:nvPr userDrawn="1"/>
          </p:nvSpPr>
          <p:spPr bwMode="auto">
            <a:xfrm>
              <a:off x="1964" y="-14"/>
              <a:ext cx="27" cy="149"/>
            </a:xfrm>
            <a:prstGeom prst="rect">
              <a:avLst/>
            </a:prstGeom>
            <a:solidFill>
              <a:srgbClr val="8B8E9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1" name="Rectangle 275"/>
            <p:cNvSpPr>
              <a:spLocks noChangeArrowheads="1"/>
            </p:cNvSpPr>
            <p:nvPr userDrawn="1"/>
          </p:nvSpPr>
          <p:spPr bwMode="auto">
            <a:xfrm>
              <a:off x="1991" y="-14"/>
              <a:ext cx="36" cy="149"/>
            </a:xfrm>
            <a:prstGeom prst="rect">
              <a:avLst/>
            </a:prstGeom>
            <a:solidFill>
              <a:srgbClr val="8D909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2" name="Rectangle 276"/>
            <p:cNvSpPr>
              <a:spLocks noChangeArrowheads="1"/>
            </p:cNvSpPr>
            <p:nvPr userDrawn="1"/>
          </p:nvSpPr>
          <p:spPr bwMode="auto">
            <a:xfrm>
              <a:off x="2030" y="-14"/>
              <a:ext cx="25" cy="149"/>
            </a:xfrm>
            <a:prstGeom prst="rect">
              <a:avLst/>
            </a:prstGeom>
            <a:solidFill>
              <a:srgbClr val="8F91A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3" name="Rectangle 277"/>
            <p:cNvSpPr>
              <a:spLocks noChangeArrowheads="1"/>
            </p:cNvSpPr>
            <p:nvPr userDrawn="1"/>
          </p:nvSpPr>
          <p:spPr bwMode="auto">
            <a:xfrm>
              <a:off x="2052" y="-14"/>
              <a:ext cx="25" cy="149"/>
            </a:xfrm>
            <a:prstGeom prst="rect">
              <a:avLst/>
            </a:prstGeom>
            <a:solidFill>
              <a:srgbClr val="9093A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4" name="Rectangle 278"/>
            <p:cNvSpPr>
              <a:spLocks noChangeArrowheads="1"/>
            </p:cNvSpPr>
            <p:nvPr userDrawn="1"/>
          </p:nvSpPr>
          <p:spPr bwMode="auto">
            <a:xfrm>
              <a:off x="2079" y="-14"/>
              <a:ext cx="39" cy="149"/>
            </a:xfrm>
            <a:prstGeom prst="rect">
              <a:avLst/>
            </a:prstGeom>
            <a:solidFill>
              <a:srgbClr val="9295A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5" name="Rectangle 279"/>
            <p:cNvSpPr>
              <a:spLocks noChangeArrowheads="1"/>
            </p:cNvSpPr>
            <p:nvPr userDrawn="1"/>
          </p:nvSpPr>
          <p:spPr bwMode="auto">
            <a:xfrm>
              <a:off x="2118" y="-14"/>
              <a:ext cx="25" cy="149"/>
            </a:xfrm>
            <a:prstGeom prst="rect">
              <a:avLst/>
            </a:prstGeom>
            <a:solidFill>
              <a:srgbClr val="9496A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6" name="Rectangle 280"/>
            <p:cNvSpPr>
              <a:spLocks noChangeArrowheads="1"/>
            </p:cNvSpPr>
            <p:nvPr userDrawn="1"/>
          </p:nvSpPr>
          <p:spPr bwMode="auto">
            <a:xfrm>
              <a:off x="2140" y="-14"/>
              <a:ext cx="22" cy="149"/>
            </a:xfrm>
            <a:prstGeom prst="rect">
              <a:avLst/>
            </a:prstGeom>
            <a:solidFill>
              <a:srgbClr val="9598A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7" name="Rectangle 281"/>
            <p:cNvSpPr>
              <a:spLocks noChangeArrowheads="1"/>
            </p:cNvSpPr>
            <p:nvPr userDrawn="1"/>
          </p:nvSpPr>
          <p:spPr bwMode="auto">
            <a:xfrm>
              <a:off x="2162" y="-14"/>
              <a:ext cx="28" cy="149"/>
            </a:xfrm>
            <a:prstGeom prst="rect">
              <a:avLst/>
            </a:prstGeom>
            <a:solidFill>
              <a:srgbClr val="9699A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8" name="Rectangle 282"/>
            <p:cNvSpPr>
              <a:spLocks noChangeArrowheads="1"/>
            </p:cNvSpPr>
            <p:nvPr userDrawn="1"/>
          </p:nvSpPr>
          <p:spPr bwMode="auto">
            <a:xfrm>
              <a:off x="2190" y="-14"/>
              <a:ext cx="25" cy="149"/>
            </a:xfrm>
            <a:prstGeom prst="rect">
              <a:avLst/>
            </a:prstGeom>
            <a:solidFill>
              <a:srgbClr val="989BA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9" name="Rectangle 283"/>
            <p:cNvSpPr>
              <a:spLocks noChangeArrowheads="1"/>
            </p:cNvSpPr>
            <p:nvPr userDrawn="1"/>
          </p:nvSpPr>
          <p:spPr bwMode="auto">
            <a:xfrm>
              <a:off x="2217" y="-14"/>
              <a:ext cx="25" cy="149"/>
            </a:xfrm>
            <a:prstGeom prst="rect">
              <a:avLst/>
            </a:prstGeom>
            <a:solidFill>
              <a:srgbClr val="9A9CA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0" name="Rectangle 284"/>
            <p:cNvSpPr>
              <a:spLocks noChangeArrowheads="1"/>
            </p:cNvSpPr>
            <p:nvPr userDrawn="1"/>
          </p:nvSpPr>
          <p:spPr bwMode="auto">
            <a:xfrm>
              <a:off x="2240" y="-14"/>
              <a:ext cx="29" cy="149"/>
            </a:xfrm>
            <a:prstGeom prst="rect">
              <a:avLst/>
            </a:prstGeom>
            <a:solidFill>
              <a:srgbClr val="9B9EA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1" name="Rectangle 285"/>
            <p:cNvSpPr>
              <a:spLocks noChangeArrowheads="1"/>
            </p:cNvSpPr>
            <p:nvPr userDrawn="1"/>
          </p:nvSpPr>
          <p:spPr bwMode="auto">
            <a:xfrm>
              <a:off x="2272" y="-14"/>
              <a:ext cx="28" cy="149"/>
            </a:xfrm>
            <a:prstGeom prst="rect">
              <a:avLst/>
            </a:prstGeom>
            <a:solidFill>
              <a:srgbClr val="9D9FA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2" name="Rectangle 286"/>
            <p:cNvSpPr>
              <a:spLocks noChangeArrowheads="1"/>
            </p:cNvSpPr>
            <p:nvPr userDrawn="1"/>
          </p:nvSpPr>
          <p:spPr bwMode="auto">
            <a:xfrm>
              <a:off x="2300" y="-14"/>
              <a:ext cx="38" cy="149"/>
            </a:xfrm>
            <a:prstGeom prst="rect">
              <a:avLst/>
            </a:prstGeom>
            <a:solidFill>
              <a:srgbClr val="9FA1A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3" name="Rectangle 287"/>
            <p:cNvSpPr>
              <a:spLocks noChangeArrowheads="1"/>
            </p:cNvSpPr>
            <p:nvPr userDrawn="1"/>
          </p:nvSpPr>
          <p:spPr bwMode="auto">
            <a:xfrm>
              <a:off x="2338" y="-14"/>
              <a:ext cx="23" cy="149"/>
            </a:xfrm>
            <a:prstGeom prst="rect">
              <a:avLst/>
            </a:prstGeom>
            <a:solidFill>
              <a:srgbClr val="A0A3A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4" name="Rectangle 288"/>
            <p:cNvSpPr>
              <a:spLocks noChangeArrowheads="1"/>
            </p:cNvSpPr>
            <p:nvPr userDrawn="1"/>
          </p:nvSpPr>
          <p:spPr bwMode="auto">
            <a:xfrm>
              <a:off x="2361" y="-14"/>
              <a:ext cx="27" cy="149"/>
            </a:xfrm>
            <a:prstGeom prst="rect">
              <a:avLst/>
            </a:prstGeom>
            <a:solidFill>
              <a:srgbClr val="A2A4A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5" name="Rectangle 289"/>
            <p:cNvSpPr>
              <a:spLocks noChangeArrowheads="1"/>
            </p:cNvSpPr>
            <p:nvPr userDrawn="1"/>
          </p:nvSpPr>
          <p:spPr bwMode="auto">
            <a:xfrm>
              <a:off x="2388" y="-14"/>
              <a:ext cx="45" cy="149"/>
            </a:xfrm>
            <a:prstGeom prst="rect">
              <a:avLst/>
            </a:prstGeom>
            <a:solidFill>
              <a:srgbClr val="A4A6B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6" name="Rectangle 290"/>
            <p:cNvSpPr>
              <a:spLocks noChangeArrowheads="1"/>
            </p:cNvSpPr>
            <p:nvPr userDrawn="1"/>
          </p:nvSpPr>
          <p:spPr bwMode="auto">
            <a:xfrm>
              <a:off x="2433" y="-14"/>
              <a:ext cx="25" cy="149"/>
            </a:xfrm>
            <a:prstGeom prst="rect">
              <a:avLst/>
            </a:prstGeom>
            <a:solidFill>
              <a:srgbClr val="A6A8B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7" name="Rectangle 291"/>
            <p:cNvSpPr>
              <a:spLocks noChangeArrowheads="1"/>
            </p:cNvSpPr>
            <p:nvPr userDrawn="1"/>
          </p:nvSpPr>
          <p:spPr bwMode="auto">
            <a:xfrm>
              <a:off x="2459" y="-14"/>
              <a:ext cx="40" cy="149"/>
            </a:xfrm>
            <a:prstGeom prst="rect">
              <a:avLst/>
            </a:prstGeom>
            <a:solidFill>
              <a:srgbClr val="A8AAB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8" name="Rectangle 292"/>
            <p:cNvSpPr>
              <a:spLocks noChangeArrowheads="1"/>
            </p:cNvSpPr>
            <p:nvPr userDrawn="1"/>
          </p:nvSpPr>
          <p:spPr bwMode="auto">
            <a:xfrm>
              <a:off x="2499" y="-14"/>
              <a:ext cx="44" cy="149"/>
            </a:xfrm>
            <a:prstGeom prst="rect">
              <a:avLst/>
            </a:prstGeom>
            <a:solidFill>
              <a:srgbClr val="AAACB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9" name="Rectangle 293"/>
            <p:cNvSpPr>
              <a:spLocks noChangeArrowheads="1"/>
            </p:cNvSpPr>
            <p:nvPr userDrawn="1"/>
          </p:nvSpPr>
          <p:spPr bwMode="auto">
            <a:xfrm>
              <a:off x="2543" y="-14"/>
              <a:ext cx="38" cy="149"/>
            </a:xfrm>
            <a:prstGeom prst="rect">
              <a:avLst/>
            </a:prstGeom>
            <a:solidFill>
              <a:srgbClr val="ACAEB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0" name="Rectangle 294"/>
            <p:cNvSpPr>
              <a:spLocks noChangeArrowheads="1"/>
            </p:cNvSpPr>
            <p:nvPr userDrawn="1"/>
          </p:nvSpPr>
          <p:spPr bwMode="auto">
            <a:xfrm>
              <a:off x="2581" y="-14"/>
              <a:ext cx="22" cy="149"/>
            </a:xfrm>
            <a:prstGeom prst="rect">
              <a:avLst/>
            </a:prstGeom>
            <a:solidFill>
              <a:srgbClr val="AEAFB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1" name="Rectangle 295"/>
            <p:cNvSpPr>
              <a:spLocks noChangeArrowheads="1"/>
            </p:cNvSpPr>
            <p:nvPr userDrawn="1"/>
          </p:nvSpPr>
          <p:spPr bwMode="auto">
            <a:xfrm>
              <a:off x="2603" y="-14"/>
              <a:ext cx="28" cy="149"/>
            </a:xfrm>
            <a:prstGeom prst="rect">
              <a:avLst/>
            </a:prstGeom>
            <a:solidFill>
              <a:srgbClr val="AFB1B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2" name="Rectangle 296"/>
            <p:cNvSpPr>
              <a:spLocks noChangeArrowheads="1"/>
            </p:cNvSpPr>
            <p:nvPr userDrawn="1"/>
          </p:nvSpPr>
          <p:spPr bwMode="auto">
            <a:xfrm>
              <a:off x="2631" y="-14"/>
              <a:ext cx="43" cy="149"/>
            </a:xfrm>
            <a:prstGeom prst="rect">
              <a:avLst/>
            </a:prstGeom>
            <a:solidFill>
              <a:srgbClr val="B1B3B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3" name="Rectangle 297"/>
            <p:cNvSpPr>
              <a:spLocks noChangeArrowheads="1"/>
            </p:cNvSpPr>
            <p:nvPr userDrawn="1"/>
          </p:nvSpPr>
          <p:spPr bwMode="auto">
            <a:xfrm>
              <a:off x="2674" y="-14"/>
              <a:ext cx="37" cy="149"/>
            </a:xfrm>
            <a:prstGeom prst="rect">
              <a:avLst/>
            </a:prstGeom>
            <a:solidFill>
              <a:srgbClr val="B3B5B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4" name="Rectangle 298"/>
            <p:cNvSpPr>
              <a:spLocks noChangeArrowheads="1"/>
            </p:cNvSpPr>
            <p:nvPr userDrawn="1"/>
          </p:nvSpPr>
          <p:spPr bwMode="auto">
            <a:xfrm>
              <a:off x="2714" y="-14"/>
              <a:ext cx="27" cy="149"/>
            </a:xfrm>
            <a:prstGeom prst="rect">
              <a:avLst/>
            </a:prstGeom>
            <a:solidFill>
              <a:srgbClr val="B5B6B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5" name="Rectangle 299"/>
            <p:cNvSpPr>
              <a:spLocks noChangeArrowheads="1"/>
            </p:cNvSpPr>
            <p:nvPr userDrawn="1"/>
          </p:nvSpPr>
          <p:spPr bwMode="auto">
            <a:xfrm>
              <a:off x="2741" y="-14"/>
              <a:ext cx="25" cy="149"/>
            </a:xfrm>
            <a:prstGeom prst="rect">
              <a:avLst/>
            </a:prstGeom>
            <a:solidFill>
              <a:srgbClr val="B7B8C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6" name="Rectangle 300"/>
            <p:cNvSpPr>
              <a:spLocks noChangeArrowheads="1"/>
            </p:cNvSpPr>
            <p:nvPr userDrawn="1"/>
          </p:nvSpPr>
          <p:spPr bwMode="auto">
            <a:xfrm>
              <a:off x="2769" y="-14"/>
              <a:ext cx="38" cy="149"/>
            </a:xfrm>
            <a:prstGeom prst="rect">
              <a:avLst/>
            </a:prstGeom>
            <a:solidFill>
              <a:srgbClr val="B8BAC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7" name="Rectangle 301"/>
            <p:cNvSpPr>
              <a:spLocks noChangeArrowheads="1"/>
            </p:cNvSpPr>
            <p:nvPr userDrawn="1"/>
          </p:nvSpPr>
          <p:spPr bwMode="auto">
            <a:xfrm>
              <a:off x="2807" y="-14"/>
              <a:ext cx="25" cy="149"/>
            </a:xfrm>
            <a:prstGeom prst="rect">
              <a:avLst/>
            </a:prstGeom>
            <a:solidFill>
              <a:srgbClr val="BABBC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8" name="Rectangle 302"/>
            <p:cNvSpPr>
              <a:spLocks noChangeArrowheads="1"/>
            </p:cNvSpPr>
            <p:nvPr userDrawn="1"/>
          </p:nvSpPr>
          <p:spPr bwMode="auto">
            <a:xfrm>
              <a:off x="2829" y="-14"/>
              <a:ext cx="44" cy="149"/>
            </a:xfrm>
            <a:prstGeom prst="rect">
              <a:avLst/>
            </a:prstGeom>
            <a:solidFill>
              <a:srgbClr val="BBBDC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9" name="Rectangle 303"/>
            <p:cNvSpPr>
              <a:spLocks noChangeArrowheads="1"/>
            </p:cNvSpPr>
            <p:nvPr userDrawn="1"/>
          </p:nvSpPr>
          <p:spPr bwMode="auto">
            <a:xfrm>
              <a:off x="2873" y="-14"/>
              <a:ext cx="36" cy="149"/>
            </a:xfrm>
            <a:prstGeom prst="rect">
              <a:avLst/>
            </a:prstGeom>
            <a:solidFill>
              <a:srgbClr val="BDBFC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0" name="Rectangle 304"/>
            <p:cNvSpPr>
              <a:spLocks noChangeArrowheads="1"/>
            </p:cNvSpPr>
            <p:nvPr userDrawn="1"/>
          </p:nvSpPr>
          <p:spPr bwMode="auto">
            <a:xfrm>
              <a:off x="2912" y="-14"/>
              <a:ext cx="27" cy="149"/>
            </a:xfrm>
            <a:prstGeom prst="rect">
              <a:avLst/>
            </a:prstGeom>
            <a:solidFill>
              <a:srgbClr val="BFC0C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1" name="Rectangle 305"/>
            <p:cNvSpPr>
              <a:spLocks noChangeArrowheads="1"/>
            </p:cNvSpPr>
            <p:nvPr userDrawn="1"/>
          </p:nvSpPr>
          <p:spPr bwMode="auto">
            <a:xfrm>
              <a:off x="2939" y="-14"/>
              <a:ext cx="45" cy="149"/>
            </a:xfrm>
            <a:prstGeom prst="rect">
              <a:avLst/>
            </a:prstGeom>
            <a:solidFill>
              <a:srgbClr val="C1C2C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2" name="Rectangle 306"/>
            <p:cNvSpPr>
              <a:spLocks noChangeArrowheads="1"/>
            </p:cNvSpPr>
            <p:nvPr userDrawn="1"/>
          </p:nvSpPr>
          <p:spPr bwMode="auto">
            <a:xfrm>
              <a:off x="2984" y="-14"/>
              <a:ext cx="44" cy="149"/>
            </a:xfrm>
            <a:prstGeom prst="rect">
              <a:avLst/>
            </a:prstGeom>
            <a:solidFill>
              <a:srgbClr val="C3C4C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3" name="Rectangle 307"/>
            <p:cNvSpPr>
              <a:spLocks noChangeArrowheads="1"/>
            </p:cNvSpPr>
            <p:nvPr userDrawn="1"/>
          </p:nvSpPr>
          <p:spPr bwMode="auto">
            <a:xfrm>
              <a:off x="3028" y="-14"/>
              <a:ext cx="44" cy="149"/>
            </a:xfrm>
            <a:prstGeom prst="rect">
              <a:avLst/>
            </a:prstGeom>
            <a:solidFill>
              <a:srgbClr val="C5C6C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4" name="Rectangle 308"/>
            <p:cNvSpPr>
              <a:spLocks noChangeArrowheads="1"/>
            </p:cNvSpPr>
            <p:nvPr userDrawn="1"/>
          </p:nvSpPr>
          <p:spPr bwMode="auto">
            <a:xfrm>
              <a:off x="3072" y="-14"/>
              <a:ext cx="44" cy="149"/>
            </a:xfrm>
            <a:prstGeom prst="rect">
              <a:avLst/>
            </a:prstGeom>
            <a:solidFill>
              <a:srgbClr val="C7C8C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5" name="Rectangle 309"/>
            <p:cNvSpPr>
              <a:spLocks noChangeArrowheads="1"/>
            </p:cNvSpPr>
            <p:nvPr userDrawn="1"/>
          </p:nvSpPr>
          <p:spPr bwMode="auto">
            <a:xfrm>
              <a:off x="3116" y="-14"/>
              <a:ext cx="41" cy="149"/>
            </a:xfrm>
            <a:prstGeom prst="rect">
              <a:avLst/>
            </a:prstGeom>
            <a:solidFill>
              <a:srgbClr val="C9CAD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6" name="Rectangle 310"/>
            <p:cNvSpPr>
              <a:spLocks noChangeArrowheads="1"/>
            </p:cNvSpPr>
            <p:nvPr userDrawn="1"/>
          </p:nvSpPr>
          <p:spPr bwMode="auto">
            <a:xfrm>
              <a:off x="3160" y="-14"/>
              <a:ext cx="44" cy="149"/>
            </a:xfrm>
            <a:prstGeom prst="rect">
              <a:avLst/>
            </a:prstGeom>
            <a:solidFill>
              <a:srgbClr val="CBCCD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7" name="Rectangle 311"/>
            <p:cNvSpPr>
              <a:spLocks noChangeArrowheads="1"/>
            </p:cNvSpPr>
            <p:nvPr userDrawn="1"/>
          </p:nvSpPr>
          <p:spPr bwMode="auto">
            <a:xfrm>
              <a:off x="3204" y="-14"/>
              <a:ext cx="45" cy="149"/>
            </a:xfrm>
            <a:prstGeom prst="rect">
              <a:avLst/>
            </a:prstGeom>
            <a:solidFill>
              <a:srgbClr val="CDCED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8" name="Rectangle 312"/>
            <p:cNvSpPr>
              <a:spLocks noChangeArrowheads="1"/>
            </p:cNvSpPr>
            <p:nvPr userDrawn="1"/>
          </p:nvSpPr>
          <p:spPr bwMode="auto">
            <a:xfrm>
              <a:off x="3249" y="-14"/>
              <a:ext cx="44" cy="149"/>
            </a:xfrm>
            <a:prstGeom prst="rect">
              <a:avLst/>
            </a:prstGeom>
            <a:solidFill>
              <a:srgbClr val="CECFD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9" name="Rectangle 313"/>
            <p:cNvSpPr>
              <a:spLocks noChangeArrowheads="1"/>
            </p:cNvSpPr>
            <p:nvPr userDrawn="1"/>
          </p:nvSpPr>
          <p:spPr bwMode="auto">
            <a:xfrm>
              <a:off x="3293" y="-14"/>
              <a:ext cx="44" cy="149"/>
            </a:xfrm>
            <a:prstGeom prst="rect">
              <a:avLst/>
            </a:prstGeom>
            <a:solidFill>
              <a:srgbClr val="D0D1D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0" name="Rectangle 314"/>
            <p:cNvSpPr>
              <a:spLocks noChangeArrowheads="1"/>
            </p:cNvSpPr>
            <p:nvPr userDrawn="1"/>
          </p:nvSpPr>
          <p:spPr bwMode="auto">
            <a:xfrm>
              <a:off x="3337" y="-14"/>
              <a:ext cx="44" cy="149"/>
            </a:xfrm>
            <a:prstGeom prst="rect">
              <a:avLst/>
            </a:prstGeom>
            <a:solidFill>
              <a:srgbClr val="D2D3D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1" name="Rectangle 315"/>
            <p:cNvSpPr>
              <a:spLocks noChangeArrowheads="1"/>
            </p:cNvSpPr>
            <p:nvPr userDrawn="1"/>
          </p:nvSpPr>
          <p:spPr bwMode="auto">
            <a:xfrm>
              <a:off x="3381" y="-14"/>
              <a:ext cx="43" cy="149"/>
            </a:xfrm>
            <a:prstGeom prst="rect">
              <a:avLst/>
            </a:prstGeom>
            <a:solidFill>
              <a:srgbClr val="D4D5D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2" name="Rectangle 316"/>
            <p:cNvSpPr>
              <a:spLocks noChangeArrowheads="1"/>
            </p:cNvSpPr>
            <p:nvPr userDrawn="1"/>
          </p:nvSpPr>
          <p:spPr bwMode="auto">
            <a:xfrm>
              <a:off x="3424" y="-14"/>
              <a:ext cx="44" cy="149"/>
            </a:xfrm>
            <a:prstGeom prst="rect">
              <a:avLst/>
            </a:prstGeom>
            <a:solidFill>
              <a:srgbClr val="D6D6D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3" name="Rectangle 317"/>
            <p:cNvSpPr>
              <a:spLocks noChangeArrowheads="1"/>
            </p:cNvSpPr>
            <p:nvPr userDrawn="1"/>
          </p:nvSpPr>
          <p:spPr bwMode="auto">
            <a:xfrm>
              <a:off x="3468" y="-14"/>
              <a:ext cx="45" cy="149"/>
            </a:xfrm>
            <a:prstGeom prst="rect">
              <a:avLst/>
            </a:prstGeom>
            <a:solidFill>
              <a:srgbClr val="D7D8D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4" name="Rectangle 318"/>
            <p:cNvSpPr>
              <a:spLocks noChangeArrowheads="1"/>
            </p:cNvSpPr>
            <p:nvPr userDrawn="1"/>
          </p:nvSpPr>
          <p:spPr bwMode="auto">
            <a:xfrm>
              <a:off x="3513" y="-14"/>
              <a:ext cx="66" cy="149"/>
            </a:xfrm>
            <a:prstGeom prst="rect">
              <a:avLst/>
            </a:prstGeom>
            <a:solidFill>
              <a:srgbClr val="D9DAD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5" name="Rectangle 319"/>
            <p:cNvSpPr>
              <a:spLocks noChangeArrowheads="1"/>
            </p:cNvSpPr>
            <p:nvPr userDrawn="1"/>
          </p:nvSpPr>
          <p:spPr bwMode="auto">
            <a:xfrm>
              <a:off x="3579" y="-14"/>
              <a:ext cx="44" cy="149"/>
            </a:xfrm>
            <a:prstGeom prst="rect">
              <a:avLst/>
            </a:prstGeom>
            <a:solidFill>
              <a:srgbClr val="DBDCE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6" name="Rectangle 320"/>
            <p:cNvSpPr>
              <a:spLocks noChangeArrowheads="1"/>
            </p:cNvSpPr>
            <p:nvPr userDrawn="1"/>
          </p:nvSpPr>
          <p:spPr bwMode="auto">
            <a:xfrm>
              <a:off x="3623" y="-14"/>
              <a:ext cx="66" cy="149"/>
            </a:xfrm>
            <a:prstGeom prst="rect">
              <a:avLst/>
            </a:prstGeom>
            <a:solidFill>
              <a:srgbClr val="DDDEE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7" name="Rectangle 321"/>
            <p:cNvSpPr>
              <a:spLocks noChangeArrowheads="1"/>
            </p:cNvSpPr>
            <p:nvPr userDrawn="1"/>
          </p:nvSpPr>
          <p:spPr bwMode="auto">
            <a:xfrm>
              <a:off x="3689" y="-14"/>
              <a:ext cx="44" cy="149"/>
            </a:xfrm>
            <a:prstGeom prst="rect">
              <a:avLst/>
            </a:prstGeom>
            <a:solidFill>
              <a:srgbClr val="DFE0E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8" name="Rectangle 322"/>
            <p:cNvSpPr>
              <a:spLocks noChangeArrowheads="1"/>
            </p:cNvSpPr>
            <p:nvPr userDrawn="1"/>
          </p:nvSpPr>
          <p:spPr bwMode="auto">
            <a:xfrm>
              <a:off x="3733" y="-14"/>
              <a:ext cx="44" cy="149"/>
            </a:xfrm>
            <a:prstGeom prst="rect">
              <a:avLst/>
            </a:prstGeom>
            <a:solidFill>
              <a:srgbClr val="E1E1E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9" name="Rectangle 323"/>
            <p:cNvSpPr>
              <a:spLocks noChangeArrowheads="1"/>
            </p:cNvSpPr>
            <p:nvPr userDrawn="1"/>
          </p:nvSpPr>
          <p:spPr bwMode="auto">
            <a:xfrm>
              <a:off x="3777" y="-14"/>
              <a:ext cx="45" cy="149"/>
            </a:xfrm>
            <a:prstGeom prst="rect">
              <a:avLst/>
            </a:prstGeom>
            <a:solidFill>
              <a:srgbClr val="E2E2E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0" name="Rectangle 324"/>
            <p:cNvSpPr>
              <a:spLocks noChangeArrowheads="1"/>
            </p:cNvSpPr>
            <p:nvPr userDrawn="1"/>
          </p:nvSpPr>
          <p:spPr bwMode="auto">
            <a:xfrm>
              <a:off x="3822" y="-14"/>
              <a:ext cx="44" cy="149"/>
            </a:xfrm>
            <a:prstGeom prst="rect">
              <a:avLst/>
            </a:prstGeom>
            <a:solidFill>
              <a:srgbClr val="E3E4E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1" name="Rectangle 325"/>
            <p:cNvSpPr>
              <a:spLocks noChangeArrowheads="1"/>
            </p:cNvSpPr>
            <p:nvPr userDrawn="1"/>
          </p:nvSpPr>
          <p:spPr bwMode="auto">
            <a:xfrm>
              <a:off x="3866" y="-14"/>
              <a:ext cx="66" cy="149"/>
            </a:xfrm>
            <a:prstGeom prst="rect">
              <a:avLst/>
            </a:prstGeom>
            <a:solidFill>
              <a:srgbClr val="E5E5E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2" name="Rectangle 326"/>
            <p:cNvSpPr>
              <a:spLocks noChangeArrowheads="1"/>
            </p:cNvSpPr>
            <p:nvPr userDrawn="1"/>
          </p:nvSpPr>
          <p:spPr bwMode="auto">
            <a:xfrm>
              <a:off x="3932" y="-14"/>
              <a:ext cx="44" cy="149"/>
            </a:xfrm>
            <a:prstGeom prst="rect">
              <a:avLst/>
            </a:prstGeom>
            <a:solidFill>
              <a:srgbClr val="E6E7E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3" name="Rectangle 327"/>
            <p:cNvSpPr>
              <a:spLocks noChangeArrowheads="1"/>
            </p:cNvSpPr>
            <p:nvPr userDrawn="1"/>
          </p:nvSpPr>
          <p:spPr bwMode="auto">
            <a:xfrm>
              <a:off x="3976" y="-14"/>
              <a:ext cx="66" cy="149"/>
            </a:xfrm>
            <a:prstGeom prst="rect">
              <a:avLst/>
            </a:prstGeom>
            <a:solidFill>
              <a:srgbClr val="E8E8E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4" name="Rectangle 328"/>
            <p:cNvSpPr>
              <a:spLocks noChangeArrowheads="1"/>
            </p:cNvSpPr>
            <p:nvPr userDrawn="1"/>
          </p:nvSpPr>
          <p:spPr bwMode="auto">
            <a:xfrm>
              <a:off x="4042" y="-14"/>
              <a:ext cx="70" cy="149"/>
            </a:xfrm>
            <a:prstGeom prst="rect">
              <a:avLst/>
            </a:prstGeom>
            <a:solidFill>
              <a:srgbClr val="EAEAE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5" name="Rectangle 329"/>
            <p:cNvSpPr>
              <a:spLocks noChangeArrowheads="1"/>
            </p:cNvSpPr>
            <p:nvPr userDrawn="1"/>
          </p:nvSpPr>
          <p:spPr bwMode="auto">
            <a:xfrm>
              <a:off x="4109" y="-14"/>
              <a:ext cx="65" cy="149"/>
            </a:xfrm>
            <a:prstGeom prst="rect">
              <a:avLst/>
            </a:prstGeom>
            <a:solidFill>
              <a:srgbClr val="EBECE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6" name="Rectangle 330"/>
            <p:cNvSpPr>
              <a:spLocks noChangeArrowheads="1"/>
            </p:cNvSpPr>
            <p:nvPr userDrawn="1"/>
          </p:nvSpPr>
          <p:spPr bwMode="auto">
            <a:xfrm>
              <a:off x="4174" y="-14"/>
              <a:ext cx="66" cy="149"/>
            </a:xfrm>
            <a:prstGeom prst="rect">
              <a:avLst/>
            </a:prstGeom>
            <a:solidFill>
              <a:srgbClr val="EDEDE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7" name="Rectangle 331"/>
            <p:cNvSpPr>
              <a:spLocks noChangeArrowheads="1"/>
            </p:cNvSpPr>
            <p:nvPr userDrawn="1"/>
          </p:nvSpPr>
          <p:spPr bwMode="auto">
            <a:xfrm>
              <a:off x="4240" y="-14"/>
              <a:ext cx="69" cy="149"/>
            </a:xfrm>
            <a:prstGeom prst="rect">
              <a:avLst/>
            </a:prstGeom>
            <a:solidFill>
              <a:srgbClr val="EEEFF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8" name="Rectangle 332"/>
            <p:cNvSpPr>
              <a:spLocks noChangeArrowheads="1"/>
            </p:cNvSpPr>
            <p:nvPr userDrawn="1"/>
          </p:nvSpPr>
          <p:spPr bwMode="auto">
            <a:xfrm>
              <a:off x="4306" y="-14"/>
              <a:ext cx="89" cy="149"/>
            </a:xfrm>
            <a:prstGeom prst="rect">
              <a:avLst/>
            </a:prstGeom>
            <a:solidFill>
              <a:srgbClr val="F0F0F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9" name="Rectangle 333"/>
            <p:cNvSpPr>
              <a:spLocks noChangeArrowheads="1"/>
            </p:cNvSpPr>
            <p:nvPr userDrawn="1"/>
          </p:nvSpPr>
          <p:spPr bwMode="auto">
            <a:xfrm>
              <a:off x="4395" y="-14"/>
              <a:ext cx="85" cy="149"/>
            </a:xfrm>
            <a:prstGeom prst="rect">
              <a:avLst/>
            </a:prstGeom>
            <a:solidFill>
              <a:srgbClr val="F2F2F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0" name="Rectangle 334"/>
            <p:cNvSpPr>
              <a:spLocks noChangeArrowheads="1"/>
            </p:cNvSpPr>
            <p:nvPr userDrawn="1"/>
          </p:nvSpPr>
          <p:spPr bwMode="auto">
            <a:xfrm>
              <a:off x="4483" y="-14"/>
              <a:ext cx="69" cy="149"/>
            </a:xfrm>
            <a:prstGeom prst="rect">
              <a:avLst/>
            </a:prstGeom>
            <a:solidFill>
              <a:srgbClr val="F3F3F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1" name="Rectangle 335"/>
            <p:cNvSpPr>
              <a:spLocks noChangeArrowheads="1"/>
            </p:cNvSpPr>
            <p:nvPr userDrawn="1"/>
          </p:nvSpPr>
          <p:spPr bwMode="auto">
            <a:xfrm>
              <a:off x="4549" y="-14"/>
              <a:ext cx="89" cy="149"/>
            </a:xfrm>
            <a:prstGeom prst="rect">
              <a:avLst/>
            </a:prstGeom>
            <a:solidFill>
              <a:srgbClr val="F4F5F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2" name="Rectangle 336"/>
            <p:cNvSpPr>
              <a:spLocks noChangeArrowheads="1"/>
            </p:cNvSpPr>
            <p:nvPr userDrawn="1"/>
          </p:nvSpPr>
          <p:spPr bwMode="auto">
            <a:xfrm>
              <a:off x="4638" y="-14"/>
              <a:ext cx="110" cy="149"/>
            </a:xfrm>
            <a:prstGeom prst="rect">
              <a:avLst/>
            </a:prstGeom>
            <a:solidFill>
              <a:srgbClr val="F6F6F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3" name="Rectangle 337"/>
            <p:cNvSpPr>
              <a:spLocks noChangeArrowheads="1"/>
            </p:cNvSpPr>
            <p:nvPr userDrawn="1"/>
          </p:nvSpPr>
          <p:spPr bwMode="auto">
            <a:xfrm>
              <a:off x="4748" y="-14"/>
              <a:ext cx="88" cy="149"/>
            </a:xfrm>
            <a:prstGeom prst="rect">
              <a:avLst/>
            </a:prstGeom>
            <a:solidFill>
              <a:srgbClr val="F7F8F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4" name="Rectangle 338"/>
            <p:cNvSpPr>
              <a:spLocks noChangeArrowheads="1"/>
            </p:cNvSpPr>
            <p:nvPr userDrawn="1"/>
          </p:nvSpPr>
          <p:spPr bwMode="auto">
            <a:xfrm>
              <a:off x="4836" y="-14"/>
              <a:ext cx="129" cy="149"/>
            </a:xfrm>
            <a:prstGeom prst="rect">
              <a:avLst/>
            </a:prstGeom>
            <a:solidFill>
              <a:srgbClr val="F9F9F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5" name="Rectangle 339"/>
            <p:cNvSpPr>
              <a:spLocks noChangeArrowheads="1"/>
            </p:cNvSpPr>
            <p:nvPr userDrawn="1"/>
          </p:nvSpPr>
          <p:spPr bwMode="auto">
            <a:xfrm>
              <a:off x="4968" y="-14"/>
              <a:ext cx="154" cy="149"/>
            </a:xfrm>
            <a:prstGeom prst="rect">
              <a:avLst/>
            </a:prstGeom>
            <a:solidFill>
              <a:srgbClr val="FAFAF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6" name="Rectangle 340"/>
            <p:cNvSpPr>
              <a:spLocks noChangeArrowheads="1"/>
            </p:cNvSpPr>
            <p:nvPr userDrawn="1"/>
          </p:nvSpPr>
          <p:spPr bwMode="auto">
            <a:xfrm>
              <a:off x="5122" y="-14"/>
              <a:ext cx="221" cy="149"/>
            </a:xfrm>
            <a:prstGeom prst="rect">
              <a:avLst/>
            </a:prstGeom>
            <a:solidFill>
              <a:srgbClr val="FCFCF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7" name="Rectangle 341"/>
            <p:cNvSpPr>
              <a:spLocks noChangeArrowheads="1"/>
            </p:cNvSpPr>
            <p:nvPr userDrawn="1"/>
          </p:nvSpPr>
          <p:spPr bwMode="auto">
            <a:xfrm>
              <a:off x="5343" y="-14"/>
              <a:ext cx="199" cy="149"/>
            </a:xfrm>
            <a:prstGeom prst="rect">
              <a:avLst/>
            </a:prstGeom>
            <a:solidFill>
              <a:srgbClr val="FDFDF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8" name="Rectangle 342"/>
            <p:cNvSpPr>
              <a:spLocks noChangeArrowheads="1"/>
            </p:cNvSpPr>
            <p:nvPr userDrawn="1"/>
          </p:nvSpPr>
          <p:spPr bwMode="auto">
            <a:xfrm>
              <a:off x="5542" y="-14"/>
              <a:ext cx="100" cy="14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149" name="Freeform 353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11616269" y="-27513"/>
            <a:ext cx="4642558" cy="319617"/>
          </a:xfrm>
          <a:custGeom>
            <a:avLst/>
            <a:gdLst>
              <a:gd name="T0" fmla="*/ 0 w 1612"/>
              <a:gd name="T1" fmla="*/ 0 h 164"/>
              <a:gd name="T2" fmla="*/ 2147483646 w 1612"/>
              <a:gd name="T3" fmla="*/ 2147483646 h 164"/>
              <a:gd name="T4" fmla="*/ 2147483646 w 1612"/>
              <a:gd name="T5" fmla="*/ 2147483646 h 164"/>
              <a:gd name="T6" fmla="*/ 2147483646 w 1612"/>
              <a:gd name="T7" fmla="*/ 0 h 164"/>
              <a:gd name="T8" fmla="*/ 0 w 1612"/>
              <a:gd name="T9" fmla="*/ 0 h 1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12"/>
              <a:gd name="T16" fmla="*/ 0 h 164"/>
              <a:gd name="T17" fmla="*/ 1612 w 1612"/>
              <a:gd name="T18" fmla="*/ 164 h 1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12" h="164">
                <a:moveTo>
                  <a:pt x="0" y="0"/>
                </a:moveTo>
                <a:lnTo>
                  <a:pt x="95" y="164"/>
                </a:lnTo>
                <a:lnTo>
                  <a:pt x="1612" y="164"/>
                </a:lnTo>
                <a:lnTo>
                  <a:pt x="1612" y="0"/>
                </a:lnTo>
                <a:lnTo>
                  <a:pt x="0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lIns="123451" tIns="61724" rIns="123451" bIns="61724"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150" name="AutoShape 196"/>
          <p:cNvSpPr>
            <a:spLocks noChangeAspect="1" noChangeArrowheads="1" noTextEdit="1"/>
          </p:cNvSpPr>
          <p:nvPr>
            <p:custDataLst>
              <p:tags r:id="rId4"/>
            </p:custDataLst>
          </p:nvPr>
        </p:nvSpPr>
        <p:spPr bwMode="auto">
          <a:xfrm>
            <a:off x="-11260" y="-35955"/>
            <a:ext cx="16309623" cy="345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452" tIns="60729" rIns="121452" bIns="60729"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grpSp>
        <p:nvGrpSpPr>
          <p:cNvPr id="151" name="Group 355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8475" y="8822298"/>
            <a:ext cx="16250356" cy="351367"/>
            <a:chOff x="3" y="4085"/>
            <a:chExt cx="5643" cy="163"/>
          </a:xfrm>
        </p:grpSpPr>
        <p:sp>
          <p:nvSpPr>
            <p:cNvPr id="152" name="Rectangle 36"/>
            <p:cNvSpPr>
              <a:spLocks noChangeArrowheads="1"/>
            </p:cNvSpPr>
            <p:nvPr userDrawn="1">
              <p:custDataLst>
                <p:tags r:id="rId11"/>
              </p:custDataLst>
            </p:nvPr>
          </p:nvSpPr>
          <p:spPr bwMode="auto">
            <a:xfrm flipH="1">
              <a:off x="3" y="4087"/>
              <a:ext cx="5636" cy="161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2203" tIns="46098" rIns="92203" bIns="46098" anchor="ctr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3" name="Freeform 354"/>
            <p:cNvSpPr>
              <a:spLocks/>
            </p:cNvSpPr>
            <p:nvPr userDrawn="1"/>
          </p:nvSpPr>
          <p:spPr bwMode="auto">
            <a:xfrm flipV="1">
              <a:off x="4034" y="4085"/>
              <a:ext cx="1612" cy="163"/>
            </a:xfrm>
            <a:custGeom>
              <a:avLst/>
              <a:gdLst>
                <a:gd name="T0" fmla="*/ 0 w 1612"/>
                <a:gd name="T1" fmla="*/ 0 h 164"/>
                <a:gd name="T2" fmla="*/ 95 w 1612"/>
                <a:gd name="T3" fmla="*/ 131 h 164"/>
                <a:gd name="T4" fmla="*/ 1612 w 1612"/>
                <a:gd name="T5" fmla="*/ 131 h 164"/>
                <a:gd name="T6" fmla="*/ 1612 w 1612"/>
                <a:gd name="T7" fmla="*/ 0 h 164"/>
                <a:gd name="T8" fmla="*/ 0 w 1612"/>
                <a:gd name="T9" fmla="*/ 0 h 1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12"/>
                <a:gd name="T16" fmla="*/ 0 h 164"/>
                <a:gd name="T17" fmla="*/ 1612 w 1612"/>
                <a:gd name="T18" fmla="*/ 164 h 1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12" h="164">
                  <a:moveTo>
                    <a:pt x="0" y="0"/>
                  </a:moveTo>
                  <a:lnTo>
                    <a:pt x="95" y="164"/>
                  </a:lnTo>
                  <a:lnTo>
                    <a:pt x="1612" y="164"/>
                  </a:lnTo>
                  <a:lnTo>
                    <a:pt x="161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 rot="10800000" lIns="92939" tIns="46470" rIns="92939" bIns="46470"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</p:grpSp>
      <p:grpSp>
        <p:nvGrpSpPr>
          <p:cNvPr id="154" name="McK Slide Elements"/>
          <p:cNvGrpSpPr>
            <a:grpSpLocks/>
          </p:cNvGrpSpPr>
          <p:nvPr/>
        </p:nvGrpSpPr>
        <p:grpSpPr bwMode="auto">
          <a:xfrm>
            <a:off x="222971" y="723905"/>
            <a:ext cx="15632290" cy="8384117"/>
            <a:chOff x="77" y="335"/>
            <a:chExt cx="5429" cy="3882"/>
          </a:xfrm>
        </p:grpSpPr>
        <p:sp>
          <p:nvSpPr>
            <p:cNvPr id="155" name="McK Measure" hidden="1"/>
            <p:cNvSpPr txBox="1">
              <a:spLocks noChangeArrowheads="1"/>
            </p:cNvSpPr>
            <p:nvPr userDrawn="1"/>
          </p:nvSpPr>
          <p:spPr bwMode="auto">
            <a:xfrm>
              <a:off x="77" y="335"/>
              <a:ext cx="5429" cy="15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>
              <a:spAutoFit/>
            </a:bodyPr>
            <a:lstStyle>
              <a:lvl1pPr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2100" dirty="0">
                  <a:solidFill>
                    <a:srgbClr val="000000"/>
                  </a:solidFill>
                  <a:cs typeface="Arial" charset="0"/>
                </a:rPr>
                <a:t>Unit of measure</a:t>
              </a:r>
            </a:p>
          </p:txBody>
        </p:sp>
        <p:sp>
          <p:nvSpPr>
            <p:cNvPr id="156" name="McK Footnote" hidden="1"/>
            <p:cNvSpPr txBox="1">
              <a:spLocks noChangeArrowheads="1"/>
            </p:cNvSpPr>
            <p:nvPr userDrawn="1"/>
          </p:nvSpPr>
          <p:spPr bwMode="auto">
            <a:xfrm>
              <a:off x="79" y="3966"/>
              <a:ext cx="5145" cy="251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 anchor="b">
              <a:spAutoFit/>
            </a:bodyPr>
            <a:lstStyle>
              <a:lvl1pPr marL="822325" indent="-822325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</a:t>
              </a:r>
              <a:r>
                <a:rPr lang="en-US" sz="1600" dirty="0">
                  <a:solidFill>
                    <a:srgbClr val="000000"/>
                  </a:solidFill>
                  <a:cs typeface="Arial" charset="0"/>
                </a:rPr>
                <a:t>*</a:t>
              </a: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Сноска</a:t>
              </a:r>
              <a:endParaRPr lang="en-US" sz="1600" dirty="0">
                <a:solidFill>
                  <a:srgbClr val="000000"/>
                </a:solidFill>
                <a:cs typeface="Arial" charset="0"/>
              </a:endParaRPr>
            </a:p>
            <a:p>
              <a:pPr eaLnBrk="1" hangingPunct="1">
                <a:spcBef>
                  <a:spcPct val="20000"/>
                </a:spcBef>
                <a:defRPr/>
              </a:pP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Источник</a:t>
              </a:r>
              <a:r>
                <a:rPr lang="en-US" sz="1600" dirty="0">
                  <a:solidFill>
                    <a:srgbClr val="000000"/>
                  </a:solidFill>
                  <a:cs typeface="Arial" charset="0"/>
                </a:rPr>
                <a:t>:</a:t>
              </a: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Источник</a:t>
              </a:r>
              <a:endParaRPr lang="en-US" sz="1600" dirty="0">
                <a:solidFill>
                  <a:srgbClr val="000000"/>
                </a:solidFill>
                <a:cs typeface="Arial" charset="0"/>
              </a:endParaRPr>
            </a:p>
          </p:txBody>
        </p:sp>
      </p:grpSp>
      <p:sp>
        <p:nvSpPr>
          <p:cNvPr id="157" name="Working Draft" hidden="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 rot="5400000">
            <a:off x="14973069" y="3688158"/>
            <a:ext cx="2314736" cy="123111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defTabSz="9334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800" dirty="0">
                <a:solidFill>
                  <a:srgbClr val="000000"/>
                </a:solidFill>
                <a:cs typeface="Arial" charset="0"/>
              </a:rPr>
              <a:t>Working Draft - Last Modified 09/06/2006 21:40:09</a:t>
            </a:r>
          </a:p>
        </p:txBody>
      </p:sp>
      <p:sp>
        <p:nvSpPr>
          <p:cNvPr id="158" name="Printed" hidden="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 rot="5400000">
            <a:off x="15476386" y="5738149"/>
            <a:ext cx="1308050" cy="123111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defTabSz="9334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800" dirty="0">
                <a:solidFill>
                  <a:srgbClr val="000000"/>
                </a:solidFill>
                <a:cs typeface="Arial" charset="0"/>
              </a:rPr>
              <a:t>Printed 08/06/2006 17:52:59</a:t>
            </a:r>
          </a:p>
        </p:txBody>
      </p:sp>
      <p:graphicFrame>
        <p:nvGraphicFramePr>
          <p:cNvPr id="159" name="AutoShape 218"/>
          <p:cNvGraphicFramePr>
            <a:graphicFrameLocks/>
          </p:cNvGraphicFramePr>
          <p:nvPr>
            <p:custDataLst>
              <p:tags r:id="rId8"/>
            </p:custDataLst>
          </p:nvPr>
        </p:nvGraphicFramePr>
        <p:xfrm>
          <a:off x="2852" y="5"/>
          <a:ext cx="287867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733" name="think-cell Slide" r:id="rId13" imgW="0" imgH="0" progId="">
                  <p:embed/>
                </p:oleObj>
              </mc:Choice>
              <mc:Fallback>
                <p:oleObj name="think-cell Slide" r:id="rId13" imgW="0" imgH="0" progId="">
                  <p:embed/>
                  <p:pic>
                    <p:nvPicPr>
                      <p:cNvPr id="0" name="AutoShape 105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2" y="5"/>
                        <a:ext cx="287867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217423" y="313267"/>
            <a:ext cx="15637932" cy="167481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60" name="pg num"/>
          <p:cNvSpPr>
            <a:spLocks noGrp="1" noChangeArrowheads="1"/>
          </p:cNvSpPr>
          <p:nvPr>
            <p:ph type="sldNum" sz="quarter" idx="10"/>
            <p:custDataLst>
              <p:tags r:id="rId9"/>
            </p:custDataLst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  <a:cs typeface="Arial" charset="0"/>
              </a:defRPr>
            </a:lvl1pPr>
          </a:lstStyle>
          <a:p>
            <a:pPr>
              <a:defRPr/>
            </a:pPr>
            <a:fld id="{1527C588-7E09-463F-95C3-AC330A12A25C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161" name="doc id"/>
          <p:cNvSpPr>
            <a:spLocks noGrp="1" noChangeArrowheads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8237766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32023" y="1496508"/>
            <a:ext cx="12192000" cy="318346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32023" y="4802723"/>
            <a:ext cx="12192000" cy="2207684"/>
          </a:xfrm>
        </p:spPr>
        <p:txBody>
          <a:bodyPr/>
          <a:lstStyle>
            <a:lvl1pPr marL="0" indent="0" algn="ctr">
              <a:buNone/>
              <a:defRPr sz="2500"/>
            </a:lvl1pPr>
            <a:lvl2pPr marL="457157" indent="0" algn="ctr">
              <a:buNone/>
              <a:defRPr sz="2100"/>
            </a:lvl2pPr>
            <a:lvl3pPr marL="914310" indent="0" algn="ctr">
              <a:buNone/>
              <a:defRPr sz="1800"/>
            </a:lvl3pPr>
            <a:lvl4pPr marL="1371467" indent="0" algn="ctr">
              <a:buNone/>
              <a:defRPr sz="1600"/>
            </a:lvl4pPr>
            <a:lvl5pPr marL="1828626" indent="0" algn="ctr">
              <a:buNone/>
              <a:defRPr sz="1600"/>
            </a:lvl5pPr>
            <a:lvl6pPr marL="2285777" indent="0" algn="ctr">
              <a:buNone/>
              <a:defRPr sz="1600"/>
            </a:lvl6pPr>
            <a:lvl7pPr marL="2742932" indent="0" algn="ctr">
              <a:buNone/>
              <a:defRPr sz="1600"/>
            </a:lvl7pPr>
            <a:lvl8pPr marL="3200089" indent="0" algn="ctr">
              <a:buNone/>
              <a:defRPr sz="1600"/>
            </a:lvl8pPr>
            <a:lvl9pPr marL="3657246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36290C-97D4-450A-8F5B-318EF5515591}" type="datetime1">
              <a:rPr lang="ru-RU" smtClean="0"/>
              <a:pPr>
                <a:defRPr/>
              </a:pPr>
              <a:t>27.02.2023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5F68319-7308-4D37-9938-8374D839DE54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3578948"/>
      </p:ext>
    </p:extLst>
  </p:cSld>
  <p:clrMapOvr>
    <a:masterClrMapping/>
  </p:clrMapOvr>
  <p:transition spd="med">
    <p:fade/>
  </p:transition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D4E332-AC47-49CE-8593-54B50594A9B8}" type="datetime1">
              <a:rPr lang="ru-RU" smtClean="0"/>
              <a:pPr>
                <a:defRPr/>
              </a:pPr>
              <a:t>27.02.2023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F70863F-9805-43E9-890F-C62D72729587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7482972"/>
      </p:ext>
    </p:extLst>
  </p:cSld>
  <p:clrMapOvr>
    <a:masterClrMapping/>
  </p:clrMapOvr>
  <p:transition spd="med">
    <p:fade/>
  </p:transition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9140" y="2279672"/>
            <a:ext cx="14020800" cy="38036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09140" y="6119337"/>
            <a:ext cx="14020800" cy="2000249"/>
          </a:xfrm>
        </p:spPr>
        <p:txBody>
          <a:bodyPr/>
          <a:lstStyle>
            <a:lvl1pPr marL="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1pPr>
            <a:lvl2pPr marL="45715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1431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46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7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9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0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2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F20E72-0A68-4124-8DBA-60044512D55E}" type="datetime1">
              <a:rPr lang="ru-RU" smtClean="0"/>
              <a:pPr>
                <a:defRPr/>
              </a:pPr>
              <a:t>27.02.2023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0BDCED2-C850-4068-B2FC-8E656722CFA4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8722946"/>
      </p:ext>
    </p:extLst>
  </p:cSld>
  <p:clrMapOvr>
    <a:masterClrMapping/>
  </p:clrMapOvr>
  <p:transition spd="med">
    <p:fade/>
  </p:transition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17602" y="2434167"/>
            <a:ext cx="6908800" cy="580178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229625" y="2434167"/>
            <a:ext cx="6908800" cy="580178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99DF03-B852-4C8F-B82A-57C9BD89065B}" type="datetime1">
              <a:rPr lang="ru-RU" smtClean="0"/>
              <a:pPr>
                <a:defRPr/>
              </a:pPr>
              <a:t>27.02.2023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E2A80D8-8507-41E2-BA76-EE2296AC7924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939545"/>
      </p:ext>
    </p:extLst>
  </p:cSld>
  <p:clrMapOvr>
    <a:masterClrMapping/>
  </p:clrMapOvr>
  <p:transition spd="med">
    <p:fade/>
  </p:transition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9742" y="486853"/>
            <a:ext cx="14020800" cy="176741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19748" y="2241563"/>
            <a:ext cx="6877049" cy="1098549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57157" indent="0">
              <a:buNone/>
              <a:defRPr sz="2100" b="1"/>
            </a:lvl2pPr>
            <a:lvl3pPr marL="914310" indent="0">
              <a:buNone/>
              <a:defRPr sz="1800" b="1"/>
            </a:lvl3pPr>
            <a:lvl4pPr marL="1371467" indent="0">
              <a:buNone/>
              <a:defRPr sz="1600" b="1"/>
            </a:lvl4pPr>
            <a:lvl5pPr marL="1828626" indent="0">
              <a:buNone/>
              <a:defRPr sz="1600" b="1"/>
            </a:lvl5pPr>
            <a:lvl6pPr marL="2285777" indent="0">
              <a:buNone/>
              <a:defRPr sz="1600" b="1"/>
            </a:lvl6pPr>
            <a:lvl7pPr marL="2742932" indent="0">
              <a:buNone/>
              <a:defRPr sz="1600" b="1"/>
            </a:lvl7pPr>
            <a:lvl8pPr marL="3200089" indent="0">
              <a:buNone/>
              <a:defRPr sz="1600" b="1"/>
            </a:lvl8pPr>
            <a:lvl9pPr marL="3657246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119748" y="3340100"/>
            <a:ext cx="6877049" cy="4912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8229660" y="2241563"/>
            <a:ext cx="6910917" cy="1098549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57157" indent="0">
              <a:buNone/>
              <a:defRPr sz="2100" b="1"/>
            </a:lvl2pPr>
            <a:lvl3pPr marL="914310" indent="0">
              <a:buNone/>
              <a:defRPr sz="1800" b="1"/>
            </a:lvl3pPr>
            <a:lvl4pPr marL="1371467" indent="0">
              <a:buNone/>
              <a:defRPr sz="1600" b="1"/>
            </a:lvl4pPr>
            <a:lvl5pPr marL="1828626" indent="0">
              <a:buNone/>
              <a:defRPr sz="1600" b="1"/>
            </a:lvl5pPr>
            <a:lvl6pPr marL="2285777" indent="0">
              <a:buNone/>
              <a:defRPr sz="1600" b="1"/>
            </a:lvl6pPr>
            <a:lvl7pPr marL="2742932" indent="0">
              <a:buNone/>
              <a:defRPr sz="1600" b="1"/>
            </a:lvl7pPr>
            <a:lvl8pPr marL="3200089" indent="0">
              <a:buNone/>
              <a:defRPr sz="1600" b="1"/>
            </a:lvl8pPr>
            <a:lvl9pPr marL="3657246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8229660" y="3340100"/>
            <a:ext cx="6910917" cy="4912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42B49A-AEC3-4BBE-B655-580A1AB39B9C}" type="datetime1">
              <a:rPr lang="ru-RU" smtClean="0"/>
              <a:pPr>
                <a:defRPr/>
              </a:pPr>
              <a:t>27.02.2023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9721CDC-070C-4785-953B-0A83EF3188B9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7233018"/>
      </p:ext>
    </p:extLst>
  </p:cSld>
  <p:clrMapOvr>
    <a:masterClrMapping/>
  </p:clrMapOvr>
  <p:transition spd="med">
    <p:fade/>
  </p:transition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C26CA3-8A47-4F93-9211-4859185E8810}" type="datetime1">
              <a:rPr lang="ru-RU" smtClean="0"/>
              <a:pPr>
                <a:defRPr/>
              </a:pPr>
              <a:t>27.02.2023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368360" y="8316416"/>
            <a:ext cx="4639735" cy="486834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B7E4D7E-E5C2-43FE-9CC7-C6A010FB669D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1920292"/>
      </p:ext>
    </p:extLst>
  </p:cSld>
  <p:clrMapOvr>
    <a:masterClrMapping/>
  </p:clrMapOvr>
  <p:transition spd="med">
    <p:fade/>
  </p:transition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83094D-0F00-4364-8BBA-D9F37FE23D5F}" type="datetime1">
              <a:rPr lang="ru-RU" smtClean="0"/>
              <a:pPr>
                <a:defRPr/>
              </a:pPr>
              <a:t>27.02.2023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480814" y="8475164"/>
            <a:ext cx="4625625" cy="486834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8AAC45A1-0930-4202-A38A-B6511A278AAB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1712351"/>
      </p:ext>
    </p:extLst>
  </p:cSld>
  <p:clrMapOvr>
    <a:masterClrMapping/>
  </p:clrMapOvr>
  <p:transition spd="med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251A5B-3F9C-41F9-94D6-6FFF567D5EBB}" type="datetime1">
              <a:rPr lang="ru-RU" smtClean="0"/>
              <a:pPr>
                <a:defRPr/>
              </a:pPr>
              <a:t>27.02.2023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66B4389-90E7-4F6A-B715-1981CF5D88B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fade/>
  </p:transition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9736" y="609600"/>
            <a:ext cx="5242985" cy="2133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10966" y="1316588"/>
            <a:ext cx="8229602" cy="649816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5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19736" y="2743205"/>
            <a:ext cx="5242985" cy="5082117"/>
          </a:xfrm>
        </p:spPr>
        <p:txBody>
          <a:bodyPr/>
          <a:lstStyle>
            <a:lvl1pPr marL="0" indent="0">
              <a:buNone/>
              <a:defRPr sz="1600"/>
            </a:lvl1pPr>
            <a:lvl2pPr marL="457157" indent="0">
              <a:buNone/>
              <a:defRPr sz="1400"/>
            </a:lvl2pPr>
            <a:lvl3pPr marL="914310" indent="0">
              <a:buNone/>
              <a:defRPr sz="1200"/>
            </a:lvl3pPr>
            <a:lvl4pPr marL="1371467" indent="0">
              <a:buNone/>
              <a:defRPr sz="1100"/>
            </a:lvl4pPr>
            <a:lvl5pPr marL="1828626" indent="0">
              <a:buNone/>
              <a:defRPr sz="1100"/>
            </a:lvl5pPr>
            <a:lvl6pPr marL="2285777" indent="0">
              <a:buNone/>
              <a:defRPr sz="1100"/>
            </a:lvl6pPr>
            <a:lvl7pPr marL="2742932" indent="0">
              <a:buNone/>
              <a:defRPr sz="1100"/>
            </a:lvl7pPr>
            <a:lvl8pPr marL="3200089" indent="0">
              <a:buNone/>
              <a:defRPr sz="1100"/>
            </a:lvl8pPr>
            <a:lvl9pPr marL="3657246" indent="0">
              <a:buNone/>
              <a:defRPr sz="11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F4B9A2-6651-4E9F-96B6-83E61790EFAB}" type="datetime1">
              <a:rPr lang="ru-RU" smtClean="0"/>
              <a:pPr>
                <a:defRPr/>
              </a:pPr>
              <a:t>27.02.2023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62F540C-1435-46A0-AD8F-05A107B1C056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8848522"/>
      </p:ext>
    </p:extLst>
  </p:cSld>
  <p:clrMapOvr>
    <a:masterClrMapping/>
  </p:clrMapOvr>
  <p:transition spd="med">
    <p:fade/>
  </p:transition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9736" y="609600"/>
            <a:ext cx="5242985" cy="2133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910966" y="1316588"/>
            <a:ext cx="8229602" cy="6498167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57" indent="0">
              <a:buNone/>
              <a:defRPr sz="2800"/>
            </a:lvl2pPr>
            <a:lvl3pPr marL="914310" indent="0">
              <a:buNone/>
              <a:defRPr sz="2500"/>
            </a:lvl3pPr>
            <a:lvl4pPr marL="1371467" indent="0">
              <a:buNone/>
              <a:defRPr sz="2100"/>
            </a:lvl4pPr>
            <a:lvl5pPr marL="1828626" indent="0">
              <a:buNone/>
              <a:defRPr sz="2100"/>
            </a:lvl5pPr>
            <a:lvl6pPr marL="2285777" indent="0">
              <a:buNone/>
              <a:defRPr sz="2100"/>
            </a:lvl6pPr>
            <a:lvl7pPr marL="2742932" indent="0">
              <a:buNone/>
              <a:defRPr sz="2100"/>
            </a:lvl7pPr>
            <a:lvl8pPr marL="3200089" indent="0">
              <a:buNone/>
              <a:defRPr sz="2100"/>
            </a:lvl8pPr>
            <a:lvl9pPr marL="3657246" indent="0">
              <a:buNone/>
              <a:defRPr sz="2100"/>
            </a:lvl9pPr>
          </a:lstStyle>
          <a:p>
            <a:pPr lv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19736" y="2743205"/>
            <a:ext cx="5242985" cy="5082117"/>
          </a:xfrm>
        </p:spPr>
        <p:txBody>
          <a:bodyPr/>
          <a:lstStyle>
            <a:lvl1pPr marL="0" indent="0">
              <a:buNone/>
              <a:defRPr sz="1600"/>
            </a:lvl1pPr>
            <a:lvl2pPr marL="457157" indent="0">
              <a:buNone/>
              <a:defRPr sz="1400"/>
            </a:lvl2pPr>
            <a:lvl3pPr marL="914310" indent="0">
              <a:buNone/>
              <a:defRPr sz="1200"/>
            </a:lvl3pPr>
            <a:lvl4pPr marL="1371467" indent="0">
              <a:buNone/>
              <a:defRPr sz="1100"/>
            </a:lvl4pPr>
            <a:lvl5pPr marL="1828626" indent="0">
              <a:buNone/>
              <a:defRPr sz="1100"/>
            </a:lvl5pPr>
            <a:lvl6pPr marL="2285777" indent="0">
              <a:buNone/>
              <a:defRPr sz="1100"/>
            </a:lvl6pPr>
            <a:lvl7pPr marL="2742932" indent="0">
              <a:buNone/>
              <a:defRPr sz="1100"/>
            </a:lvl7pPr>
            <a:lvl8pPr marL="3200089" indent="0">
              <a:buNone/>
              <a:defRPr sz="1100"/>
            </a:lvl8pPr>
            <a:lvl9pPr marL="3657246" indent="0">
              <a:buNone/>
              <a:defRPr sz="11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E9A28B-8E64-457F-89C1-5D6478584191}" type="datetime1">
              <a:rPr lang="ru-RU" smtClean="0"/>
              <a:pPr>
                <a:defRPr/>
              </a:pPr>
              <a:t>27.02.2023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764AF57-2860-4DD0-9BD3-55C78C025F6F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5285340"/>
      </p:ext>
    </p:extLst>
  </p:cSld>
  <p:clrMapOvr>
    <a:masterClrMapping/>
  </p:clrMapOvr>
  <p:transition spd="med">
    <p:fade/>
  </p:transition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CE8D92-CA4B-48AF-AACE-0F95B329A41F}" type="datetime1">
              <a:rPr lang="ru-RU" smtClean="0"/>
              <a:pPr>
                <a:defRPr/>
              </a:pPr>
              <a:t>27.02.2023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CF2EFA10-0523-41F5-AA98-9F98F676E1C3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847997"/>
      </p:ext>
    </p:extLst>
  </p:cSld>
  <p:clrMapOvr>
    <a:masterClrMapping/>
  </p:clrMapOvr>
  <p:transition spd="med">
    <p:fade/>
  </p:transition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633218" y="486839"/>
            <a:ext cx="3505198" cy="7749116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17618" y="486839"/>
            <a:ext cx="10312402" cy="7749116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071AD9-74AF-40CA-9499-E7530E115B7C}" type="datetime1">
              <a:rPr lang="ru-RU" smtClean="0"/>
              <a:pPr>
                <a:defRPr/>
              </a:pPr>
              <a:t>27.02.2023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0588A74-0240-4A8A-AF95-6A2C4C06F1E9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6167637"/>
      </p:ext>
    </p:extLst>
  </p:cSld>
  <p:clrMapOvr>
    <a:masterClrMapping/>
  </p:clrMapOvr>
  <p:transition spd="med">
    <p:fade/>
  </p:transition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43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-11260" y="-29631"/>
            <a:ext cx="16258823" cy="321733"/>
            <a:chOff x="-4" y="-14"/>
            <a:chExt cx="5646" cy="149"/>
          </a:xfrm>
        </p:grpSpPr>
        <p:sp>
          <p:nvSpPr>
            <p:cNvPr id="4" name="Rectangle 198"/>
            <p:cNvSpPr>
              <a:spLocks noChangeArrowheads="1"/>
            </p:cNvSpPr>
            <p:nvPr userDrawn="1"/>
          </p:nvSpPr>
          <p:spPr bwMode="auto">
            <a:xfrm>
              <a:off x="-4" y="-14"/>
              <a:ext cx="3" cy="149"/>
            </a:xfrm>
            <a:prstGeom prst="rect">
              <a:avLst/>
            </a:prstGeom>
            <a:solidFill>
              <a:srgbClr val="0029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" name="Rectangle 199"/>
            <p:cNvSpPr>
              <a:spLocks noChangeArrowheads="1"/>
            </p:cNvSpPr>
            <p:nvPr userDrawn="1"/>
          </p:nvSpPr>
          <p:spPr bwMode="auto">
            <a:xfrm>
              <a:off x="-1" y="-14"/>
              <a:ext cx="4" cy="149"/>
            </a:xfrm>
            <a:prstGeom prst="rect">
              <a:avLst/>
            </a:prstGeom>
            <a:solidFill>
              <a:srgbClr val="0229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" name="Rectangle 200"/>
            <p:cNvSpPr>
              <a:spLocks noChangeArrowheads="1"/>
            </p:cNvSpPr>
            <p:nvPr userDrawn="1"/>
          </p:nvSpPr>
          <p:spPr bwMode="auto">
            <a:xfrm>
              <a:off x="3" y="-14"/>
              <a:ext cx="4" cy="149"/>
            </a:xfrm>
            <a:prstGeom prst="rect">
              <a:avLst/>
            </a:prstGeom>
            <a:solidFill>
              <a:srgbClr val="0429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" name="Rectangle 201"/>
            <p:cNvSpPr>
              <a:spLocks noChangeArrowheads="1"/>
            </p:cNvSpPr>
            <p:nvPr userDrawn="1"/>
          </p:nvSpPr>
          <p:spPr bwMode="auto">
            <a:xfrm>
              <a:off x="7" y="-14"/>
              <a:ext cx="3" cy="149"/>
            </a:xfrm>
            <a:prstGeom prst="rect">
              <a:avLst/>
            </a:prstGeom>
            <a:solidFill>
              <a:srgbClr val="06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" name="Rectangle 202"/>
            <p:cNvSpPr>
              <a:spLocks noChangeArrowheads="1"/>
            </p:cNvSpPr>
            <p:nvPr userDrawn="1"/>
          </p:nvSpPr>
          <p:spPr bwMode="auto">
            <a:xfrm>
              <a:off x="10" y="-14"/>
              <a:ext cx="4" cy="149"/>
            </a:xfrm>
            <a:prstGeom prst="rect">
              <a:avLst/>
            </a:prstGeom>
            <a:solidFill>
              <a:srgbClr val="08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" name="Rectangle 203"/>
            <p:cNvSpPr>
              <a:spLocks noChangeArrowheads="1"/>
            </p:cNvSpPr>
            <p:nvPr userDrawn="1"/>
          </p:nvSpPr>
          <p:spPr bwMode="auto">
            <a:xfrm>
              <a:off x="14" y="-14"/>
              <a:ext cx="6" cy="149"/>
            </a:xfrm>
            <a:prstGeom prst="rect">
              <a:avLst/>
            </a:prstGeom>
            <a:solidFill>
              <a:srgbClr val="0A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" name="Rectangle 204"/>
            <p:cNvSpPr>
              <a:spLocks noChangeArrowheads="1"/>
            </p:cNvSpPr>
            <p:nvPr userDrawn="1"/>
          </p:nvSpPr>
          <p:spPr bwMode="auto">
            <a:xfrm>
              <a:off x="20" y="-14"/>
              <a:ext cx="15" cy="149"/>
            </a:xfrm>
            <a:prstGeom prst="rect">
              <a:avLst/>
            </a:prstGeom>
            <a:solidFill>
              <a:srgbClr val="0C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" name="Rectangle 205"/>
            <p:cNvSpPr>
              <a:spLocks noChangeArrowheads="1"/>
            </p:cNvSpPr>
            <p:nvPr userDrawn="1"/>
          </p:nvSpPr>
          <p:spPr bwMode="auto">
            <a:xfrm>
              <a:off x="32" y="-14"/>
              <a:ext cx="11" cy="149"/>
            </a:xfrm>
            <a:prstGeom prst="rect">
              <a:avLst/>
            </a:prstGeom>
            <a:solidFill>
              <a:srgbClr val="0E2B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" name="Rectangle 206"/>
            <p:cNvSpPr>
              <a:spLocks noChangeArrowheads="1"/>
            </p:cNvSpPr>
            <p:nvPr userDrawn="1"/>
          </p:nvSpPr>
          <p:spPr bwMode="auto">
            <a:xfrm>
              <a:off x="43" y="-14"/>
              <a:ext cx="15" cy="149"/>
            </a:xfrm>
            <a:prstGeom prst="rect">
              <a:avLst/>
            </a:prstGeom>
            <a:solidFill>
              <a:srgbClr val="102B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" name="Rectangle 207"/>
            <p:cNvSpPr>
              <a:spLocks noChangeArrowheads="1"/>
            </p:cNvSpPr>
            <p:nvPr userDrawn="1"/>
          </p:nvSpPr>
          <p:spPr bwMode="auto">
            <a:xfrm>
              <a:off x="58" y="-14"/>
              <a:ext cx="18" cy="149"/>
            </a:xfrm>
            <a:prstGeom prst="rect">
              <a:avLst/>
            </a:prstGeom>
            <a:solidFill>
              <a:srgbClr val="122C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" name="Rectangle 208"/>
            <p:cNvSpPr>
              <a:spLocks noChangeArrowheads="1"/>
            </p:cNvSpPr>
            <p:nvPr userDrawn="1"/>
          </p:nvSpPr>
          <p:spPr bwMode="auto">
            <a:xfrm>
              <a:off x="73" y="-14"/>
              <a:ext cx="16" cy="149"/>
            </a:xfrm>
            <a:prstGeom prst="rect">
              <a:avLst/>
            </a:prstGeom>
            <a:solidFill>
              <a:srgbClr val="142D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" name="Rectangle 209"/>
            <p:cNvSpPr>
              <a:spLocks noChangeArrowheads="1"/>
            </p:cNvSpPr>
            <p:nvPr userDrawn="1"/>
          </p:nvSpPr>
          <p:spPr bwMode="auto">
            <a:xfrm>
              <a:off x="89" y="-14"/>
              <a:ext cx="22" cy="149"/>
            </a:xfrm>
            <a:prstGeom prst="rect">
              <a:avLst/>
            </a:prstGeom>
            <a:solidFill>
              <a:srgbClr val="162D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" name="Rectangle 210"/>
            <p:cNvSpPr>
              <a:spLocks noChangeArrowheads="1"/>
            </p:cNvSpPr>
            <p:nvPr userDrawn="1"/>
          </p:nvSpPr>
          <p:spPr bwMode="auto">
            <a:xfrm>
              <a:off x="111" y="-14"/>
              <a:ext cx="28" cy="149"/>
            </a:xfrm>
            <a:prstGeom prst="rect">
              <a:avLst/>
            </a:prstGeom>
            <a:solidFill>
              <a:srgbClr val="182D6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" name="Rectangle 211"/>
            <p:cNvSpPr>
              <a:spLocks noChangeArrowheads="1"/>
            </p:cNvSpPr>
            <p:nvPr userDrawn="1"/>
          </p:nvSpPr>
          <p:spPr bwMode="auto">
            <a:xfrm>
              <a:off x="139" y="-14"/>
              <a:ext cx="25" cy="149"/>
            </a:xfrm>
            <a:prstGeom prst="rect">
              <a:avLst/>
            </a:prstGeom>
            <a:solidFill>
              <a:srgbClr val="1A2F6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8" name="Rectangle 212"/>
            <p:cNvSpPr>
              <a:spLocks noChangeArrowheads="1"/>
            </p:cNvSpPr>
            <p:nvPr userDrawn="1"/>
          </p:nvSpPr>
          <p:spPr bwMode="auto">
            <a:xfrm>
              <a:off x="167" y="-14"/>
              <a:ext cx="24" cy="149"/>
            </a:xfrm>
            <a:prstGeom prst="rect">
              <a:avLst/>
            </a:prstGeom>
            <a:solidFill>
              <a:srgbClr val="1C306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9" name="Rectangle 213"/>
            <p:cNvSpPr>
              <a:spLocks noChangeArrowheads="1"/>
            </p:cNvSpPr>
            <p:nvPr userDrawn="1"/>
          </p:nvSpPr>
          <p:spPr bwMode="auto">
            <a:xfrm>
              <a:off x="188" y="-14"/>
              <a:ext cx="22" cy="149"/>
            </a:xfrm>
            <a:prstGeom prst="rect">
              <a:avLst/>
            </a:prstGeom>
            <a:solidFill>
              <a:srgbClr val="1E326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0" name="Rectangle 214"/>
            <p:cNvSpPr>
              <a:spLocks noChangeArrowheads="1"/>
            </p:cNvSpPr>
            <p:nvPr userDrawn="1"/>
          </p:nvSpPr>
          <p:spPr bwMode="auto">
            <a:xfrm>
              <a:off x="210" y="-14"/>
              <a:ext cx="25" cy="149"/>
            </a:xfrm>
            <a:prstGeom prst="rect">
              <a:avLst/>
            </a:prstGeom>
            <a:solidFill>
              <a:srgbClr val="20326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1" name="Rectangle 215"/>
            <p:cNvSpPr>
              <a:spLocks noChangeArrowheads="1"/>
            </p:cNvSpPr>
            <p:nvPr userDrawn="1"/>
          </p:nvSpPr>
          <p:spPr bwMode="auto">
            <a:xfrm>
              <a:off x="232" y="-14"/>
              <a:ext cx="40" cy="149"/>
            </a:xfrm>
            <a:prstGeom prst="rect">
              <a:avLst/>
            </a:prstGeom>
            <a:solidFill>
              <a:srgbClr val="22336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2" name="Rectangle 216"/>
            <p:cNvSpPr>
              <a:spLocks noChangeArrowheads="1"/>
            </p:cNvSpPr>
            <p:nvPr userDrawn="1"/>
          </p:nvSpPr>
          <p:spPr bwMode="auto">
            <a:xfrm>
              <a:off x="272" y="-14"/>
              <a:ext cx="22" cy="149"/>
            </a:xfrm>
            <a:prstGeom prst="rect">
              <a:avLst/>
            </a:prstGeom>
            <a:solidFill>
              <a:srgbClr val="24356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3" name="Rectangle 217"/>
            <p:cNvSpPr>
              <a:spLocks noChangeArrowheads="1"/>
            </p:cNvSpPr>
            <p:nvPr userDrawn="1"/>
          </p:nvSpPr>
          <p:spPr bwMode="auto">
            <a:xfrm>
              <a:off x="294" y="-14"/>
              <a:ext cx="25" cy="149"/>
            </a:xfrm>
            <a:prstGeom prst="rect">
              <a:avLst/>
            </a:prstGeom>
            <a:solidFill>
              <a:srgbClr val="26366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4" name="Rectangle 218"/>
            <p:cNvSpPr>
              <a:spLocks noChangeArrowheads="1"/>
            </p:cNvSpPr>
            <p:nvPr userDrawn="1"/>
          </p:nvSpPr>
          <p:spPr bwMode="auto">
            <a:xfrm>
              <a:off x="316" y="-14"/>
              <a:ext cx="25" cy="149"/>
            </a:xfrm>
            <a:prstGeom prst="rect">
              <a:avLst/>
            </a:prstGeom>
            <a:solidFill>
              <a:srgbClr val="28376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5" name="Rectangle 219"/>
            <p:cNvSpPr>
              <a:spLocks noChangeArrowheads="1"/>
            </p:cNvSpPr>
            <p:nvPr userDrawn="1"/>
          </p:nvSpPr>
          <p:spPr bwMode="auto">
            <a:xfrm>
              <a:off x="343" y="-14"/>
              <a:ext cx="33" cy="149"/>
            </a:xfrm>
            <a:prstGeom prst="rect">
              <a:avLst/>
            </a:prstGeom>
            <a:solidFill>
              <a:srgbClr val="2A386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6" name="Rectangle 220"/>
            <p:cNvSpPr>
              <a:spLocks noChangeArrowheads="1"/>
            </p:cNvSpPr>
            <p:nvPr userDrawn="1"/>
          </p:nvSpPr>
          <p:spPr bwMode="auto">
            <a:xfrm>
              <a:off x="376" y="-14"/>
              <a:ext cx="25" cy="149"/>
            </a:xfrm>
            <a:prstGeom prst="rect">
              <a:avLst/>
            </a:prstGeom>
            <a:solidFill>
              <a:srgbClr val="2C396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7" name="Rectangle 221"/>
            <p:cNvSpPr>
              <a:spLocks noChangeArrowheads="1"/>
            </p:cNvSpPr>
            <p:nvPr userDrawn="1"/>
          </p:nvSpPr>
          <p:spPr bwMode="auto">
            <a:xfrm>
              <a:off x="403" y="-14"/>
              <a:ext cx="28" cy="149"/>
            </a:xfrm>
            <a:prstGeom prst="rect">
              <a:avLst/>
            </a:prstGeom>
            <a:solidFill>
              <a:srgbClr val="2D3B6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8" name="Rectangle 222"/>
            <p:cNvSpPr>
              <a:spLocks noChangeArrowheads="1"/>
            </p:cNvSpPr>
            <p:nvPr userDrawn="1"/>
          </p:nvSpPr>
          <p:spPr bwMode="auto">
            <a:xfrm>
              <a:off x="431" y="-14"/>
              <a:ext cx="33" cy="149"/>
            </a:xfrm>
            <a:prstGeom prst="rect">
              <a:avLst/>
            </a:prstGeom>
            <a:solidFill>
              <a:srgbClr val="2F3C6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9" name="Rectangle 223"/>
            <p:cNvSpPr>
              <a:spLocks noChangeArrowheads="1"/>
            </p:cNvSpPr>
            <p:nvPr userDrawn="1"/>
          </p:nvSpPr>
          <p:spPr bwMode="auto">
            <a:xfrm>
              <a:off x="464" y="-14"/>
              <a:ext cx="25" cy="149"/>
            </a:xfrm>
            <a:prstGeom prst="rect">
              <a:avLst/>
            </a:prstGeom>
            <a:solidFill>
              <a:srgbClr val="313D6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0" name="Rectangle 224"/>
            <p:cNvSpPr>
              <a:spLocks noChangeArrowheads="1"/>
            </p:cNvSpPr>
            <p:nvPr userDrawn="1"/>
          </p:nvSpPr>
          <p:spPr bwMode="auto">
            <a:xfrm>
              <a:off x="491" y="-14"/>
              <a:ext cx="40" cy="149"/>
            </a:xfrm>
            <a:prstGeom prst="rect">
              <a:avLst/>
            </a:prstGeom>
            <a:solidFill>
              <a:srgbClr val="333F6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1" name="Rectangle 225"/>
            <p:cNvSpPr>
              <a:spLocks noChangeArrowheads="1"/>
            </p:cNvSpPr>
            <p:nvPr userDrawn="1"/>
          </p:nvSpPr>
          <p:spPr bwMode="auto">
            <a:xfrm>
              <a:off x="531" y="-14"/>
              <a:ext cx="25" cy="149"/>
            </a:xfrm>
            <a:prstGeom prst="rect">
              <a:avLst/>
            </a:prstGeom>
            <a:solidFill>
              <a:srgbClr val="35406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2" name="Rectangle 226"/>
            <p:cNvSpPr>
              <a:spLocks noChangeArrowheads="1"/>
            </p:cNvSpPr>
            <p:nvPr userDrawn="1"/>
          </p:nvSpPr>
          <p:spPr bwMode="auto">
            <a:xfrm>
              <a:off x="558" y="-14"/>
              <a:ext cx="27" cy="149"/>
            </a:xfrm>
            <a:prstGeom prst="rect">
              <a:avLst/>
            </a:prstGeom>
            <a:solidFill>
              <a:srgbClr val="37426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3" name="Rectangle 227"/>
            <p:cNvSpPr>
              <a:spLocks noChangeArrowheads="1"/>
            </p:cNvSpPr>
            <p:nvPr userDrawn="1"/>
          </p:nvSpPr>
          <p:spPr bwMode="auto">
            <a:xfrm>
              <a:off x="585" y="-14"/>
              <a:ext cx="23" cy="149"/>
            </a:xfrm>
            <a:prstGeom prst="rect">
              <a:avLst/>
            </a:prstGeom>
            <a:solidFill>
              <a:srgbClr val="38446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4" name="Rectangle 228"/>
            <p:cNvSpPr>
              <a:spLocks noChangeArrowheads="1"/>
            </p:cNvSpPr>
            <p:nvPr userDrawn="1"/>
          </p:nvSpPr>
          <p:spPr bwMode="auto">
            <a:xfrm>
              <a:off x="608" y="-14"/>
              <a:ext cx="38" cy="149"/>
            </a:xfrm>
            <a:prstGeom prst="rect">
              <a:avLst/>
            </a:prstGeom>
            <a:solidFill>
              <a:srgbClr val="3A456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5" name="Rectangle 229"/>
            <p:cNvSpPr>
              <a:spLocks noChangeArrowheads="1"/>
            </p:cNvSpPr>
            <p:nvPr userDrawn="1"/>
          </p:nvSpPr>
          <p:spPr bwMode="auto">
            <a:xfrm>
              <a:off x="646" y="-14"/>
              <a:ext cx="28" cy="149"/>
            </a:xfrm>
            <a:prstGeom prst="rect">
              <a:avLst/>
            </a:prstGeom>
            <a:solidFill>
              <a:srgbClr val="3C476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6" name="Rectangle 230"/>
            <p:cNvSpPr>
              <a:spLocks noChangeArrowheads="1"/>
            </p:cNvSpPr>
            <p:nvPr userDrawn="1"/>
          </p:nvSpPr>
          <p:spPr bwMode="auto">
            <a:xfrm>
              <a:off x="674" y="-14"/>
              <a:ext cx="38" cy="149"/>
            </a:xfrm>
            <a:prstGeom prst="rect">
              <a:avLst/>
            </a:prstGeom>
            <a:solidFill>
              <a:srgbClr val="3E486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7" name="Rectangle 231"/>
            <p:cNvSpPr>
              <a:spLocks noChangeArrowheads="1"/>
            </p:cNvSpPr>
            <p:nvPr userDrawn="1"/>
          </p:nvSpPr>
          <p:spPr bwMode="auto">
            <a:xfrm>
              <a:off x="712" y="-14"/>
              <a:ext cx="25" cy="149"/>
            </a:xfrm>
            <a:prstGeom prst="rect">
              <a:avLst/>
            </a:prstGeom>
            <a:solidFill>
              <a:srgbClr val="404A6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8" name="Rectangle 232"/>
            <p:cNvSpPr>
              <a:spLocks noChangeArrowheads="1"/>
            </p:cNvSpPr>
            <p:nvPr userDrawn="1"/>
          </p:nvSpPr>
          <p:spPr bwMode="auto">
            <a:xfrm>
              <a:off x="740" y="-14"/>
              <a:ext cx="38" cy="149"/>
            </a:xfrm>
            <a:prstGeom prst="rect">
              <a:avLst/>
            </a:prstGeom>
            <a:solidFill>
              <a:srgbClr val="424B6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9" name="Rectangle 233"/>
            <p:cNvSpPr>
              <a:spLocks noChangeArrowheads="1"/>
            </p:cNvSpPr>
            <p:nvPr userDrawn="1"/>
          </p:nvSpPr>
          <p:spPr bwMode="auto">
            <a:xfrm>
              <a:off x="778" y="-14"/>
              <a:ext cx="25" cy="149"/>
            </a:xfrm>
            <a:prstGeom prst="rect">
              <a:avLst/>
            </a:prstGeom>
            <a:solidFill>
              <a:srgbClr val="444D7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0" name="Rectangle 234"/>
            <p:cNvSpPr>
              <a:spLocks noChangeArrowheads="1"/>
            </p:cNvSpPr>
            <p:nvPr userDrawn="1"/>
          </p:nvSpPr>
          <p:spPr bwMode="auto">
            <a:xfrm>
              <a:off x="806" y="-14"/>
              <a:ext cx="33" cy="149"/>
            </a:xfrm>
            <a:prstGeom prst="rect">
              <a:avLst/>
            </a:prstGeom>
            <a:solidFill>
              <a:srgbClr val="464E7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1" name="Rectangle 235"/>
            <p:cNvSpPr>
              <a:spLocks noChangeArrowheads="1"/>
            </p:cNvSpPr>
            <p:nvPr userDrawn="1"/>
          </p:nvSpPr>
          <p:spPr bwMode="auto">
            <a:xfrm>
              <a:off x="839" y="-14"/>
              <a:ext cx="28" cy="149"/>
            </a:xfrm>
            <a:prstGeom prst="rect">
              <a:avLst/>
            </a:prstGeom>
            <a:solidFill>
              <a:srgbClr val="47507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2" name="Rectangle 236"/>
            <p:cNvSpPr>
              <a:spLocks noChangeArrowheads="1"/>
            </p:cNvSpPr>
            <p:nvPr userDrawn="1"/>
          </p:nvSpPr>
          <p:spPr bwMode="auto">
            <a:xfrm>
              <a:off x="867" y="-14"/>
              <a:ext cx="25" cy="149"/>
            </a:xfrm>
            <a:prstGeom prst="rect">
              <a:avLst/>
            </a:prstGeom>
            <a:solidFill>
              <a:srgbClr val="49517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3" name="Rectangle 237"/>
            <p:cNvSpPr>
              <a:spLocks noChangeArrowheads="1"/>
            </p:cNvSpPr>
            <p:nvPr userDrawn="1"/>
          </p:nvSpPr>
          <p:spPr bwMode="auto">
            <a:xfrm>
              <a:off x="895" y="-14"/>
              <a:ext cx="38" cy="149"/>
            </a:xfrm>
            <a:prstGeom prst="rect">
              <a:avLst/>
            </a:prstGeom>
            <a:solidFill>
              <a:srgbClr val="4B537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4" name="Rectangle 238"/>
            <p:cNvSpPr>
              <a:spLocks noChangeArrowheads="1"/>
            </p:cNvSpPr>
            <p:nvPr userDrawn="1"/>
          </p:nvSpPr>
          <p:spPr bwMode="auto">
            <a:xfrm>
              <a:off x="933" y="-14"/>
              <a:ext cx="27" cy="149"/>
            </a:xfrm>
            <a:prstGeom prst="rect">
              <a:avLst/>
            </a:prstGeom>
            <a:solidFill>
              <a:srgbClr val="4D557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5" name="Rectangle 239"/>
            <p:cNvSpPr>
              <a:spLocks noChangeArrowheads="1"/>
            </p:cNvSpPr>
            <p:nvPr userDrawn="1"/>
          </p:nvSpPr>
          <p:spPr bwMode="auto">
            <a:xfrm>
              <a:off x="960" y="-14"/>
              <a:ext cx="30" cy="149"/>
            </a:xfrm>
            <a:prstGeom prst="rect">
              <a:avLst/>
            </a:prstGeom>
            <a:solidFill>
              <a:srgbClr val="4F567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6" name="Rectangle 240"/>
            <p:cNvSpPr>
              <a:spLocks noChangeArrowheads="1"/>
            </p:cNvSpPr>
            <p:nvPr userDrawn="1"/>
          </p:nvSpPr>
          <p:spPr bwMode="auto">
            <a:xfrm>
              <a:off x="993" y="-14"/>
              <a:ext cx="25" cy="149"/>
            </a:xfrm>
            <a:prstGeom prst="rect">
              <a:avLst/>
            </a:prstGeom>
            <a:solidFill>
              <a:srgbClr val="50587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7" name="Rectangle 241"/>
            <p:cNvSpPr>
              <a:spLocks noChangeArrowheads="1"/>
            </p:cNvSpPr>
            <p:nvPr userDrawn="1"/>
          </p:nvSpPr>
          <p:spPr bwMode="auto">
            <a:xfrm>
              <a:off x="1016" y="-14"/>
              <a:ext cx="25" cy="149"/>
            </a:xfrm>
            <a:prstGeom prst="rect">
              <a:avLst/>
            </a:prstGeom>
            <a:solidFill>
              <a:srgbClr val="52597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8" name="Rectangle 242"/>
            <p:cNvSpPr>
              <a:spLocks noChangeArrowheads="1"/>
            </p:cNvSpPr>
            <p:nvPr userDrawn="1"/>
          </p:nvSpPr>
          <p:spPr bwMode="auto">
            <a:xfrm>
              <a:off x="1043" y="-14"/>
              <a:ext cx="39" cy="149"/>
            </a:xfrm>
            <a:prstGeom prst="rect">
              <a:avLst/>
            </a:prstGeom>
            <a:solidFill>
              <a:srgbClr val="545B7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9" name="Rectangle 243"/>
            <p:cNvSpPr>
              <a:spLocks noChangeArrowheads="1"/>
            </p:cNvSpPr>
            <p:nvPr userDrawn="1"/>
          </p:nvSpPr>
          <p:spPr bwMode="auto">
            <a:xfrm>
              <a:off x="1082" y="-14"/>
              <a:ext cx="28" cy="149"/>
            </a:xfrm>
            <a:prstGeom prst="rect">
              <a:avLst/>
            </a:prstGeom>
            <a:solidFill>
              <a:srgbClr val="565C7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0" name="Rectangle 244"/>
            <p:cNvSpPr>
              <a:spLocks noChangeArrowheads="1"/>
            </p:cNvSpPr>
            <p:nvPr userDrawn="1"/>
          </p:nvSpPr>
          <p:spPr bwMode="auto">
            <a:xfrm>
              <a:off x="1110" y="-14"/>
              <a:ext cx="25" cy="149"/>
            </a:xfrm>
            <a:prstGeom prst="rect">
              <a:avLst/>
            </a:prstGeom>
            <a:solidFill>
              <a:srgbClr val="585E7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1" name="Rectangle 245"/>
            <p:cNvSpPr>
              <a:spLocks noChangeArrowheads="1"/>
            </p:cNvSpPr>
            <p:nvPr userDrawn="1"/>
          </p:nvSpPr>
          <p:spPr bwMode="auto">
            <a:xfrm>
              <a:off x="1136" y="-14"/>
              <a:ext cx="25" cy="149"/>
            </a:xfrm>
            <a:prstGeom prst="rect">
              <a:avLst/>
            </a:prstGeom>
            <a:solidFill>
              <a:srgbClr val="59607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2" name="Rectangle 246"/>
            <p:cNvSpPr>
              <a:spLocks noChangeArrowheads="1"/>
            </p:cNvSpPr>
            <p:nvPr userDrawn="1"/>
          </p:nvSpPr>
          <p:spPr bwMode="auto">
            <a:xfrm>
              <a:off x="1159" y="-14"/>
              <a:ext cx="35" cy="149"/>
            </a:xfrm>
            <a:prstGeom prst="rect">
              <a:avLst/>
            </a:prstGeom>
            <a:solidFill>
              <a:srgbClr val="5B617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3" name="Rectangle 247"/>
            <p:cNvSpPr>
              <a:spLocks noChangeArrowheads="1"/>
            </p:cNvSpPr>
            <p:nvPr userDrawn="1"/>
          </p:nvSpPr>
          <p:spPr bwMode="auto">
            <a:xfrm>
              <a:off x="1197" y="-14"/>
              <a:ext cx="28" cy="149"/>
            </a:xfrm>
            <a:prstGeom prst="rect">
              <a:avLst/>
            </a:prstGeom>
            <a:solidFill>
              <a:srgbClr val="5D637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4" name="Rectangle 248"/>
            <p:cNvSpPr>
              <a:spLocks noChangeArrowheads="1"/>
            </p:cNvSpPr>
            <p:nvPr userDrawn="1"/>
          </p:nvSpPr>
          <p:spPr bwMode="auto">
            <a:xfrm>
              <a:off x="1225" y="-14"/>
              <a:ext cx="22" cy="149"/>
            </a:xfrm>
            <a:prstGeom prst="rect">
              <a:avLst/>
            </a:prstGeom>
            <a:solidFill>
              <a:srgbClr val="5E657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5" name="Rectangle 249"/>
            <p:cNvSpPr>
              <a:spLocks noChangeArrowheads="1"/>
            </p:cNvSpPr>
            <p:nvPr userDrawn="1"/>
          </p:nvSpPr>
          <p:spPr bwMode="auto">
            <a:xfrm>
              <a:off x="1247" y="-14"/>
              <a:ext cx="38" cy="149"/>
            </a:xfrm>
            <a:prstGeom prst="rect">
              <a:avLst/>
            </a:prstGeom>
            <a:solidFill>
              <a:srgbClr val="60668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6" name="Rectangle 250"/>
            <p:cNvSpPr>
              <a:spLocks noChangeArrowheads="1"/>
            </p:cNvSpPr>
            <p:nvPr userDrawn="1"/>
          </p:nvSpPr>
          <p:spPr bwMode="auto">
            <a:xfrm>
              <a:off x="1285" y="-14"/>
              <a:ext cx="28" cy="149"/>
            </a:xfrm>
            <a:prstGeom prst="rect">
              <a:avLst/>
            </a:prstGeom>
            <a:solidFill>
              <a:srgbClr val="62688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7" name="Rectangle 251"/>
            <p:cNvSpPr>
              <a:spLocks noChangeArrowheads="1"/>
            </p:cNvSpPr>
            <p:nvPr userDrawn="1"/>
          </p:nvSpPr>
          <p:spPr bwMode="auto">
            <a:xfrm>
              <a:off x="1313" y="-14"/>
              <a:ext cx="22" cy="149"/>
            </a:xfrm>
            <a:prstGeom prst="rect">
              <a:avLst/>
            </a:prstGeom>
            <a:solidFill>
              <a:srgbClr val="64698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8" name="Rectangle 252"/>
            <p:cNvSpPr>
              <a:spLocks noChangeArrowheads="1"/>
            </p:cNvSpPr>
            <p:nvPr userDrawn="1"/>
          </p:nvSpPr>
          <p:spPr bwMode="auto">
            <a:xfrm>
              <a:off x="1335" y="-14"/>
              <a:ext cx="25" cy="149"/>
            </a:xfrm>
            <a:prstGeom prst="rect">
              <a:avLst/>
            </a:prstGeom>
            <a:solidFill>
              <a:srgbClr val="656B8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9" name="Rectangle 253"/>
            <p:cNvSpPr>
              <a:spLocks noChangeArrowheads="1"/>
            </p:cNvSpPr>
            <p:nvPr userDrawn="1"/>
          </p:nvSpPr>
          <p:spPr bwMode="auto">
            <a:xfrm>
              <a:off x="1357" y="-14"/>
              <a:ext cx="39" cy="149"/>
            </a:xfrm>
            <a:prstGeom prst="rect">
              <a:avLst/>
            </a:prstGeom>
            <a:solidFill>
              <a:srgbClr val="676C8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0" name="Rectangle 254"/>
            <p:cNvSpPr>
              <a:spLocks noChangeArrowheads="1"/>
            </p:cNvSpPr>
            <p:nvPr userDrawn="1"/>
          </p:nvSpPr>
          <p:spPr bwMode="auto">
            <a:xfrm>
              <a:off x="1396" y="-14"/>
              <a:ext cx="25" cy="149"/>
            </a:xfrm>
            <a:prstGeom prst="rect">
              <a:avLst/>
            </a:prstGeom>
            <a:solidFill>
              <a:srgbClr val="696E8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1" name="Rectangle 255"/>
            <p:cNvSpPr>
              <a:spLocks noChangeArrowheads="1"/>
            </p:cNvSpPr>
            <p:nvPr userDrawn="1"/>
          </p:nvSpPr>
          <p:spPr bwMode="auto">
            <a:xfrm>
              <a:off x="1424" y="-14"/>
              <a:ext cx="32" cy="149"/>
            </a:xfrm>
            <a:prstGeom prst="rect">
              <a:avLst/>
            </a:prstGeom>
            <a:solidFill>
              <a:srgbClr val="6B6F8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2" name="Rectangle 256"/>
            <p:cNvSpPr>
              <a:spLocks noChangeArrowheads="1"/>
            </p:cNvSpPr>
            <p:nvPr userDrawn="1"/>
          </p:nvSpPr>
          <p:spPr bwMode="auto">
            <a:xfrm>
              <a:off x="1456" y="-14"/>
              <a:ext cx="25" cy="149"/>
            </a:xfrm>
            <a:prstGeom prst="rect">
              <a:avLst/>
            </a:prstGeom>
            <a:solidFill>
              <a:srgbClr val="6C718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3" name="Rectangle 257"/>
            <p:cNvSpPr>
              <a:spLocks noChangeArrowheads="1"/>
            </p:cNvSpPr>
            <p:nvPr userDrawn="1"/>
          </p:nvSpPr>
          <p:spPr bwMode="auto">
            <a:xfrm>
              <a:off x="1484" y="-14"/>
              <a:ext cx="28" cy="149"/>
            </a:xfrm>
            <a:prstGeom prst="rect">
              <a:avLst/>
            </a:prstGeom>
            <a:solidFill>
              <a:srgbClr val="6E738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4" name="Rectangle 258"/>
            <p:cNvSpPr>
              <a:spLocks noChangeArrowheads="1"/>
            </p:cNvSpPr>
            <p:nvPr userDrawn="1"/>
          </p:nvSpPr>
          <p:spPr bwMode="auto">
            <a:xfrm>
              <a:off x="1512" y="-14"/>
              <a:ext cx="32" cy="149"/>
            </a:xfrm>
            <a:prstGeom prst="rect">
              <a:avLst/>
            </a:prstGeom>
            <a:solidFill>
              <a:srgbClr val="70748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5" name="Rectangle 259"/>
            <p:cNvSpPr>
              <a:spLocks noChangeArrowheads="1"/>
            </p:cNvSpPr>
            <p:nvPr userDrawn="1"/>
          </p:nvSpPr>
          <p:spPr bwMode="auto">
            <a:xfrm>
              <a:off x="1544" y="-14"/>
              <a:ext cx="25" cy="149"/>
            </a:xfrm>
            <a:prstGeom prst="rect">
              <a:avLst/>
            </a:prstGeom>
            <a:solidFill>
              <a:srgbClr val="72768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6" name="Rectangle 260"/>
            <p:cNvSpPr>
              <a:spLocks noChangeArrowheads="1"/>
            </p:cNvSpPr>
            <p:nvPr userDrawn="1"/>
          </p:nvSpPr>
          <p:spPr bwMode="auto">
            <a:xfrm>
              <a:off x="1572" y="-14"/>
              <a:ext cx="39" cy="149"/>
            </a:xfrm>
            <a:prstGeom prst="rect">
              <a:avLst/>
            </a:prstGeom>
            <a:solidFill>
              <a:srgbClr val="74788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7" name="Rectangle 261"/>
            <p:cNvSpPr>
              <a:spLocks noChangeArrowheads="1"/>
            </p:cNvSpPr>
            <p:nvPr userDrawn="1"/>
          </p:nvSpPr>
          <p:spPr bwMode="auto">
            <a:xfrm>
              <a:off x="1611" y="-14"/>
              <a:ext cx="22" cy="149"/>
            </a:xfrm>
            <a:prstGeom prst="rect">
              <a:avLst/>
            </a:prstGeom>
            <a:solidFill>
              <a:srgbClr val="757A8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8" name="Rectangle 262"/>
            <p:cNvSpPr>
              <a:spLocks noChangeArrowheads="1"/>
            </p:cNvSpPr>
            <p:nvPr userDrawn="1"/>
          </p:nvSpPr>
          <p:spPr bwMode="auto">
            <a:xfrm>
              <a:off x="1633" y="-14"/>
              <a:ext cx="28" cy="149"/>
            </a:xfrm>
            <a:prstGeom prst="rect">
              <a:avLst/>
            </a:prstGeom>
            <a:solidFill>
              <a:srgbClr val="777B8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9" name="Rectangle 263"/>
            <p:cNvSpPr>
              <a:spLocks noChangeArrowheads="1"/>
            </p:cNvSpPr>
            <p:nvPr userDrawn="1"/>
          </p:nvSpPr>
          <p:spPr bwMode="auto">
            <a:xfrm>
              <a:off x="1661" y="-14"/>
              <a:ext cx="25" cy="149"/>
            </a:xfrm>
            <a:prstGeom prst="rect">
              <a:avLst/>
            </a:prstGeom>
            <a:solidFill>
              <a:srgbClr val="797D9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0" name="Rectangle 264"/>
            <p:cNvSpPr>
              <a:spLocks noChangeArrowheads="1"/>
            </p:cNvSpPr>
            <p:nvPr userDrawn="1"/>
          </p:nvSpPr>
          <p:spPr bwMode="auto">
            <a:xfrm>
              <a:off x="1688" y="-14"/>
              <a:ext cx="25" cy="149"/>
            </a:xfrm>
            <a:prstGeom prst="rect">
              <a:avLst/>
            </a:prstGeom>
            <a:solidFill>
              <a:srgbClr val="7B7E9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1" name="Rectangle 265"/>
            <p:cNvSpPr>
              <a:spLocks noChangeArrowheads="1"/>
            </p:cNvSpPr>
            <p:nvPr userDrawn="1"/>
          </p:nvSpPr>
          <p:spPr bwMode="auto">
            <a:xfrm>
              <a:off x="1710" y="-14"/>
              <a:ext cx="33" cy="149"/>
            </a:xfrm>
            <a:prstGeom prst="rect">
              <a:avLst/>
            </a:prstGeom>
            <a:solidFill>
              <a:srgbClr val="7C809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2" name="Rectangle 266"/>
            <p:cNvSpPr>
              <a:spLocks noChangeArrowheads="1"/>
            </p:cNvSpPr>
            <p:nvPr userDrawn="1"/>
          </p:nvSpPr>
          <p:spPr bwMode="auto">
            <a:xfrm>
              <a:off x="1743" y="-14"/>
              <a:ext cx="25" cy="149"/>
            </a:xfrm>
            <a:prstGeom prst="rect">
              <a:avLst/>
            </a:prstGeom>
            <a:solidFill>
              <a:srgbClr val="7E819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3" name="Rectangle 267"/>
            <p:cNvSpPr>
              <a:spLocks noChangeArrowheads="1"/>
            </p:cNvSpPr>
            <p:nvPr userDrawn="1"/>
          </p:nvSpPr>
          <p:spPr bwMode="auto">
            <a:xfrm>
              <a:off x="1771" y="-14"/>
              <a:ext cx="27" cy="149"/>
            </a:xfrm>
            <a:prstGeom prst="rect">
              <a:avLst/>
            </a:prstGeom>
            <a:solidFill>
              <a:srgbClr val="80839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4" name="Rectangle 268"/>
            <p:cNvSpPr>
              <a:spLocks noChangeArrowheads="1"/>
            </p:cNvSpPr>
            <p:nvPr userDrawn="1"/>
          </p:nvSpPr>
          <p:spPr bwMode="auto">
            <a:xfrm>
              <a:off x="1798" y="-14"/>
              <a:ext cx="31" cy="149"/>
            </a:xfrm>
            <a:prstGeom prst="rect">
              <a:avLst/>
            </a:prstGeom>
            <a:solidFill>
              <a:srgbClr val="81859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5" name="Rectangle 269"/>
            <p:cNvSpPr>
              <a:spLocks noChangeArrowheads="1"/>
            </p:cNvSpPr>
            <p:nvPr userDrawn="1"/>
          </p:nvSpPr>
          <p:spPr bwMode="auto">
            <a:xfrm>
              <a:off x="1832" y="-14"/>
              <a:ext cx="27" cy="149"/>
            </a:xfrm>
            <a:prstGeom prst="rect">
              <a:avLst/>
            </a:prstGeom>
            <a:solidFill>
              <a:srgbClr val="83869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6" name="Rectangle 270"/>
            <p:cNvSpPr>
              <a:spLocks noChangeArrowheads="1"/>
            </p:cNvSpPr>
            <p:nvPr userDrawn="1"/>
          </p:nvSpPr>
          <p:spPr bwMode="auto">
            <a:xfrm>
              <a:off x="1859" y="-14"/>
              <a:ext cx="25" cy="149"/>
            </a:xfrm>
            <a:prstGeom prst="rect">
              <a:avLst/>
            </a:prstGeom>
            <a:solidFill>
              <a:srgbClr val="85889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7" name="Rectangle 271"/>
            <p:cNvSpPr>
              <a:spLocks noChangeArrowheads="1"/>
            </p:cNvSpPr>
            <p:nvPr userDrawn="1"/>
          </p:nvSpPr>
          <p:spPr bwMode="auto">
            <a:xfrm>
              <a:off x="1886" y="-14"/>
              <a:ext cx="25" cy="149"/>
            </a:xfrm>
            <a:prstGeom prst="rect">
              <a:avLst/>
            </a:prstGeom>
            <a:solidFill>
              <a:srgbClr val="868A9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8" name="Rectangle 272"/>
            <p:cNvSpPr>
              <a:spLocks noChangeArrowheads="1"/>
            </p:cNvSpPr>
            <p:nvPr userDrawn="1"/>
          </p:nvSpPr>
          <p:spPr bwMode="auto">
            <a:xfrm>
              <a:off x="1908" y="-14"/>
              <a:ext cx="34" cy="149"/>
            </a:xfrm>
            <a:prstGeom prst="rect">
              <a:avLst/>
            </a:prstGeom>
            <a:solidFill>
              <a:srgbClr val="888B9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9" name="Rectangle 273"/>
            <p:cNvSpPr>
              <a:spLocks noChangeArrowheads="1"/>
            </p:cNvSpPr>
            <p:nvPr userDrawn="1"/>
          </p:nvSpPr>
          <p:spPr bwMode="auto">
            <a:xfrm>
              <a:off x="1942" y="-14"/>
              <a:ext cx="22" cy="149"/>
            </a:xfrm>
            <a:prstGeom prst="rect">
              <a:avLst/>
            </a:prstGeom>
            <a:solidFill>
              <a:srgbClr val="898D9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0" name="Rectangle 274"/>
            <p:cNvSpPr>
              <a:spLocks noChangeArrowheads="1"/>
            </p:cNvSpPr>
            <p:nvPr userDrawn="1"/>
          </p:nvSpPr>
          <p:spPr bwMode="auto">
            <a:xfrm>
              <a:off x="1964" y="-14"/>
              <a:ext cx="27" cy="149"/>
            </a:xfrm>
            <a:prstGeom prst="rect">
              <a:avLst/>
            </a:prstGeom>
            <a:solidFill>
              <a:srgbClr val="8B8E9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1" name="Rectangle 275"/>
            <p:cNvSpPr>
              <a:spLocks noChangeArrowheads="1"/>
            </p:cNvSpPr>
            <p:nvPr userDrawn="1"/>
          </p:nvSpPr>
          <p:spPr bwMode="auto">
            <a:xfrm>
              <a:off x="1991" y="-14"/>
              <a:ext cx="36" cy="149"/>
            </a:xfrm>
            <a:prstGeom prst="rect">
              <a:avLst/>
            </a:prstGeom>
            <a:solidFill>
              <a:srgbClr val="8D909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2" name="Rectangle 276"/>
            <p:cNvSpPr>
              <a:spLocks noChangeArrowheads="1"/>
            </p:cNvSpPr>
            <p:nvPr userDrawn="1"/>
          </p:nvSpPr>
          <p:spPr bwMode="auto">
            <a:xfrm>
              <a:off x="2030" y="-14"/>
              <a:ext cx="25" cy="149"/>
            </a:xfrm>
            <a:prstGeom prst="rect">
              <a:avLst/>
            </a:prstGeom>
            <a:solidFill>
              <a:srgbClr val="8F91A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3" name="Rectangle 277"/>
            <p:cNvSpPr>
              <a:spLocks noChangeArrowheads="1"/>
            </p:cNvSpPr>
            <p:nvPr userDrawn="1"/>
          </p:nvSpPr>
          <p:spPr bwMode="auto">
            <a:xfrm>
              <a:off x="2052" y="-14"/>
              <a:ext cx="25" cy="149"/>
            </a:xfrm>
            <a:prstGeom prst="rect">
              <a:avLst/>
            </a:prstGeom>
            <a:solidFill>
              <a:srgbClr val="9093A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4" name="Rectangle 278"/>
            <p:cNvSpPr>
              <a:spLocks noChangeArrowheads="1"/>
            </p:cNvSpPr>
            <p:nvPr userDrawn="1"/>
          </p:nvSpPr>
          <p:spPr bwMode="auto">
            <a:xfrm>
              <a:off x="2079" y="-14"/>
              <a:ext cx="39" cy="149"/>
            </a:xfrm>
            <a:prstGeom prst="rect">
              <a:avLst/>
            </a:prstGeom>
            <a:solidFill>
              <a:srgbClr val="9295A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5" name="Rectangle 279"/>
            <p:cNvSpPr>
              <a:spLocks noChangeArrowheads="1"/>
            </p:cNvSpPr>
            <p:nvPr userDrawn="1"/>
          </p:nvSpPr>
          <p:spPr bwMode="auto">
            <a:xfrm>
              <a:off x="2118" y="-14"/>
              <a:ext cx="25" cy="149"/>
            </a:xfrm>
            <a:prstGeom prst="rect">
              <a:avLst/>
            </a:prstGeom>
            <a:solidFill>
              <a:srgbClr val="9496A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6" name="Rectangle 280"/>
            <p:cNvSpPr>
              <a:spLocks noChangeArrowheads="1"/>
            </p:cNvSpPr>
            <p:nvPr userDrawn="1"/>
          </p:nvSpPr>
          <p:spPr bwMode="auto">
            <a:xfrm>
              <a:off x="2140" y="-14"/>
              <a:ext cx="22" cy="149"/>
            </a:xfrm>
            <a:prstGeom prst="rect">
              <a:avLst/>
            </a:prstGeom>
            <a:solidFill>
              <a:srgbClr val="9598A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7" name="Rectangle 281"/>
            <p:cNvSpPr>
              <a:spLocks noChangeArrowheads="1"/>
            </p:cNvSpPr>
            <p:nvPr userDrawn="1"/>
          </p:nvSpPr>
          <p:spPr bwMode="auto">
            <a:xfrm>
              <a:off x="2162" y="-14"/>
              <a:ext cx="28" cy="149"/>
            </a:xfrm>
            <a:prstGeom prst="rect">
              <a:avLst/>
            </a:prstGeom>
            <a:solidFill>
              <a:srgbClr val="9699A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8" name="Rectangle 282"/>
            <p:cNvSpPr>
              <a:spLocks noChangeArrowheads="1"/>
            </p:cNvSpPr>
            <p:nvPr userDrawn="1"/>
          </p:nvSpPr>
          <p:spPr bwMode="auto">
            <a:xfrm>
              <a:off x="2190" y="-14"/>
              <a:ext cx="25" cy="149"/>
            </a:xfrm>
            <a:prstGeom prst="rect">
              <a:avLst/>
            </a:prstGeom>
            <a:solidFill>
              <a:srgbClr val="989BA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9" name="Rectangle 283"/>
            <p:cNvSpPr>
              <a:spLocks noChangeArrowheads="1"/>
            </p:cNvSpPr>
            <p:nvPr userDrawn="1"/>
          </p:nvSpPr>
          <p:spPr bwMode="auto">
            <a:xfrm>
              <a:off x="2217" y="-14"/>
              <a:ext cx="25" cy="149"/>
            </a:xfrm>
            <a:prstGeom prst="rect">
              <a:avLst/>
            </a:prstGeom>
            <a:solidFill>
              <a:srgbClr val="9A9CA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0" name="Rectangle 284"/>
            <p:cNvSpPr>
              <a:spLocks noChangeArrowheads="1"/>
            </p:cNvSpPr>
            <p:nvPr userDrawn="1"/>
          </p:nvSpPr>
          <p:spPr bwMode="auto">
            <a:xfrm>
              <a:off x="2240" y="-14"/>
              <a:ext cx="29" cy="149"/>
            </a:xfrm>
            <a:prstGeom prst="rect">
              <a:avLst/>
            </a:prstGeom>
            <a:solidFill>
              <a:srgbClr val="9B9EA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1" name="Rectangle 285"/>
            <p:cNvSpPr>
              <a:spLocks noChangeArrowheads="1"/>
            </p:cNvSpPr>
            <p:nvPr userDrawn="1"/>
          </p:nvSpPr>
          <p:spPr bwMode="auto">
            <a:xfrm>
              <a:off x="2272" y="-14"/>
              <a:ext cx="28" cy="149"/>
            </a:xfrm>
            <a:prstGeom prst="rect">
              <a:avLst/>
            </a:prstGeom>
            <a:solidFill>
              <a:srgbClr val="9D9FA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2" name="Rectangle 286"/>
            <p:cNvSpPr>
              <a:spLocks noChangeArrowheads="1"/>
            </p:cNvSpPr>
            <p:nvPr userDrawn="1"/>
          </p:nvSpPr>
          <p:spPr bwMode="auto">
            <a:xfrm>
              <a:off x="2300" y="-14"/>
              <a:ext cx="38" cy="149"/>
            </a:xfrm>
            <a:prstGeom prst="rect">
              <a:avLst/>
            </a:prstGeom>
            <a:solidFill>
              <a:srgbClr val="9FA1A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3" name="Rectangle 287"/>
            <p:cNvSpPr>
              <a:spLocks noChangeArrowheads="1"/>
            </p:cNvSpPr>
            <p:nvPr userDrawn="1"/>
          </p:nvSpPr>
          <p:spPr bwMode="auto">
            <a:xfrm>
              <a:off x="2338" y="-14"/>
              <a:ext cx="23" cy="149"/>
            </a:xfrm>
            <a:prstGeom prst="rect">
              <a:avLst/>
            </a:prstGeom>
            <a:solidFill>
              <a:srgbClr val="A0A3A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4" name="Rectangle 288"/>
            <p:cNvSpPr>
              <a:spLocks noChangeArrowheads="1"/>
            </p:cNvSpPr>
            <p:nvPr userDrawn="1"/>
          </p:nvSpPr>
          <p:spPr bwMode="auto">
            <a:xfrm>
              <a:off x="2361" y="-14"/>
              <a:ext cx="27" cy="149"/>
            </a:xfrm>
            <a:prstGeom prst="rect">
              <a:avLst/>
            </a:prstGeom>
            <a:solidFill>
              <a:srgbClr val="A2A4A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5" name="Rectangle 289"/>
            <p:cNvSpPr>
              <a:spLocks noChangeArrowheads="1"/>
            </p:cNvSpPr>
            <p:nvPr userDrawn="1"/>
          </p:nvSpPr>
          <p:spPr bwMode="auto">
            <a:xfrm>
              <a:off x="2388" y="-14"/>
              <a:ext cx="45" cy="149"/>
            </a:xfrm>
            <a:prstGeom prst="rect">
              <a:avLst/>
            </a:prstGeom>
            <a:solidFill>
              <a:srgbClr val="A4A6B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6" name="Rectangle 290"/>
            <p:cNvSpPr>
              <a:spLocks noChangeArrowheads="1"/>
            </p:cNvSpPr>
            <p:nvPr userDrawn="1"/>
          </p:nvSpPr>
          <p:spPr bwMode="auto">
            <a:xfrm>
              <a:off x="2433" y="-14"/>
              <a:ext cx="25" cy="149"/>
            </a:xfrm>
            <a:prstGeom prst="rect">
              <a:avLst/>
            </a:prstGeom>
            <a:solidFill>
              <a:srgbClr val="A6A8B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7" name="Rectangle 291"/>
            <p:cNvSpPr>
              <a:spLocks noChangeArrowheads="1"/>
            </p:cNvSpPr>
            <p:nvPr userDrawn="1"/>
          </p:nvSpPr>
          <p:spPr bwMode="auto">
            <a:xfrm>
              <a:off x="2459" y="-14"/>
              <a:ext cx="40" cy="149"/>
            </a:xfrm>
            <a:prstGeom prst="rect">
              <a:avLst/>
            </a:prstGeom>
            <a:solidFill>
              <a:srgbClr val="A8AAB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8" name="Rectangle 292"/>
            <p:cNvSpPr>
              <a:spLocks noChangeArrowheads="1"/>
            </p:cNvSpPr>
            <p:nvPr userDrawn="1"/>
          </p:nvSpPr>
          <p:spPr bwMode="auto">
            <a:xfrm>
              <a:off x="2499" y="-14"/>
              <a:ext cx="44" cy="149"/>
            </a:xfrm>
            <a:prstGeom prst="rect">
              <a:avLst/>
            </a:prstGeom>
            <a:solidFill>
              <a:srgbClr val="AAACB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9" name="Rectangle 293"/>
            <p:cNvSpPr>
              <a:spLocks noChangeArrowheads="1"/>
            </p:cNvSpPr>
            <p:nvPr userDrawn="1"/>
          </p:nvSpPr>
          <p:spPr bwMode="auto">
            <a:xfrm>
              <a:off x="2543" y="-14"/>
              <a:ext cx="38" cy="149"/>
            </a:xfrm>
            <a:prstGeom prst="rect">
              <a:avLst/>
            </a:prstGeom>
            <a:solidFill>
              <a:srgbClr val="ACAEB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0" name="Rectangle 294"/>
            <p:cNvSpPr>
              <a:spLocks noChangeArrowheads="1"/>
            </p:cNvSpPr>
            <p:nvPr userDrawn="1"/>
          </p:nvSpPr>
          <p:spPr bwMode="auto">
            <a:xfrm>
              <a:off x="2581" y="-14"/>
              <a:ext cx="22" cy="149"/>
            </a:xfrm>
            <a:prstGeom prst="rect">
              <a:avLst/>
            </a:prstGeom>
            <a:solidFill>
              <a:srgbClr val="AEAFB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1" name="Rectangle 295"/>
            <p:cNvSpPr>
              <a:spLocks noChangeArrowheads="1"/>
            </p:cNvSpPr>
            <p:nvPr userDrawn="1"/>
          </p:nvSpPr>
          <p:spPr bwMode="auto">
            <a:xfrm>
              <a:off x="2603" y="-14"/>
              <a:ext cx="28" cy="149"/>
            </a:xfrm>
            <a:prstGeom prst="rect">
              <a:avLst/>
            </a:prstGeom>
            <a:solidFill>
              <a:srgbClr val="AFB1B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2" name="Rectangle 296"/>
            <p:cNvSpPr>
              <a:spLocks noChangeArrowheads="1"/>
            </p:cNvSpPr>
            <p:nvPr userDrawn="1"/>
          </p:nvSpPr>
          <p:spPr bwMode="auto">
            <a:xfrm>
              <a:off x="2631" y="-14"/>
              <a:ext cx="43" cy="149"/>
            </a:xfrm>
            <a:prstGeom prst="rect">
              <a:avLst/>
            </a:prstGeom>
            <a:solidFill>
              <a:srgbClr val="B1B3B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3" name="Rectangle 297"/>
            <p:cNvSpPr>
              <a:spLocks noChangeArrowheads="1"/>
            </p:cNvSpPr>
            <p:nvPr userDrawn="1"/>
          </p:nvSpPr>
          <p:spPr bwMode="auto">
            <a:xfrm>
              <a:off x="2674" y="-14"/>
              <a:ext cx="37" cy="149"/>
            </a:xfrm>
            <a:prstGeom prst="rect">
              <a:avLst/>
            </a:prstGeom>
            <a:solidFill>
              <a:srgbClr val="B3B5B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4" name="Rectangle 298"/>
            <p:cNvSpPr>
              <a:spLocks noChangeArrowheads="1"/>
            </p:cNvSpPr>
            <p:nvPr userDrawn="1"/>
          </p:nvSpPr>
          <p:spPr bwMode="auto">
            <a:xfrm>
              <a:off x="2714" y="-14"/>
              <a:ext cx="27" cy="149"/>
            </a:xfrm>
            <a:prstGeom prst="rect">
              <a:avLst/>
            </a:prstGeom>
            <a:solidFill>
              <a:srgbClr val="B5B6B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5" name="Rectangle 299"/>
            <p:cNvSpPr>
              <a:spLocks noChangeArrowheads="1"/>
            </p:cNvSpPr>
            <p:nvPr userDrawn="1"/>
          </p:nvSpPr>
          <p:spPr bwMode="auto">
            <a:xfrm>
              <a:off x="2741" y="-14"/>
              <a:ext cx="25" cy="149"/>
            </a:xfrm>
            <a:prstGeom prst="rect">
              <a:avLst/>
            </a:prstGeom>
            <a:solidFill>
              <a:srgbClr val="B7B8C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6" name="Rectangle 300"/>
            <p:cNvSpPr>
              <a:spLocks noChangeArrowheads="1"/>
            </p:cNvSpPr>
            <p:nvPr userDrawn="1"/>
          </p:nvSpPr>
          <p:spPr bwMode="auto">
            <a:xfrm>
              <a:off x="2769" y="-14"/>
              <a:ext cx="38" cy="149"/>
            </a:xfrm>
            <a:prstGeom prst="rect">
              <a:avLst/>
            </a:prstGeom>
            <a:solidFill>
              <a:srgbClr val="B8BAC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7" name="Rectangle 301"/>
            <p:cNvSpPr>
              <a:spLocks noChangeArrowheads="1"/>
            </p:cNvSpPr>
            <p:nvPr userDrawn="1"/>
          </p:nvSpPr>
          <p:spPr bwMode="auto">
            <a:xfrm>
              <a:off x="2807" y="-14"/>
              <a:ext cx="25" cy="149"/>
            </a:xfrm>
            <a:prstGeom prst="rect">
              <a:avLst/>
            </a:prstGeom>
            <a:solidFill>
              <a:srgbClr val="BABBC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8" name="Rectangle 302"/>
            <p:cNvSpPr>
              <a:spLocks noChangeArrowheads="1"/>
            </p:cNvSpPr>
            <p:nvPr userDrawn="1"/>
          </p:nvSpPr>
          <p:spPr bwMode="auto">
            <a:xfrm>
              <a:off x="2829" y="-14"/>
              <a:ext cx="44" cy="149"/>
            </a:xfrm>
            <a:prstGeom prst="rect">
              <a:avLst/>
            </a:prstGeom>
            <a:solidFill>
              <a:srgbClr val="BBBDC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9" name="Rectangle 303"/>
            <p:cNvSpPr>
              <a:spLocks noChangeArrowheads="1"/>
            </p:cNvSpPr>
            <p:nvPr userDrawn="1"/>
          </p:nvSpPr>
          <p:spPr bwMode="auto">
            <a:xfrm>
              <a:off x="2873" y="-14"/>
              <a:ext cx="36" cy="149"/>
            </a:xfrm>
            <a:prstGeom prst="rect">
              <a:avLst/>
            </a:prstGeom>
            <a:solidFill>
              <a:srgbClr val="BDBFC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0" name="Rectangle 304"/>
            <p:cNvSpPr>
              <a:spLocks noChangeArrowheads="1"/>
            </p:cNvSpPr>
            <p:nvPr userDrawn="1"/>
          </p:nvSpPr>
          <p:spPr bwMode="auto">
            <a:xfrm>
              <a:off x="2912" y="-14"/>
              <a:ext cx="27" cy="149"/>
            </a:xfrm>
            <a:prstGeom prst="rect">
              <a:avLst/>
            </a:prstGeom>
            <a:solidFill>
              <a:srgbClr val="BFC0C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1" name="Rectangle 305"/>
            <p:cNvSpPr>
              <a:spLocks noChangeArrowheads="1"/>
            </p:cNvSpPr>
            <p:nvPr userDrawn="1"/>
          </p:nvSpPr>
          <p:spPr bwMode="auto">
            <a:xfrm>
              <a:off x="2939" y="-14"/>
              <a:ext cx="45" cy="149"/>
            </a:xfrm>
            <a:prstGeom prst="rect">
              <a:avLst/>
            </a:prstGeom>
            <a:solidFill>
              <a:srgbClr val="C1C2C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2" name="Rectangle 306"/>
            <p:cNvSpPr>
              <a:spLocks noChangeArrowheads="1"/>
            </p:cNvSpPr>
            <p:nvPr userDrawn="1"/>
          </p:nvSpPr>
          <p:spPr bwMode="auto">
            <a:xfrm>
              <a:off x="2984" y="-14"/>
              <a:ext cx="44" cy="149"/>
            </a:xfrm>
            <a:prstGeom prst="rect">
              <a:avLst/>
            </a:prstGeom>
            <a:solidFill>
              <a:srgbClr val="C3C4C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3" name="Rectangle 307"/>
            <p:cNvSpPr>
              <a:spLocks noChangeArrowheads="1"/>
            </p:cNvSpPr>
            <p:nvPr userDrawn="1"/>
          </p:nvSpPr>
          <p:spPr bwMode="auto">
            <a:xfrm>
              <a:off x="3028" y="-14"/>
              <a:ext cx="44" cy="149"/>
            </a:xfrm>
            <a:prstGeom prst="rect">
              <a:avLst/>
            </a:prstGeom>
            <a:solidFill>
              <a:srgbClr val="C5C6C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4" name="Rectangle 308"/>
            <p:cNvSpPr>
              <a:spLocks noChangeArrowheads="1"/>
            </p:cNvSpPr>
            <p:nvPr userDrawn="1"/>
          </p:nvSpPr>
          <p:spPr bwMode="auto">
            <a:xfrm>
              <a:off x="3072" y="-14"/>
              <a:ext cx="44" cy="149"/>
            </a:xfrm>
            <a:prstGeom prst="rect">
              <a:avLst/>
            </a:prstGeom>
            <a:solidFill>
              <a:srgbClr val="C7C8C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5" name="Rectangle 309"/>
            <p:cNvSpPr>
              <a:spLocks noChangeArrowheads="1"/>
            </p:cNvSpPr>
            <p:nvPr userDrawn="1"/>
          </p:nvSpPr>
          <p:spPr bwMode="auto">
            <a:xfrm>
              <a:off x="3116" y="-14"/>
              <a:ext cx="41" cy="149"/>
            </a:xfrm>
            <a:prstGeom prst="rect">
              <a:avLst/>
            </a:prstGeom>
            <a:solidFill>
              <a:srgbClr val="C9CAD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6" name="Rectangle 310"/>
            <p:cNvSpPr>
              <a:spLocks noChangeArrowheads="1"/>
            </p:cNvSpPr>
            <p:nvPr userDrawn="1"/>
          </p:nvSpPr>
          <p:spPr bwMode="auto">
            <a:xfrm>
              <a:off x="3160" y="-14"/>
              <a:ext cx="44" cy="149"/>
            </a:xfrm>
            <a:prstGeom prst="rect">
              <a:avLst/>
            </a:prstGeom>
            <a:solidFill>
              <a:srgbClr val="CBCCD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7" name="Rectangle 311"/>
            <p:cNvSpPr>
              <a:spLocks noChangeArrowheads="1"/>
            </p:cNvSpPr>
            <p:nvPr userDrawn="1"/>
          </p:nvSpPr>
          <p:spPr bwMode="auto">
            <a:xfrm>
              <a:off x="3204" y="-14"/>
              <a:ext cx="45" cy="149"/>
            </a:xfrm>
            <a:prstGeom prst="rect">
              <a:avLst/>
            </a:prstGeom>
            <a:solidFill>
              <a:srgbClr val="CDCED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8" name="Rectangle 312"/>
            <p:cNvSpPr>
              <a:spLocks noChangeArrowheads="1"/>
            </p:cNvSpPr>
            <p:nvPr userDrawn="1"/>
          </p:nvSpPr>
          <p:spPr bwMode="auto">
            <a:xfrm>
              <a:off x="3249" y="-14"/>
              <a:ext cx="44" cy="149"/>
            </a:xfrm>
            <a:prstGeom prst="rect">
              <a:avLst/>
            </a:prstGeom>
            <a:solidFill>
              <a:srgbClr val="CECFD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9" name="Rectangle 313"/>
            <p:cNvSpPr>
              <a:spLocks noChangeArrowheads="1"/>
            </p:cNvSpPr>
            <p:nvPr userDrawn="1"/>
          </p:nvSpPr>
          <p:spPr bwMode="auto">
            <a:xfrm>
              <a:off x="3293" y="-14"/>
              <a:ext cx="44" cy="149"/>
            </a:xfrm>
            <a:prstGeom prst="rect">
              <a:avLst/>
            </a:prstGeom>
            <a:solidFill>
              <a:srgbClr val="D0D1D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0" name="Rectangle 314"/>
            <p:cNvSpPr>
              <a:spLocks noChangeArrowheads="1"/>
            </p:cNvSpPr>
            <p:nvPr userDrawn="1"/>
          </p:nvSpPr>
          <p:spPr bwMode="auto">
            <a:xfrm>
              <a:off x="3337" y="-14"/>
              <a:ext cx="44" cy="149"/>
            </a:xfrm>
            <a:prstGeom prst="rect">
              <a:avLst/>
            </a:prstGeom>
            <a:solidFill>
              <a:srgbClr val="D2D3D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1" name="Rectangle 315"/>
            <p:cNvSpPr>
              <a:spLocks noChangeArrowheads="1"/>
            </p:cNvSpPr>
            <p:nvPr userDrawn="1"/>
          </p:nvSpPr>
          <p:spPr bwMode="auto">
            <a:xfrm>
              <a:off x="3381" y="-14"/>
              <a:ext cx="43" cy="149"/>
            </a:xfrm>
            <a:prstGeom prst="rect">
              <a:avLst/>
            </a:prstGeom>
            <a:solidFill>
              <a:srgbClr val="D4D5D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2" name="Rectangle 316"/>
            <p:cNvSpPr>
              <a:spLocks noChangeArrowheads="1"/>
            </p:cNvSpPr>
            <p:nvPr userDrawn="1"/>
          </p:nvSpPr>
          <p:spPr bwMode="auto">
            <a:xfrm>
              <a:off x="3424" y="-14"/>
              <a:ext cx="44" cy="149"/>
            </a:xfrm>
            <a:prstGeom prst="rect">
              <a:avLst/>
            </a:prstGeom>
            <a:solidFill>
              <a:srgbClr val="D6D6D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3" name="Rectangle 317"/>
            <p:cNvSpPr>
              <a:spLocks noChangeArrowheads="1"/>
            </p:cNvSpPr>
            <p:nvPr userDrawn="1"/>
          </p:nvSpPr>
          <p:spPr bwMode="auto">
            <a:xfrm>
              <a:off x="3468" y="-14"/>
              <a:ext cx="45" cy="149"/>
            </a:xfrm>
            <a:prstGeom prst="rect">
              <a:avLst/>
            </a:prstGeom>
            <a:solidFill>
              <a:srgbClr val="D7D8D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4" name="Rectangle 318"/>
            <p:cNvSpPr>
              <a:spLocks noChangeArrowheads="1"/>
            </p:cNvSpPr>
            <p:nvPr userDrawn="1"/>
          </p:nvSpPr>
          <p:spPr bwMode="auto">
            <a:xfrm>
              <a:off x="3513" y="-14"/>
              <a:ext cx="66" cy="149"/>
            </a:xfrm>
            <a:prstGeom prst="rect">
              <a:avLst/>
            </a:prstGeom>
            <a:solidFill>
              <a:srgbClr val="D9DAD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5" name="Rectangle 319"/>
            <p:cNvSpPr>
              <a:spLocks noChangeArrowheads="1"/>
            </p:cNvSpPr>
            <p:nvPr userDrawn="1"/>
          </p:nvSpPr>
          <p:spPr bwMode="auto">
            <a:xfrm>
              <a:off x="3579" y="-14"/>
              <a:ext cx="44" cy="149"/>
            </a:xfrm>
            <a:prstGeom prst="rect">
              <a:avLst/>
            </a:prstGeom>
            <a:solidFill>
              <a:srgbClr val="DBDCE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6" name="Rectangle 320"/>
            <p:cNvSpPr>
              <a:spLocks noChangeArrowheads="1"/>
            </p:cNvSpPr>
            <p:nvPr userDrawn="1"/>
          </p:nvSpPr>
          <p:spPr bwMode="auto">
            <a:xfrm>
              <a:off x="3623" y="-14"/>
              <a:ext cx="66" cy="149"/>
            </a:xfrm>
            <a:prstGeom prst="rect">
              <a:avLst/>
            </a:prstGeom>
            <a:solidFill>
              <a:srgbClr val="DDDEE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7" name="Rectangle 321"/>
            <p:cNvSpPr>
              <a:spLocks noChangeArrowheads="1"/>
            </p:cNvSpPr>
            <p:nvPr userDrawn="1"/>
          </p:nvSpPr>
          <p:spPr bwMode="auto">
            <a:xfrm>
              <a:off x="3689" y="-14"/>
              <a:ext cx="44" cy="149"/>
            </a:xfrm>
            <a:prstGeom prst="rect">
              <a:avLst/>
            </a:prstGeom>
            <a:solidFill>
              <a:srgbClr val="DFE0E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8" name="Rectangle 322"/>
            <p:cNvSpPr>
              <a:spLocks noChangeArrowheads="1"/>
            </p:cNvSpPr>
            <p:nvPr userDrawn="1"/>
          </p:nvSpPr>
          <p:spPr bwMode="auto">
            <a:xfrm>
              <a:off x="3733" y="-14"/>
              <a:ext cx="44" cy="149"/>
            </a:xfrm>
            <a:prstGeom prst="rect">
              <a:avLst/>
            </a:prstGeom>
            <a:solidFill>
              <a:srgbClr val="E1E1E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9" name="Rectangle 323"/>
            <p:cNvSpPr>
              <a:spLocks noChangeArrowheads="1"/>
            </p:cNvSpPr>
            <p:nvPr userDrawn="1"/>
          </p:nvSpPr>
          <p:spPr bwMode="auto">
            <a:xfrm>
              <a:off x="3777" y="-14"/>
              <a:ext cx="45" cy="149"/>
            </a:xfrm>
            <a:prstGeom prst="rect">
              <a:avLst/>
            </a:prstGeom>
            <a:solidFill>
              <a:srgbClr val="E2E2E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0" name="Rectangle 324"/>
            <p:cNvSpPr>
              <a:spLocks noChangeArrowheads="1"/>
            </p:cNvSpPr>
            <p:nvPr userDrawn="1"/>
          </p:nvSpPr>
          <p:spPr bwMode="auto">
            <a:xfrm>
              <a:off x="3822" y="-14"/>
              <a:ext cx="44" cy="149"/>
            </a:xfrm>
            <a:prstGeom prst="rect">
              <a:avLst/>
            </a:prstGeom>
            <a:solidFill>
              <a:srgbClr val="E3E4E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1" name="Rectangle 325"/>
            <p:cNvSpPr>
              <a:spLocks noChangeArrowheads="1"/>
            </p:cNvSpPr>
            <p:nvPr userDrawn="1"/>
          </p:nvSpPr>
          <p:spPr bwMode="auto">
            <a:xfrm>
              <a:off x="3866" y="-14"/>
              <a:ext cx="66" cy="149"/>
            </a:xfrm>
            <a:prstGeom prst="rect">
              <a:avLst/>
            </a:prstGeom>
            <a:solidFill>
              <a:srgbClr val="E5E5E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2" name="Rectangle 326"/>
            <p:cNvSpPr>
              <a:spLocks noChangeArrowheads="1"/>
            </p:cNvSpPr>
            <p:nvPr userDrawn="1"/>
          </p:nvSpPr>
          <p:spPr bwMode="auto">
            <a:xfrm>
              <a:off x="3932" y="-14"/>
              <a:ext cx="44" cy="149"/>
            </a:xfrm>
            <a:prstGeom prst="rect">
              <a:avLst/>
            </a:prstGeom>
            <a:solidFill>
              <a:srgbClr val="E6E7E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3" name="Rectangle 327"/>
            <p:cNvSpPr>
              <a:spLocks noChangeArrowheads="1"/>
            </p:cNvSpPr>
            <p:nvPr userDrawn="1"/>
          </p:nvSpPr>
          <p:spPr bwMode="auto">
            <a:xfrm>
              <a:off x="3976" y="-14"/>
              <a:ext cx="66" cy="149"/>
            </a:xfrm>
            <a:prstGeom prst="rect">
              <a:avLst/>
            </a:prstGeom>
            <a:solidFill>
              <a:srgbClr val="E8E8E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4" name="Rectangle 328"/>
            <p:cNvSpPr>
              <a:spLocks noChangeArrowheads="1"/>
            </p:cNvSpPr>
            <p:nvPr userDrawn="1"/>
          </p:nvSpPr>
          <p:spPr bwMode="auto">
            <a:xfrm>
              <a:off x="4042" y="-14"/>
              <a:ext cx="70" cy="149"/>
            </a:xfrm>
            <a:prstGeom prst="rect">
              <a:avLst/>
            </a:prstGeom>
            <a:solidFill>
              <a:srgbClr val="EAEAE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5" name="Rectangle 329"/>
            <p:cNvSpPr>
              <a:spLocks noChangeArrowheads="1"/>
            </p:cNvSpPr>
            <p:nvPr userDrawn="1"/>
          </p:nvSpPr>
          <p:spPr bwMode="auto">
            <a:xfrm>
              <a:off x="4109" y="-14"/>
              <a:ext cx="65" cy="149"/>
            </a:xfrm>
            <a:prstGeom prst="rect">
              <a:avLst/>
            </a:prstGeom>
            <a:solidFill>
              <a:srgbClr val="EBECE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6" name="Rectangle 330"/>
            <p:cNvSpPr>
              <a:spLocks noChangeArrowheads="1"/>
            </p:cNvSpPr>
            <p:nvPr userDrawn="1"/>
          </p:nvSpPr>
          <p:spPr bwMode="auto">
            <a:xfrm>
              <a:off x="4174" y="-14"/>
              <a:ext cx="66" cy="149"/>
            </a:xfrm>
            <a:prstGeom prst="rect">
              <a:avLst/>
            </a:prstGeom>
            <a:solidFill>
              <a:srgbClr val="EDEDE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7" name="Rectangle 331"/>
            <p:cNvSpPr>
              <a:spLocks noChangeArrowheads="1"/>
            </p:cNvSpPr>
            <p:nvPr userDrawn="1"/>
          </p:nvSpPr>
          <p:spPr bwMode="auto">
            <a:xfrm>
              <a:off x="4240" y="-14"/>
              <a:ext cx="69" cy="149"/>
            </a:xfrm>
            <a:prstGeom prst="rect">
              <a:avLst/>
            </a:prstGeom>
            <a:solidFill>
              <a:srgbClr val="EEEFF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8" name="Rectangle 332"/>
            <p:cNvSpPr>
              <a:spLocks noChangeArrowheads="1"/>
            </p:cNvSpPr>
            <p:nvPr userDrawn="1"/>
          </p:nvSpPr>
          <p:spPr bwMode="auto">
            <a:xfrm>
              <a:off x="4306" y="-14"/>
              <a:ext cx="89" cy="149"/>
            </a:xfrm>
            <a:prstGeom prst="rect">
              <a:avLst/>
            </a:prstGeom>
            <a:solidFill>
              <a:srgbClr val="F0F0F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9" name="Rectangle 333"/>
            <p:cNvSpPr>
              <a:spLocks noChangeArrowheads="1"/>
            </p:cNvSpPr>
            <p:nvPr userDrawn="1"/>
          </p:nvSpPr>
          <p:spPr bwMode="auto">
            <a:xfrm>
              <a:off x="4395" y="-14"/>
              <a:ext cx="85" cy="149"/>
            </a:xfrm>
            <a:prstGeom prst="rect">
              <a:avLst/>
            </a:prstGeom>
            <a:solidFill>
              <a:srgbClr val="F2F2F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0" name="Rectangle 334"/>
            <p:cNvSpPr>
              <a:spLocks noChangeArrowheads="1"/>
            </p:cNvSpPr>
            <p:nvPr userDrawn="1"/>
          </p:nvSpPr>
          <p:spPr bwMode="auto">
            <a:xfrm>
              <a:off x="4483" y="-14"/>
              <a:ext cx="69" cy="149"/>
            </a:xfrm>
            <a:prstGeom prst="rect">
              <a:avLst/>
            </a:prstGeom>
            <a:solidFill>
              <a:srgbClr val="F3F3F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1" name="Rectangle 335"/>
            <p:cNvSpPr>
              <a:spLocks noChangeArrowheads="1"/>
            </p:cNvSpPr>
            <p:nvPr userDrawn="1"/>
          </p:nvSpPr>
          <p:spPr bwMode="auto">
            <a:xfrm>
              <a:off x="4549" y="-14"/>
              <a:ext cx="89" cy="149"/>
            </a:xfrm>
            <a:prstGeom prst="rect">
              <a:avLst/>
            </a:prstGeom>
            <a:solidFill>
              <a:srgbClr val="F4F5F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2" name="Rectangle 336"/>
            <p:cNvSpPr>
              <a:spLocks noChangeArrowheads="1"/>
            </p:cNvSpPr>
            <p:nvPr userDrawn="1"/>
          </p:nvSpPr>
          <p:spPr bwMode="auto">
            <a:xfrm>
              <a:off x="4638" y="-14"/>
              <a:ext cx="110" cy="149"/>
            </a:xfrm>
            <a:prstGeom prst="rect">
              <a:avLst/>
            </a:prstGeom>
            <a:solidFill>
              <a:srgbClr val="F6F6F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3" name="Rectangle 337"/>
            <p:cNvSpPr>
              <a:spLocks noChangeArrowheads="1"/>
            </p:cNvSpPr>
            <p:nvPr userDrawn="1"/>
          </p:nvSpPr>
          <p:spPr bwMode="auto">
            <a:xfrm>
              <a:off x="4748" y="-14"/>
              <a:ext cx="88" cy="149"/>
            </a:xfrm>
            <a:prstGeom prst="rect">
              <a:avLst/>
            </a:prstGeom>
            <a:solidFill>
              <a:srgbClr val="F7F8F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4" name="Rectangle 338"/>
            <p:cNvSpPr>
              <a:spLocks noChangeArrowheads="1"/>
            </p:cNvSpPr>
            <p:nvPr userDrawn="1"/>
          </p:nvSpPr>
          <p:spPr bwMode="auto">
            <a:xfrm>
              <a:off x="4836" y="-14"/>
              <a:ext cx="129" cy="149"/>
            </a:xfrm>
            <a:prstGeom prst="rect">
              <a:avLst/>
            </a:prstGeom>
            <a:solidFill>
              <a:srgbClr val="F9F9F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5" name="Rectangle 339"/>
            <p:cNvSpPr>
              <a:spLocks noChangeArrowheads="1"/>
            </p:cNvSpPr>
            <p:nvPr userDrawn="1"/>
          </p:nvSpPr>
          <p:spPr bwMode="auto">
            <a:xfrm>
              <a:off x="4968" y="-14"/>
              <a:ext cx="154" cy="149"/>
            </a:xfrm>
            <a:prstGeom prst="rect">
              <a:avLst/>
            </a:prstGeom>
            <a:solidFill>
              <a:srgbClr val="FAFAF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6" name="Rectangle 340"/>
            <p:cNvSpPr>
              <a:spLocks noChangeArrowheads="1"/>
            </p:cNvSpPr>
            <p:nvPr userDrawn="1"/>
          </p:nvSpPr>
          <p:spPr bwMode="auto">
            <a:xfrm>
              <a:off x="5122" y="-14"/>
              <a:ext cx="221" cy="149"/>
            </a:xfrm>
            <a:prstGeom prst="rect">
              <a:avLst/>
            </a:prstGeom>
            <a:solidFill>
              <a:srgbClr val="FCFCF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7" name="Rectangle 341"/>
            <p:cNvSpPr>
              <a:spLocks noChangeArrowheads="1"/>
            </p:cNvSpPr>
            <p:nvPr userDrawn="1"/>
          </p:nvSpPr>
          <p:spPr bwMode="auto">
            <a:xfrm>
              <a:off x="5343" y="-14"/>
              <a:ext cx="199" cy="149"/>
            </a:xfrm>
            <a:prstGeom prst="rect">
              <a:avLst/>
            </a:prstGeom>
            <a:solidFill>
              <a:srgbClr val="FDFDF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8" name="Rectangle 342"/>
            <p:cNvSpPr>
              <a:spLocks noChangeArrowheads="1"/>
            </p:cNvSpPr>
            <p:nvPr userDrawn="1"/>
          </p:nvSpPr>
          <p:spPr bwMode="auto">
            <a:xfrm>
              <a:off x="5542" y="-14"/>
              <a:ext cx="100" cy="14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149" name="Freeform 353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11616269" y="-27512"/>
            <a:ext cx="4642558" cy="319618"/>
          </a:xfrm>
          <a:custGeom>
            <a:avLst/>
            <a:gdLst>
              <a:gd name="T0" fmla="*/ 0 w 1612"/>
              <a:gd name="T1" fmla="*/ 0 h 164"/>
              <a:gd name="T2" fmla="*/ 2147483646 w 1612"/>
              <a:gd name="T3" fmla="*/ 2147483646 h 164"/>
              <a:gd name="T4" fmla="*/ 2147483646 w 1612"/>
              <a:gd name="T5" fmla="*/ 2147483646 h 164"/>
              <a:gd name="T6" fmla="*/ 2147483646 w 1612"/>
              <a:gd name="T7" fmla="*/ 0 h 164"/>
              <a:gd name="T8" fmla="*/ 0 w 1612"/>
              <a:gd name="T9" fmla="*/ 0 h 1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12"/>
              <a:gd name="T16" fmla="*/ 0 h 164"/>
              <a:gd name="T17" fmla="*/ 1612 w 1612"/>
              <a:gd name="T18" fmla="*/ 164 h 1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12" h="164">
                <a:moveTo>
                  <a:pt x="0" y="0"/>
                </a:moveTo>
                <a:lnTo>
                  <a:pt x="95" y="164"/>
                </a:lnTo>
                <a:lnTo>
                  <a:pt x="1612" y="164"/>
                </a:lnTo>
                <a:lnTo>
                  <a:pt x="1612" y="0"/>
                </a:lnTo>
                <a:lnTo>
                  <a:pt x="0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lIns="123445" tIns="61722" rIns="123445" bIns="61722"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150" name="AutoShape 196"/>
          <p:cNvSpPr>
            <a:spLocks noChangeAspect="1" noChangeArrowheads="1" noTextEdit="1"/>
          </p:cNvSpPr>
          <p:nvPr>
            <p:custDataLst>
              <p:tags r:id="rId4"/>
            </p:custDataLst>
          </p:nvPr>
        </p:nvSpPr>
        <p:spPr bwMode="auto">
          <a:xfrm>
            <a:off x="-11258" y="-35954"/>
            <a:ext cx="16309623" cy="345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447" tIns="60726" rIns="121447" bIns="60726"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grpSp>
        <p:nvGrpSpPr>
          <p:cNvPr id="151" name="Group 355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8475" y="8822299"/>
            <a:ext cx="16250356" cy="351367"/>
            <a:chOff x="3" y="4085"/>
            <a:chExt cx="5643" cy="163"/>
          </a:xfrm>
        </p:grpSpPr>
        <p:sp>
          <p:nvSpPr>
            <p:cNvPr id="152" name="Rectangle 36"/>
            <p:cNvSpPr>
              <a:spLocks noChangeArrowheads="1"/>
            </p:cNvSpPr>
            <p:nvPr userDrawn="1">
              <p:custDataLst>
                <p:tags r:id="rId11"/>
              </p:custDataLst>
            </p:nvPr>
          </p:nvSpPr>
          <p:spPr bwMode="auto">
            <a:xfrm flipH="1">
              <a:off x="3" y="4087"/>
              <a:ext cx="5636" cy="161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2203" tIns="46098" rIns="92203" bIns="46098" anchor="ctr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3" name="Freeform 354"/>
            <p:cNvSpPr>
              <a:spLocks/>
            </p:cNvSpPr>
            <p:nvPr userDrawn="1"/>
          </p:nvSpPr>
          <p:spPr bwMode="auto">
            <a:xfrm flipV="1">
              <a:off x="4034" y="4085"/>
              <a:ext cx="1612" cy="163"/>
            </a:xfrm>
            <a:custGeom>
              <a:avLst/>
              <a:gdLst>
                <a:gd name="T0" fmla="*/ 0 w 1612"/>
                <a:gd name="T1" fmla="*/ 0 h 164"/>
                <a:gd name="T2" fmla="*/ 95 w 1612"/>
                <a:gd name="T3" fmla="*/ 131 h 164"/>
                <a:gd name="T4" fmla="*/ 1612 w 1612"/>
                <a:gd name="T5" fmla="*/ 131 h 164"/>
                <a:gd name="T6" fmla="*/ 1612 w 1612"/>
                <a:gd name="T7" fmla="*/ 0 h 164"/>
                <a:gd name="T8" fmla="*/ 0 w 1612"/>
                <a:gd name="T9" fmla="*/ 0 h 1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12"/>
                <a:gd name="T16" fmla="*/ 0 h 164"/>
                <a:gd name="T17" fmla="*/ 1612 w 1612"/>
                <a:gd name="T18" fmla="*/ 164 h 1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12" h="164">
                  <a:moveTo>
                    <a:pt x="0" y="0"/>
                  </a:moveTo>
                  <a:lnTo>
                    <a:pt x="95" y="164"/>
                  </a:lnTo>
                  <a:lnTo>
                    <a:pt x="1612" y="164"/>
                  </a:lnTo>
                  <a:lnTo>
                    <a:pt x="161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 rot="10800000" lIns="92939" tIns="46470" rIns="92939" bIns="46470"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</p:grpSp>
      <p:grpSp>
        <p:nvGrpSpPr>
          <p:cNvPr id="154" name="McK Slide Elements"/>
          <p:cNvGrpSpPr>
            <a:grpSpLocks/>
          </p:cNvGrpSpPr>
          <p:nvPr/>
        </p:nvGrpSpPr>
        <p:grpSpPr bwMode="auto">
          <a:xfrm>
            <a:off x="222971" y="723906"/>
            <a:ext cx="15632290" cy="8384117"/>
            <a:chOff x="77" y="335"/>
            <a:chExt cx="5429" cy="3882"/>
          </a:xfrm>
        </p:grpSpPr>
        <p:sp>
          <p:nvSpPr>
            <p:cNvPr id="155" name="McK Measure" hidden="1"/>
            <p:cNvSpPr txBox="1">
              <a:spLocks noChangeArrowheads="1"/>
            </p:cNvSpPr>
            <p:nvPr userDrawn="1"/>
          </p:nvSpPr>
          <p:spPr bwMode="auto">
            <a:xfrm>
              <a:off x="77" y="335"/>
              <a:ext cx="5429" cy="152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>
              <a:spAutoFit/>
            </a:bodyPr>
            <a:lstStyle>
              <a:lvl1pPr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2100" dirty="0">
                  <a:solidFill>
                    <a:srgbClr val="000000"/>
                  </a:solidFill>
                  <a:cs typeface="Arial" charset="0"/>
                </a:rPr>
                <a:t>Unit of measure</a:t>
              </a:r>
            </a:p>
          </p:txBody>
        </p:sp>
        <p:sp>
          <p:nvSpPr>
            <p:cNvPr id="156" name="McK Footnote" hidden="1"/>
            <p:cNvSpPr txBox="1">
              <a:spLocks noChangeArrowheads="1"/>
            </p:cNvSpPr>
            <p:nvPr userDrawn="1"/>
          </p:nvSpPr>
          <p:spPr bwMode="auto">
            <a:xfrm>
              <a:off x="79" y="3966"/>
              <a:ext cx="5145" cy="251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 anchor="b">
              <a:spAutoFit/>
            </a:bodyPr>
            <a:lstStyle>
              <a:lvl1pPr marL="822325" indent="-822325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</a:t>
              </a:r>
              <a:r>
                <a:rPr lang="en-US" sz="1600" dirty="0">
                  <a:solidFill>
                    <a:srgbClr val="000000"/>
                  </a:solidFill>
                  <a:cs typeface="Arial" charset="0"/>
                </a:rPr>
                <a:t>*</a:t>
              </a: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Сноска</a:t>
              </a:r>
              <a:endParaRPr lang="en-US" sz="1600" dirty="0">
                <a:solidFill>
                  <a:srgbClr val="000000"/>
                </a:solidFill>
                <a:cs typeface="Arial" charset="0"/>
              </a:endParaRPr>
            </a:p>
            <a:p>
              <a:pPr eaLnBrk="1" hangingPunct="1">
                <a:spcBef>
                  <a:spcPct val="20000"/>
                </a:spcBef>
                <a:defRPr/>
              </a:pP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Источник</a:t>
              </a:r>
              <a:r>
                <a:rPr lang="en-US" sz="1600" dirty="0">
                  <a:solidFill>
                    <a:srgbClr val="000000"/>
                  </a:solidFill>
                  <a:cs typeface="Arial" charset="0"/>
                </a:rPr>
                <a:t>:</a:t>
              </a: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Источник</a:t>
              </a:r>
              <a:endParaRPr lang="en-US" sz="1600" dirty="0">
                <a:solidFill>
                  <a:srgbClr val="000000"/>
                </a:solidFill>
                <a:cs typeface="Arial" charset="0"/>
              </a:endParaRPr>
            </a:p>
          </p:txBody>
        </p:sp>
      </p:grpSp>
      <p:sp>
        <p:nvSpPr>
          <p:cNvPr id="157" name="Working Draft" hidden="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 rot="5400000">
            <a:off x="14838417" y="3680464"/>
            <a:ext cx="2584041" cy="138499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defTabSz="9334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900" dirty="0">
                <a:solidFill>
                  <a:srgbClr val="000000"/>
                </a:solidFill>
                <a:cs typeface="Arial" charset="0"/>
              </a:rPr>
              <a:t>Working Draft - Last Modified 09/06/2006 21:40:09</a:t>
            </a:r>
          </a:p>
        </p:txBody>
      </p:sp>
      <p:sp>
        <p:nvSpPr>
          <p:cNvPr id="158" name="Printed" hidden="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 rot="5400000">
            <a:off x="15402649" y="5730455"/>
            <a:ext cx="1455527" cy="138499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defTabSz="9334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900" dirty="0">
                <a:solidFill>
                  <a:srgbClr val="000000"/>
                </a:solidFill>
                <a:cs typeface="Arial" charset="0"/>
              </a:rPr>
              <a:t>Printed 08/06/2006 17:52:59</a:t>
            </a:r>
          </a:p>
        </p:txBody>
      </p:sp>
      <p:graphicFrame>
        <p:nvGraphicFramePr>
          <p:cNvPr id="159" name="AutoShape 218"/>
          <p:cNvGraphicFramePr>
            <a:graphicFrameLocks/>
          </p:cNvGraphicFramePr>
          <p:nvPr>
            <p:custDataLst>
              <p:tags r:id="rId8"/>
            </p:custDataLst>
          </p:nvPr>
        </p:nvGraphicFramePr>
        <p:xfrm>
          <a:off x="2854" y="6"/>
          <a:ext cx="287867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1827" name="think-cell Slide" r:id="rId13" imgW="0" imgH="0" progId="">
                  <p:embed/>
                </p:oleObj>
              </mc:Choice>
              <mc:Fallback>
                <p:oleObj name="think-cell Slide" r:id="rId13" imgW="0" imgH="0" progId="">
                  <p:embed/>
                  <p:pic>
                    <p:nvPicPr>
                      <p:cNvPr id="0" name="AutoShape 103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4" y="6"/>
                        <a:ext cx="287867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217423" y="313268"/>
            <a:ext cx="15637932" cy="167481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60" name="pg num"/>
          <p:cNvSpPr>
            <a:spLocks noGrp="1" noChangeArrowheads="1"/>
          </p:cNvSpPr>
          <p:nvPr>
            <p:ph type="sldNum" sz="quarter" idx="10"/>
            <p:custDataLst>
              <p:tags r:id="rId9"/>
            </p:custDataLst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  <a:cs typeface="Arial" charset="0"/>
              </a:defRPr>
            </a:lvl1pPr>
          </a:lstStyle>
          <a:p>
            <a:pPr>
              <a:defRPr/>
            </a:pPr>
            <a:fld id="{1527C588-7E09-463F-95C3-AC330A12A25C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161" name="doc id"/>
          <p:cNvSpPr>
            <a:spLocks noGrp="1" noChangeArrowheads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9001032"/>
      </p:ext>
    </p:extLst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32020" y="1496505"/>
            <a:ext cx="12192000" cy="318346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32020" y="4802723"/>
            <a:ext cx="12192000" cy="220768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77" indent="0" algn="ctr">
              <a:buNone/>
              <a:defRPr sz="2100"/>
            </a:lvl2pPr>
            <a:lvl3pPr marL="914351" indent="0" algn="ctr">
              <a:buNone/>
              <a:defRPr sz="1700"/>
            </a:lvl3pPr>
            <a:lvl4pPr marL="1371529" indent="0" algn="ctr">
              <a:buNone/>
              <a:defRPr sz="1600"/>
            </a:lvl4pPr>
            <a:lvl5pPr marL="1828706" indent="0" algn="ctr">
              <a:buNone/>
              <a:defRPr sz="1600"/>
            </a:lvl5pPr>
            <a:lvl6pPr marL="2285880" indent="0" algn="ctr">
              <a:buNone/>
              <a:defRPr sz="1600"/>
            </a:lvl6pPr>
            <a:lvl7pPr marL="2743056" indent="0" algn="ctr">
              <a:buNone/>
              <a:defRPr sz="1600"/>
            </a:lvl7pPr>
            <a:lvl8pPr marL="3200233" indent="0" algn="ctr">
              <a:buNone/>
              <a:defRPr sz="1600"/>
            </a:lvl8pPr>
            <a:lvl9pPr marL="3657411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3D9F07-E960-4CBC-A6FD-598489F8678E}" type="datetime1">
              <a:rPr lang="ru-RU" smtClean="0"/>
              <a:pPr>
                <a:defRPr/>
              </a:pPr>
              <a:t>27.02.2023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5F68319-7308-4D37-9938-8374D839DE54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9474501"/>
      </p:ext>
    </p:extLst>
  </p:cSld>
  <p:clrMapOvr>
    <a:masterClrMapping/>
  </p:clrMapOvr>
  <p:transition spd="med">
    <p:fade/>
  </p:transition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777750-7B4B-4B68-BD48-0699B7BE6678}" type="datetime1">
              <a:rPr lang="ru-RU" smtClean="0"/>
              <a:pPr>
                <a:defRPr/>
              </a:pPr>
              <a:t>27.02.2023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F70863F-9805-43E9-890F-C62D72729587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1509783"/>
      </p:ext>
    </p:extLst>
  </p:cSld>
  <p:clrMapOvr>
    <a:masterClrMapping/>
  </p:clrMapOvr>
  <p:transition spd="med">
    <p:fade/>
  </p:transition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9140" y="2279671"/>
            <a:ext cx="14020800" cy="3803649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09140" y="6119333"/>
            <a:ext cx="14020800" cy="2000249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7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1435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3715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5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3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822C56-A3B8-4C4F-82EF-4DFA914A16AD}" type="datetime1">
              <a:rPr lang="ru-RU" smtClean="0"/>
              <a:pPr>
                <a:defRPr/>
              </a:pPr>
              <a:t>27.02.2023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0BDCED2-C850-4068-B2FC-8E656722CFA4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6735305"/>
      </p:ext>
    </p:extLst>
  </p:cSld>
  <p:clrMapOvr>
    <a:masterClrMapping/>
  </p:clrMapOvr>
  <p:transition spd="med">
    <p:fade/>
  </p:transition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17602" y="2434167"/>
            <a:ext cx="6908800" cy="5801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229622" y="2434167"/>
            <a:ext cx="6908800" cy="5801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1E122-78C9-4914-985A-789B09B85E75}" type="datetime1">
              <a:rPr lang="ru-RU" smtClean="0"/>
              <a:pPr>
                <a:defRPr/>
              </a:pPr>
              <a:t>27.02.2023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E2A80D8-8507-41E2-BA76-EE2296AC7924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6250642"/>
      </p:ext>
    </p:extLst>
  </p:cSld>
  <p:clrMapOvr>
    <a:masterClrMapping/>
  </p:clrMapOvr>
  <p:transition spd="med">
    <p:fade/>
  </p:transition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9741" y="486849"/>
            <a:ext cx="14020800" cy="176741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19743" y="2241561"/>
            <a:ext cx="6877049" cy="10985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100" b="1"/>
            </a:lvl2pPr>
            <a:lvl3pPr marL="914351" indent="0">
              <a:buNone/>
              <a:defRPr sz="1700" b="1"/>
            </a:lvl3pPr>
            <a:lvl4pPr marL="1371529" indent="0">
              <a:buNone/>
              <a:defRPr sz="1600" b="1"/>
            </a:lvl4pPr>
            <a:lvl5pPr marL="1828706" indent="0">
              <a:buNone/>
              <a:defRPr sz="1600" b="1"/>
            </a:lvl5pPr>
            <a:lvl6pPr marL="2285880" indent="0">
              <a:buNone/>
              <a:defRPr sz="1600" b="1"/>
            </a:lvl6pPr>
            <a:lvl7pPr marL="2743056" indent="0">
              <a:buNone/>
              <a:defRPr sz="1600" b="1"/>
            </a:lvl7pPr>
            <a:lvl8pPr marL="3200233" indent="0">
              <a:buNone/>
              <a:defRPr sz="1600" b="1"/>
            </a:lvl8pPr>
            <a:lvl9pPr marL="3657411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119743" y="3340100"/>
            <a:ext cx="6877049" cy="4912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8229655" y="2241561"/>
            <a:ext cx="6910917" cy="10985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100" b="1"/>
            </a:lvl2pPr>
            <a:lvl3pPr marL="914351" indent="0">
              <a:buNone/>
              <a:defRPr sz="1700" b="1"/>
            </a:lvl3pPr>
            <a:lvl4pPr marL="1371529" indent="0">
              <a:buNone/>
              <a:defRPr sz="1600" b="1"/>
            </a:lvl4pPr>
            <a:lvl5pPr marL="1828706" indent="0">
              <a:buNone/>
              <a:defRPr sz="1600" b="1"/>
            </a:lvl5pPr>
            <a:lvl6pPr marL="2285880" indent="0">
              <a:buNone/>
              <a:defRPr sz="1600" b="1"/>
            </a:lvl6pPr>
            <a:lvl7pPr marL="2743056" indent="0">
              <a:buNone/>
              <a:defRPr sz="1600" b="1"/>
            </a:lvl7pPr>
            <a:lvl8pPr marL="3200233" indent="0">
              <a:buNone/>
              <a:defRPr sz="1600" b="1"/>
            </a:lvl8pPr>
            <a:lvl9pPr marL="3657411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8229655" y="3340100"/>
            <a:ext cx="6910917" cy="4912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39BB84-941D-4194-A3F5-B3EF4A93C1C9}" type="datetime1">
              <a:rPr lang="ru-RU" smtClean="0"/>
              <a:pPr>
                <a:defRPr/>
              </a:pPr>
              <a:t>27.02.2023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9721CDC-070C-4785-953B-0A83EF3188B9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0563182"/>
      </p:ext>
    </p:extLst>
  </p:cSld>
  <p:clrMapOvr>
    <a:masterClrMapping/>
  </p:clrMapOvr>
  <p:transition spd="med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9140" y="2279671"/>
            <a:ext cx="14020800" cy="3803649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09140" y="6119337"/>
            <a:ext cx="14020800" cy="2000249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7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1435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37152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5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0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ABB684-BBCE-44AA-A4DD-F2E3E539FD96}" type="datetime1">
              <a:rPr lang="ru-RU" smtClean="0"/>
              <a:pPr>
                <a:defRPr/>
              </a:pPr>
              <a:t>27.02.2023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A764C07-BDC8-47A4-AE89-FF6BCA4A711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fade/>
  </p:transition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3F68A6-3A06-47B9-B51C-18509635D65B}" type="datetime1">
              <a:rPr lang="ru-RU" smtClean="0"/>
              <a:pPr>
                <a:defRPr/>
              </a:pPr>
              <a:t>27.02.2023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05170" y="8532440"/>
            <a:ext cx="4639735" cy="486833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B7E4D7E-E5C2-43FE-9CC7-C6A010FB669D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656449"/>
      </p:ext>
    </p:extLst>
  </p:cSld>
  <p:clrMapOvr>
    <a:masterClrMapping/>
  </p:clrMapOvr>
  <p:transition spd="med">
    <p:fade/>
  </p:transition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8C7730-05C0-4A50-AE1F-4C6FD74D2A0C}" type="datetime1">
              <a:rPr lang="ru-RU" smtClean="0"/>
              <a:pPr>
                <a:defRPr/>
              </a:pPr>
              <a:t>27.02.2023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480810" y="8475161"/>
            <a:ext cx="4625625" cy="486833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8AAC45A1-0930-4202-A38A-B6511A278AAB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6396123"/>
      </p:ext>
    </p:extLst>
  </p:cSld>
  <p:clrMapOvr>
    <a:masterClrMapping/>
  </p:clrMapOvr>
  <p:transition spd="med">
    <p:fade/>
  </p:transition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9729" y="609600"/>
            <a:ext cx="5242985" cy="2133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10962" y="1316585"/>
            <a:ext cx="8229602" cy="6498167"/>
          </a:xfrm>
        </p:spPr>
        <p:txBody>
          <a:bodyPr/>
          <a:lstStyle>
            <a:lvl1pPr>
              <a:defRPr sz="32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19729" y="2743203"/>
            <a:ext cx="5242985" cy="5082117"/>
          </a:xfrm>
        </p:spPr>
        <p:txBody>
          <a:bodyPr/>
          <a:lstStyle>
            <a:lvl1pPr marL="0" indent="0">
              <a:buNone/>
              <a:defRPr sz="1600"/>
            </a:lvl1pPr>
            <a:lvl2pPr marL="457177" indent="0">
              <a:buNone/>
              <a:defRPr sz="1400"/>
            </a:lvl2pPr>
            <a:lvl3pPr marL="914351" indent="0">
              <a:buNone/>
              <a:defRPr sz="1300"/>
            </a:lvl3pPr>
            <a:lvl4pPr marL="1371529" indent="0">
              <a:buNone/>
              <a:defRPr sz="1000"/>
            </a:lvl4pPr>
            <a:lvl5pPr marL="1828706" indent="0">
              <a:buNone/>
              <a:defRPr sz="1000"/>
            </a:lvl5pPr>
            <a:lvl6pPr marL="2285880" indent="0">
              <a:buNone/>
              <a:defRPr sz="1000"/>
            </a:lvl6pPr>
            <a:lvl7pPr marL="2743056" indent="0">
              <a:buNone/>
              <a:defRPr sz="1000"/>
            </a:lvl7pPr>
            <a:lvl8pPr marL="3200233" indent="0">
              <a:buNone/>
              <a:defRPr sz="1000"/>
            </a:lvl8pPr>
            <a:lvl9pPr marL="3657411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2B62D6-4AF9-4B91-9E0E-82C6D1A16746}" type="datetime1">
              <a:rPr lang="ru-RU" smtClean="0"/>
              <a:pPr>
                <a:defRPr/>
              </a:pPr>
              <a:t>27.02.2023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62F540C-1435-46A0-AD8F-05A107B1C056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0089137"/>
      </p:ext>
    </p:extLst>
  </p:cSld>
  <p:clrMapOvr>
    <a:masterClrMapping/>
  </p:clrMapOvr>
  <p:transition spd="med">
    <p:fade/>
  </p:transition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9729" y="609600"/>
            <a:ext cx="5242985" cy="2133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910962" y="1316585"/>
            <a:ext cx="8229602" cy="6498167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77" indent="0">
              <a:buNone/>
              <a:defRPr sz="2900"/>
            </a:lvl2pPr>
            <a:lvl3pPr marL="914351" indent="0">
              <a:buNone/>
              <a:defRPr sz="2400"/>
            </a:lvl3pPr>
            <a:lvl4pPr marL="1371529" indent="0">
              <a:buNone/>
              <a:defRPr sz="2100"/>
            </a:lvl4pPr>
            <a:lvl5pPr marL="1828706" indent="0">
              <a:buNone/>
              <a:defRPr sz="2100"/>
            </a:lvl5pPr>
            <a:lvl6pPr marL="2285880" indent="0">
              <a:buNone/>
              <a:defRPr sz="2100"/>
            </a:lvl6pPr>
            <a:lvl7pPr marL="2743056" indent="0">
              <a:buNone/>
              <a:defRPr sz="2100"/>
            </a:lvl7pPr>
            <a:lvl8pPr marL="3200233" indent="0">
              <a:buNone/>
              <a:defRPr sz="2100"/>
            </a:lvl8pPr>
            <a:lvl9pPr marL="3657411" indent="0">
              <a:buNone/>
              <a:defRPr sz="2100"/>
            </a:lvl9pPr>
          </a:lstStyle>
          <a:p>
            <a:pPr lv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19729" y="2743203"/>
            <a:ext cx="5242985" cy="5082117"/>
          </a:xfrm>
        </p:spPr>
        <p:txBody>
          <a:bodyPr/>
          <a:lstStyle>
            <a:lvl1pPr marL="0" indent="0">
              <a:buNone/>
              <a:defRPr sz="1600"/>
            </a:lvl1pPr>
            <a:lvl2pPr marL="457177" indent="0">
              <a:buNone/>
              <a:defRPr sz="1400"/>
            </a:lvl2pPr>
            <a:lvl3pPr marL="914351" indent="0">
              <a:buNone/>
              <a:defRPr sz="1300"/>
            </a:lvl3pPr>
            <a:lvl4pPr marL="1371529" indent="0">
              <a:buNone/>
              <a:defRPr sz="1000"/>
            </a:lvl4pPr>
            <a:lvl5pPr marL="1828706" indent="0">
              <a:buNone/>
              <a:defRPr sz="1000"/>
            </a:lvl5pPr>
            <a:lvl6pPr marL="2285880" indent="0">
              <a:buNone/>
              <a:defRPr sz="1000"/>
            </a:lvl6pPr>
            <a:lvl7pPr marL="2743056" indent="0">
              <a:buNone/>
              <a:defRPr sz="1000"/>
            </a:lvl7pPr>
            <a:lvl8pPr marL="3200233" indent="0">
              <a:buNone/>
              <a:defRPr sz="1000"/>
            </a:lvl8pPr>
            <a:lvl9pPr marL="3657411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209F33-1DF6-4C52-887B-9A4E5E75B037}" type="datetime1">
              <a:rPr lang="ru-RU" smtClean="0"/>
              <a:pPr>
                <a:defRPr/>
              </a:pPr>
              <a:t>27.02.2023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764AF57-2860-4DD0-9BD3-55C78C025F6F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889475"/>
      </p:ext>
    </p:extLst>
  </p:cSld>
  <p:clrMapOvr>
    <a:masterClrMapping/>
  </p:clrMapOvr>
  <p:transition spd="med">
    <p:fade/>
  </p:transition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9F1467-9E10-4574-8D00-99AD240116FE}" type="datetime1">
              <a:rPr lang="ru-RU" smtClean="0"/>
              <a:pPr>
                <a:defRPr/>
              </a:pPr>
              <a:t>27.02.2023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CF2EFA10-0523-41F5-AA98-9F98F676E1C3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1286223"/>
      </p:ext>
    </p:extLst>
  </p:cSld>
  <p:clrMapOvr>
    <a:masterClrMapping/>
  </p:clrMapOvr>
  <p:transition spd="med">
    <p:fade/>
  </p:transition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633218" y="486839"/>
            <a:ext cx="3505198" cy="774911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17618" y="486839"/>
            <a:ext cx="10312402" cy="77491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C746C3-FE90-4923-ACD3-9722C03D58F9}" type="datetime1">
              <a:rPr lang="ru-RU" smtClean="0"/>
              <a:pPr>
                <a:defRPr/>
              </a:pPr>
              <a:t>27.02.2023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0588A74-0240-4A8A-AF95-6A2C4C06F1E9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8196692"/>
      </p:ext>
    </p:extLst>
  </p:cSld>
  <p:clrMapOvr>
    <a:masterClrMapping/>
  </p:clrMapOvr>
  <p:transition spd="med">
    <p:fade/>
  </p:transition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43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-11265" y="-29632"/>
            <a:ext cx="16258823" cy="321733"/>
            <a:chOff x="-4" y="-14"/>
            <a:chExt cx="5646" cy="149"/>
          </a:xfrm>
        </p:grpSpPr>
        <p:sp>
          <p:nvSpPr>
            <p:cNvPr id="4" name="Rectangle 198"/>
            <p:cNvSpPr>
              <a:spLocks noChangeArrowheads="1"/>
            </p:cNvSpPr>
            <p:nvPr userDrawn="1"/>
          </p:nvSpPr>
          <p:spPr bwMode="auto">
            <a:xfrm>
              <a:off x="-4" y="-14"/>
              <a:ext cx="3" cy="149"/>
            </a:xfrm>
            <a:prstGeom prst="rect">
              <a:avLst/>
            </a:prstGeom>
            <a:solidFill>
              <a:srgbClr val="0029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" name="Rectangle 199"/>
            <p:cNvSpPr>
              <a:spLocks noChangeArrowheads="1"/>
            </p:cNvSpPr>
            <p:nvPr userDrawn="1"/>
          </p:nvSpPr>
          <p:spPr bwMode="auto">
            <a:xfrm>
              <a:off x="-1" y="-14"/>
              <a:ext cx="4" cy="149"/>
            </a:xfrm>
            <a:prstGeom prst="rect">
              <a:avLst/>
            </a:prstGeom>
            <a:solidFill>
              <a:srgbClr val="0229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" name="Rectangle 200"/>
            <p:cNvSpPr>
              <a:spLocks noChangeArrowheads="1"/>
            </p:cNvSpPr>
            <p:nvPr userDrawn="1"/>
          </p:nvSpPr>
          <p:spPr bwMode="auto">
            <a:xfrm>
              <a:off x="3" y="-14"/>
              <a:ext cx="4" cy="149"/>
            </a:xfrm>
            <a:prstGeom prst="rect">
              <a:avLst/>
            </a:prstGeom>
            <a:solidFill>
              <a:srgbClr val="0429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" name="Rectangle 201"/>
            <p:cNvSpPr>
              <a:spLocks noChangeArrowheads="1"/>
            </p:cNvSpPr>
            <p:nvPr userDrawn="1"/>
          </p:nvSpPr>
          <p:spPr bwMode="auto">
            <a:xfrm>
              <a:off x="7" y="-14"/>
              <a:ext cx="3" cy="149"/>
            </a:xfrm>
            <a:prstGeom prst="rect">
              <a:avLst/>
            </a:prstGeom>
            <a:solidFill>
              <a:srgbClr val="06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" name="Rectangle 202"/>
            <p:cNvSpPr>
              <a:spLocks noChangeArrowheads="1"/>
            </p:cNvSpPr>
            <p:nvPr userDrawn="1"/>
          </p:nvSpPr>
          <p:spPr bwMode="auto">
            <a:xfrm>
              <a:off x="10" y="-14"/>
              <a:ext cx="4" cy="149"/>
            </a:xfrm>
            <a:prstGeom prst="rect">
              <a:avLst/>
            </a:prstGeom>
            <a:solidFill>
              <a:srgbClr val="08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" name="Rectangle 203"/>
            <p:cNvSpPr>
              <a:spLocks noChangeArrowheads="1"/>
            </p:cNvSpPr>
            <p:nvPr userDrawn="1"/>
          </p:nvSpPr>
          <p:spPr bwMode="auto">
            <a:xfrm>
              <a:off x="14" y="-14"/>
              <a:ext cx="6" cy="149"/>
            </a:xfrm>
            <a:prstGeom prst="rect">
              <a:avLst/>
            </a:prstGeom>
            <a:solidFill>
              <a:srgbClr val="0A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" name="Rectangle 204"/>
            <p:cNvSpPr>
              <a:spLocks noChangeArrowheads="1"/>
            </p:cNvSpPr>
            <p:nvPr userDrawn="1"/>
          </p:nvSpPr>
          <p:spPr bwMode="auto">
            <a:xfrm>
              <a:off x="20" y="-14"/>
              <a:ext cx="15" cy="149"/>
            </a:xfrm>
            <a:prstGeom prst="rect">
              <a:avLst/>
            </a:prstGeom>
            <a:solidFill>
              <a:srgbClr val="0C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" name="Rectangle 205"/>
            <p:cNvSpPr>
              <a:spLocks noChangeArrowheads="1"/>
            </p:cNvSpPr>
            <p:nvPr userDrawn="1"/>
          </p:nvSpPr>
          <p:spPr bwMode="auto">
            <a:xfrm>
              <a:off x="32" y="-14"/>
              <a:ext cx="11" cy="149"/>
            </a:xfrm>
            <a:prstGeom prst="rect">
              <a:avLst/>
            </a:prstGeom>
            <a:solidFill>
              <a:srgbClr val="0E2B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" name="Rectangle 206"/>
            <p:cNvSpPr>
              <a:spLocks noChangeArrowheads="1"/>
            </p:cNvSpPr>
            <p:nvPr userDrawn="1"/>
          </p:nvSpPr>
          <p:spPr bwMode="auto">
            <a:xfrm>
              <a:off x="43" y="-14"/>
              <a:ext cx="15" cy="149"/>
            </a:xfrm>
            <a:prstGeom prst="rect">
              <a:avLst/>
            </a:prstGeom>
            <a:solidFill>
              <a:srgbClr val="102B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" name="Rectangle 207"/>
            <p:cNvSpPr>
              <a:spLocks noChangeArrowheads="1"/>
            </p:cNvSpPr>
            <p:nvPr userDrawn="1"/>
          </p:nvSpPr>
          <p:spPr bwMode="auto">
            <a:xfrm>
              <a:off x="58" y="-14"/>
              <a:ext cx="18" cy="149"/>
            </a:xfrm>
            <a:prstGeom prst="rect">
              <a:avLst/>
            </a:prstGeom>
            <a:solidFill>
              <a:srgbClr val="122C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" name="Rectangle 208"/>
            <p:cNvSpPr>
              <a:spLocks noChangeArrowheads="1"/>
            </p:cNvSpPr>
            <p:nvPr userDrawn="1"/>
          </p:nvSpPr>
          <p:spPr bwMode="auto">
            <a:xfrm>
              <a:off x="73" y="-14"/>
              <a:ext cx="16" cy="149"/>
            </a:xfrm>
            <a:prstGeom prst="rect">
              <a:avLst/>
            </a:prstGeom>
            <a:solidFill>
              <a:srgbClr val="142D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" name="Rectangle 209"/>
            <p:cNvSpPr>
              <a:spLocks noChangeArrowheads="1"/>
            </p:cNvSpPr>
            <p:nvPr userDrawn="1"/>
          </p:nvSpPr>
          <p:spPr bwMode="auto">
            <a:xfrm>
              <a:off x="89" y="-14"/>
              <a:ext cx="22" cy="149"/>
            </a:xfrm>
            <a:prstGeom prst="rect">
              <a:avLst/>
            </a:prstGeom>
            <a:solidFill>
              <a:srgbClr val="162D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" name="Rectangle 210"/>
            <p:cNvSpPr>
              <a:spLocks noChangeArrowheads="1"/>
            </p:cNvSpPr>
            <p:nvPr userDrawn="1"/>
          </p:nvSpPr>
          <p:spPr bwMode="auto">
            <a:xfrm>
              <a:off x="111" y="-14"/>
              <a:ext cx="28" cy="149"/>
            </a:xfrm>
            <a:prstGeom prst="rect">
              <a:avLst/>
            </a:prstGeom>
            <a:solidFill>
              <a:srgbClr val="182D6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" name="Rectangle 211"/>
            <p:cNvSpPr>
              <a:spLocks noChangeArrowheads="1"/>
            </p:cNvSpPr>
            <p:nvPr userDrawn="1"/>
          </p:nvSpPr>
          <p:spPr bwMode="auto">
            <a:xfrm>
              <a:off x="139" y="-14"/>
              <a:ext cx="25" cy="149"/>
            </a:xfrm>
            <a:prstGeom prst="rect">
              <a:avLst/>
            </a:prstGeom>
            <a:solidFill>
              <a:srgbClr val="1A2F6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8" name="Rectangle 212"/>
            <p:cNvSpPr>
              <a:spLocks noChangeArrowheads="1"/>
            </p:cNvSpPr>
            <p:nvPr userDrawn="1"/>
          </p:nvSpPr>
          <p:spPr bwMode="auto">
            <a:xfrm>
              <a:off x="167" y="-14"/>
              <a:ext cx="24" cy="149"/>
            </a:xfrm>
            <a:prstGeom prst="rect">
              <a:avLst/>
            </a:prstGeom>
            <a:solidFill>
              <a:srgbClr val="1C306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9" name="Rectangle 213"/>
            <p:cNvSpPr>
              <a:spLocks noChangeArrowheads="1"/>
            </p:cNvSpPr>
            <p:nvPr userDrawn="1"/>
          </p:nvSpPr>
          <p:spPr bwMode="auto">
            <a:xfrm>
              <a:off x="188" y="-14"/>
              <a:ext cx="22" cy="149"/>
            </a:xfrm>
            <a:prstGeom prst="rect">
              <a:avLst/>
            </a:prstGeom>
            <a:solidFill>
              <a:srgbClr val="1E326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0" name="Rectangle 214"/>
            <p:cNvSpPr>
              <a:spLocks noChangeArrowheads="1"/>
            </p:cNvSpPr>
            <p:nvPr userDrawn="1"/>
          </p:nvSpPr>
          <p:spPr bwMode="auto">
            <a:xfrm>
              <a:off x="210" y="-14"/>
              <a:ext cx="25" cy="149"/>
            </a:xfrm>
            <a:prstGeom prst="rect">
              <a:avLst/>
            </a:prstGeom>
            <a:solidFill>
              <a:srgbClr val="20326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1" name="Rectangle 215"/>
            <p:cNvSpPr>
              <a:spLocks noChangeArrowheads="1"/>
            </p:cNvSpPr>
            <p:nvPr userDrawn="1"/>
          </p:nvSpPr>
          <p:spPr bwMode="auto">
            <a:xfrm>
              <a:off x="232" y="-14"/>
              <a:ext cx="40" cy="149"/>
            </a:xfrm>
            <a:prstGeom prst="rect">
              <a:avLst/>
            </a:prstGeom>
            <a:solidFill>
              <a:srgbClr val="22336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2" name="Rectangle 216"/>
            <p:cNvSpPr>
              <a:spLocks noChangeArrowheads="1"/>
            </p:cNvSpPr>
            <p:nvPr userDrawn="1"/>
          </p:nvSpPr>
          <p:spPr bwMode="auto">
            <a:xfrm>
              <a:off x="272" y="-14"/>
              <a:ext cx="22" cy="149"/>
            </a:xfrm>
            <a:prstGeom prst="rect">
              <a:avLst/>
            </a:prstGeom>
            <a:solidFill>
              <a:srgbClr val="24356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3" name="Rectangle 217"/>
            <p:cNvSpPr>
              <a:spLocks noChangeArrowheads="1"/>
            </p:cNvSpPr>
            <p:nvPr userDrawn="1"/>
          </p:nvSpPr>
          <p:spPr bwMode="auto">
            <a:xfrm>
              <a:off x="294" y="-14"/>
              <a:ext cx="25" cy="149"/>
            </a:xfrm>
            <a:prstGeom prst="rect">
              <a:avLst/>
            </a:prstGeom>
            <a:solidFill>
              <a:srgbClr val="26366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4" name="Rectangle 218"/>
            <p:cNvSpPr>
              <a:spLocks noChangeArrowheads="1"/>
            </p:cNvSpPr>
            <p:nvPr userDrawn="1"/>
          </p:nvSpPr>
          <p:spPr bwMode="auto">
            <a:xfrm>
              <a:off x="316" y="-14"/>
              <a:ext cx="25" cy="149"/>
            </a:xfrm>
            <a:prstGeom prst="rect">
              <a:avLst/>
            </a:prstGeom>
            <a:solidFill>
              <a:srgbClr val="28376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5" name="Rectangle 219"/>
            <p:cNvSpPr>
              <a:spLocks noChangeArrowheads="1"/>
            </p:cNvSpPr>
            <p:nvPr userDrawn="1"/>
          </p:nvSpPr>
          <p:spPr bwMode="auto">
            <a:xfrm>
              <a:off x="343" y="-14"/>
              <a:ext cx="33" cy="149"/>
            </a:xfrm>
            <a:prstGeom prst="rect">
              <a:avLst/>
            </a:prstGeom>
            <a:solidFill>
              <a:srgbClr val="2A386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6" name="Rectangle 220"/>
            <p:cNvSpPr>
              <a:spLocks noChangeArrowheads="1"/>
            </p:cNvSpPr>
            <p:nvPr userDrawn="1"/>
          </p:nvSpPr>
          <p:spPr bwMode="auto">
            <a:xfrm>
              <a:off x="376" y="-14"/>
              <a:ext cx="25" cy="149"/>
            </a:xfrm>
            <a:prstGeom prst="rect">
              <a:avLst/>
            </a:prstGeom>
            <a:solidFill>
              <a:srgbClr val="2C396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7" name="Rectangle 221"/>
            <p:cNvSpPr>
              <a:spLocks noChangeArrowheads="1"/>
            </p:cNvSpPr>
            <p:nvPr userDrawn="1"/>
          </p:nvSpPr>
          <p:spPr bwMode="auto">
            <a:xfrm>
              <a:off x="403" y="-14"/>
              <a:ext cx="28" cy="149"/>
            </a:xfrm>
            <a:prstGeom prst="rect">
              <a:avLst/>
            </a:prstGeom>
            <a:solidFill>
              <a:srgbClr val="2D3B6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8" name="Rectangle 222"/>
            <p:cNvSpPr>
              <a:spLocks noChangeArrowheads="1"/>
            </p:cNvSpPr>
            <p:nvPr userDrawn="1"/>
          </p:nvSpPr>
          <p:spPr bwMode="auto">
            <a:xfrm>
              <a:off x="431" y="-14"/>
              <a:ext cx="33" cy="149"/>
            </a:xfrm>
            <a:prstGeom prst="rect">
              <a:avLst/>
            </a:prstGeom>
            <a:solidFill>
              <a:srgbClr val="2F3C6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9" name="Rectangle 223"/>
            <p:cNvSpPr>
              <a:spLocks noChangeArrowheads="1"/>
            </p:cNvSpPr>
            <p:nvPr userDrawn="1"/>
          </p:nvSpPr>
          <p:spPr bwMode="auto">
            <a:xfrm>
              <a:off x="464" y="-14"/>
              <a:ext cx="25" cy="149"/>
            </a:xfrm>
            <a:prstGeom prst="rect">
              <a:avLst/>
            </a:prstGeom>
            <a:solidFill>
              <a:srgbClr val="313D6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0" name="Rectangle 224"/>
            <p:cNvSpPr>
              <a:spLocks noChangeArrowheads="1"/>
            </p:cNvSpPr>
            <p:nvPr userDrawn="1"/>
          </p:nvSpPr>
          <p:spPr bwMode="auto">
            <a:xfrm>
              <a:off x="491" y="-14"/>
              <a:ext cx="40" cy="149"/>
            </a:xfrm>
            <a:prstGeom prst="rect">
              <a:avLst/>
            </a:prstGeom>
            <a:solidFill>
              <a:srgbClr val="333F6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1" name="Rectangle 225"/>
            <p:cNvSpPr>
              <a:spLocks noChangeArrowheads="1"/>
            </p:cNvSpPr>
            <p:nvPr userDrawn="1"/>
          </p:nvSpPr>
          <p:spPr bwMode="auto">
            <a:xfrm>
              <a:off x="531" y="-14"/>
              <a:ext cx="25" cy="149"/>
            </a:xfrm>
            <a:prstGeom prst="rect">
              <a:avLst/>
            </a:prstGeom>
            <a:solidFill>
              <a:srgbClr val="35406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2" name="Rectangle 226"/>
            <p:cNvSpPr>
              <a:spLocks noChangeArrowheads="1"/>
            </p:cNvSpPr>
            <p:nvPr userDrawn="1"/>
          </p:nvSpPr>
          <p:spPr bwMode="auto">
            <a:xfrm>
              <a:off x="558" y="-14"/>
              <a:ext cx="27" cy="149"/>
            </a:xfrm>
            <a:prstGeom prst="rect">
              <a:avLst/>
            </a:prstGeom>
            <a:solidFill>
              <a:srgbClr val="37426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3" name="Rectangle 227"/>
            <p:cNvSpPr>
              <a:spLocks noChangeArrowheads="1"/>
            </p:cNvSpPr>
            <p:nvPr userDrawn="1"/>
          </p:nvSpPr>
          <p:spPr bwMode="auto">
            <a:xfrm>
              <a:off x="585" y="-14"/>
              <a:ext cx="23" cy="149"/>
            </a:xfrm>
            <a:prstGeom prst="rect">
              <a:avLst/>
            </a:prstGeom>
            <a:solidFill>
              <a:srgbClr val="38446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4" name="Rectangle 228"/>
            <p:cNvSpPr>
              <a:spLocks noChangeArrowheads="1"/>
            </p:cNvSpPr>
            <p:nvPr userDrawn="1"/>
          </p:nvSpPr>
          <p:spPr bwMode="auto">
            <a:xfrm>
              <a:off x="608" y="-14"/>
              <a:ext cx="38" cy="149"/>
            </a:xfrm>
            <a:prstGeom prst="rect">
              <a:avLst/>
            </a:prstGeom>
            <a:solidFill>
              <a:srgbClr val="3A456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5" name="Rectangle 229"/>
            <p:cNvSpPr>
              <a:spLocks noChangeArrowheads="1"/>
            </p:cNvSpPr>
            <p:nvPr userDrawn="1"/>
          </p:nvSpPr>
          <p:spPr bwMode="auto">
            <a:xfrm>
              <a:off x="646" y="-14"/>
              <a:ext cx="28" cy="149"/>
            </a:xfrm>
            <a:prstGeom prst="rect">
              <a:avLst/>
            </a:prstGeom>
            <a:solidFill>
              <a:srgbClr val="3C476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6" name="Rectangle 230"/>
            <p:cNvSpPr>
              <a:spLocks noChangeArrowheads="1"/>
            </p:cNvSpPr>
            <p:nvPr userDrawn="1"/>
          </p:nvSpPr>
          <p:spPr bwMode="auto">
            <a:xfrm>
              <a:off x="674" y="-14"/>
              <a:ext cx="38" cy="149"/>
            </a:xfrm>
            <a:prstGeom prst="rect">
              <a:avLst/>
            </a:prstGeom>
            <a:solidFill>
              <a:srgbClr val="3E486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7" name="Rectangle 231"/>
            <p:cNvSpPr>
              <a:spLocks noChangeArrowheads="1"/>
            </p:cNvSpPr>
            <p:nvPr userDrawn="1"/>
          </p:nvSpPr>
          <p:spPr bwMode="auto">
            <a:xfrm>
              <a:off x="712" y="-14"/>
              <a:ext cx="25" cy="149"/>
            </a:xfrm>
            <a:prstGeom prst="rect">
              <a:avLst/>
            </a:prstGeom>
            <a:solidFill>
              <a:srgbClr val="404A6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8" name="Rectangle 232"/>
            <p:cNvSpPr>
              <a:spLocks noChangeArrowheads="1"/>
            </p:cNvSpPr>
            <p:nvPr userDrawn="1"/>
          </p:nvSpPr>
          <p:spPr bwMode="auto">
            <a:xfrm>
              <a:off x="740" y="-14"/>
              <a:ext cx="38" cy="149"/>
            </a:xfrm>
            <a:prstGeom prst="rect">
              <a:avLst/>
            </a:prstGeom>
            <a:solidFill>
              <a:srgbClr val="424B6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9" name="Rectangle 233"/>
            <p:cNvSpPr>
              <a:spLocks noChangeArrowheads="1"/>
            </p:cNvSpPr>
            <p:nvPr userDrawn="1"/>
          </p:nvSpPr>
          <p:spPr bwMode="auto">
            <a:xfrm>
              <a:off x="778" y="-14"/>
              <a:ext cx="25" cy="149"/>
            </a:xfrm>
            <a:prstGeom prst="rect">
              <a:avLst/>
            </a:prstGeom>
            <a:solidFill>
              <a:srgbClr val="444D7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0" name="Rectangle 234"/>
            <p:cNvSpPr>
              <a:spLocks noChangeArrowheads="1"/>
            </p:cNvSpPr>
            <p:nvPr userDrawn="1"/>
          </p:nvSpPr>
          <p:spPr bwMode="auto">
            <a:xfrm>
              <a:off x="806" y="-14"/>
              <a:ext cx="33" cy="149"/>
            </a:xfrm>
            <a:prstGeom prst="rect">
              <a:avLst/>
            </a:prstGeom>
            <a:solidFill>
              <a:srgbClr val="464E7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1" name="Rectangle 235"/>
            <p:cNvSpPr>
              <a:spLocks noChangeArrowheads="1"/>
            </p:cNvSpPr>
            <p:nvPr userDrawn="1"/>
          </p:nvSpPr>
          <p:spPr bwMode="auto">
            <a:xfrm>
              <a:off x="839" y="-14"/>
              <a:ext cx="28" cy="149"/>
            </a:xfrm>
            <a:prstGeom prst="rect">
              <a:avLst/>
            </a:prstGeom>
            <a:solidFill>
              <a:srgbClr val="47507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2" name="Rectangle 236"/>
            <p:cNvSpPr>
              <a:spLocks noChangeArrowheads="1"/>
            </p:cNvSpPr>
            <p:nvPr userDrawn="1"/>
          </p:nvSpPr>
          <p:spPr bwMode="auto">
            <a:xfrm>
              <a:off x="867" y="-14"/>
              <a:ext cx="25" cy="149"/>
            </a:xfrm>
            <a:prstGeom prst="rect">
              <a:avLst/>
            </a:prstGeom>
            <a:solidFill>
              <a:srgbClr val="49517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3" name="Rectangle 237"/>
            <p:cNvSpPr>
              <a:spLocks noChangeArrowheads="1"/>
            </p:cNvSpPr>
            <p:nvPr userDrawn="1"/>
          </p:nvSpPr>
          <p:spPr bwMode="auto">
            <a:xfrm>
              <a:off x="895" y="-14"/>
              <a:ext cx="38" cy="149"/>
            </a:xfrm>
            <a:prstGeom prst="rect">
              <a:avLst/>
            </a:prstGeom>
            <a:solidFill>
              <a:srgbClr val="4B537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4" name="Rectangle 238"/>
            <p:cNvSpPr>
              <a:spLocks noChangeArrowheads="1"/>
            </p:cNvSpPr>
            <p:nvPr userDrawn="1"/>
          </p:nvSpPr>
          <p:spPr bwMode="auto">
            <a:xfrm>
              <a:off x="933" y="-14"/>
              <a:ext cx="27" cy="149"/>
            </a:xfrm>
            <a:prstGeom prst="rect">
              <a:avLst/>
            </a:prstGeom>
            <a:solidFill>
              <a:srgbClr val="4D557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5" name="Rectangle 239"/>
            <p:cNvSpPr>
              <a:spLocks noChangeArrowheads="1"/>
            </p:cNvSpPr>
            <p:nvPr userDrawn="1"/>
          </p:nvSpPr>
          <p:spPr bwMode="auto">
            <a:xfrm>
              <a:off x="960" y="-14"/>
              <a:ext cx="30" cy="149"/>
            </a:xfrm>
            <a:prstGeom prst="rect">
              <a:avLst/>
            </a:prstGeom>
            <a:solidFill>
              <a:srgbClr val="4F567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6" name="Rectangle 240"/>
            <p:cNvSpPr>
              <a:spLocks noChangeArrowheads="1"/>
            </p:cNvSpPr>
            <p:nvPr userDrawn="1"/>
          </p:nvSpPr>
          <p:spPr bwMode="auto">
            <a:xfrm>
              <a:off x="993" y="-14"/>
              <a:ext cx="25" cy="149"/>
            </a:xfrm>
            <a:prstGeom prst="rect">
              <a:avLst/>
            </a:prstGeom>
            <a:solidFill>
              <a:srgbClr val="50587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7" name="Rectangle 241"/>
            <p:cNvSpPr>
              <a:spLocks noChangeArrowheads="1"/>
            </p:cNvSpPr>
            <p:nvPr userDrawn="1"/>
          </p:nvSpPr>
          <p:spPr bwMode="auto">
            <a:xfrm>
              <a:off x="1016" y="-14"/>
              <a:ext cx="25" cy="149"/>
            </a:xfrm>
            <a:prstGeom prst="rect">
              <a:avLst/>
            </a:prstGeom>
            <a:solidFill>
              <a:srgbClr val="52597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8" name="Rectangle 242"/>
            <p:cNvSpPr>
              <a:spLocks noChangeArrowheads="1"/>
            </p:cNvSpPr>
            <p:nvPr userDrawn="1"/>
          </p:nvSpPr>
          <p:spPr bwMode="auto">
            <a:xfrm>
              <a:off x="1043" y="-14"/>
              <a:ext cx="39" cy="149"/>
            </a:xfrm>
            <a:prstGeom prst="rect">
              <a:avLst/>
            </a:prstGeom>
            <a:solidFill>
              <a:srgbClr val="545B7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9" name="Rectangle 243"/>
            <p:cNvSpPr>
              <a:spLocks noChangeArrowheads="1"/>
            </p:cNvSpPr>
            <p:nvPr userDrawn="1"/>
          </p:nvSpPr>
          <p:spPr bwMode="auto">
            <a:xfrm>
              <a:off x="1082" y="-14"/>
              <a:ext cx="28" cy="149"/>
            </a:xfrm>
            <a:prstGeom prst="rect">
              <a:avLst/>
            </a:prstGeom>
            <a:solidFill>
              <a:srgbClr val="565C7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0" name="Rectangle 244"/>
            <p:cNvSpPr>
              <a:spLocks noChangeArrowheads="1"/>
            </p:cNvSpPr>
            <p:nvPr userDrawn="1"/>
          </p:nvSpPr>
          <p:spPr bwMode="auto">
            <a:xfrm>
              <a:off x="1110" y="-14"/>
              <a:ext cx="25" cy="149"/>
            </a:xfrm>
            <a:prstGeom prst="rect">
              <a:avLst/>
            </a:prstGeom>
            <a:solidFill>
              <a:srgbClr val="585E7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1" name="Rectangle 245"/>
            <p:cNvSpPr>
              <a:spLocks noChangeArrowheads="1"/>
            </p:cNvSpPr>
            <p:nvPr userDrawn="1"/>
          </p:nvSpPr>
          <p:spPr bwMode="auto">
            <a:xfrm>
              <a:off x="1136" y="-14"/>
              <a:ext cx="25" cy="149"/>
            </a:xfrm>
            <a:prstGeom prst="rect">
              <a:avLst/>
            </a:prstGeom>
            <a:solidFill>
              <a:srgbClr val="59607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2" name="Rectangle 246"/>
            <p:cNvSpPr>
              <a:spLocks noChangeArrowheads="1"/>
            </p:cNvSpPr>
            <p:nvPr userDrawn="1"/>
          </p:nvSpPr>
          <p:spPr bwMode="auto">
            <a:xfrm>
              <a:off x="1159" y="-14"/>
              <a:ext cx="35" cy="149"/>
            </a:xfrm>
            <a:prstGeom prst="rect">
              <a:avLst/>
            </a:prstGeom>
            <a:solidFill>
              <a:srgbClr val="5B617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3" name="Rectangle 247"/>
            <p:cNvSpPr>
              <a:spLocks noChangeArrowheads="1"/>
            </p:cNvSpPr>
            <p:nvPr userDrawn="1"/>
          </p:nvSpPr>
          <p:spPr bwMode="auto">
            <a:xfrm>
              <a:off x="1197" y="-14"/>
              <a:ext cx="28" cy="149"/>
            </a:xfrm>
            <a:prstGeom prst="rect">
              <a:avLst/>
            </a:prstGeom>
            <a:solidFill>
              <a:srgbClr val="5D637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4" name="Rectangle 248"/>
            <p:cNvSpPr>
              <a:spLocks noChangeArrowheads="1"/>
            </p:cNvSpPr>
            <p:nvPr userDrawn="1"/>
          </p:nvSpPr>
          <p:spPr bwMode="auto">
            <a:xfrm>
              <a:off x="1225" y="-14"/>
              <a:ext cx="22" cy="149"/>
            </a:xfrm>
            <a:prstGeom prst="rect">
              <a:avLst/>
            </a:prstGeom>
            <a:solidFill>
              <a:srgbClr val="5E657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5" name="Rectangle 249"/>
            <p:cNvSpPr>
              <a:spLocks noChangeArrowheads="1"/>
            </p:cNvSpPr>
            <p:nvPr userDrawn="1"/>
          </p:nvSpPr>
          <p:spPr bwMode="auto">
            <a:xfrm>
              <a:off x="1247" y="-14"/>
              <a:ext cx="38" cy="149"/>
            </a:xfrm>
            <a:prstGeom prst="rect">
              <a:avLst/>
            </a:prstGeom>
            <a:solidFill>
              <a:srgbClr val="60668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6" name="Rectangle 250"/>
            <p:cNvSpPr>
              <a:spLocks noChangeArrowheads="1"/>
            </p:cNvSpPr>
            <p:nvPr userDrawn="1"/>
          </p:nvSpPr>
          <p:spPr bwMode="auto">
            <a:xfrm>
              <a:off x="1285" y="-14"/>
              <a:ext cx="28" cy="149"/>
            </a:xfrm>
            <a:prstGeom prst="rect">
              <a:avLst/>
            </a:prstGeom>
            <a:solidFill>
              <a:srgbClr val="62688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7" name="Rectangle 251"/>
            <p:cNvSpPr>
              <a:spLocks noChangeArrowheads="1"/>
            </p:cNvSpPr>
            <p:nvPr userDrawn="1"/>
          </p:nvSpPr>
          <p:spPr bwMode="auto">
            <a:xfrm>
              <a:off x="1313" y="-14"/>
              <a:ext cx="22" cy="149"/>
            </a:xfrm>
            <a:prstGeom prst="rect">
              <a:avLst/>
            </a:prstGeom>
            <a:solidFill>
              <a:srgbClr val="64698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8" name="Rectangle 252"/>
            <p:cNvSpPr>
              <a:spLocks noChangeArrowheads="1"/>
            </p:cNvSpPr>
            <p:nvPr userDrawn="1"/>
          </p:nvSpPr>
          <p:spPr bwMode="auto">
            <a:xfrm>
              <a:off x="1335" y="-14"/>
              <a:ext cx="25" cy="149"/>
            </a:xfrm>
            <a:prstGeom prst="rect">
              <a:avLst/>
            </a:prstGeom>
            <a:solidFill>
              <a:srgbClr val="656B8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9" name="Rectangle 253"/>
            <p:cNvSpPr>
              <a:spLocks noChangeArrowheads="1"/>
            </p:cNvSpPr>
            <p:nvPr userDrawn="1"/>
          </p:nvSpPr>
          <p:spPr bwMode="auto">
            <a:xfrm>
              <a:off x="1357" y="-14"/>
              <a:ext cx="39" cy="149"/>
            </a:xfrm>
            <a:prstGeom prst="rect">
              <a:avLst/>
            </a:prstGeom>
            <a:solidFill>
              <a:srgbClr val="676C8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0" name="Rectangle 254"/>
            <p:cNvSpPr>
              <a:spLocks noChangeArrowheads="1"/>
            </p:cNvSpPr>
            <p:nvPr userDrawn="1"/>
          </p:nvSpPr>
          <p:spPr bwMode="auto">
            <a:xfrm>
              <a:off x="1396" y="-14"/>
              <a:ext cx="25" cy="149"/>
            </a:xfrm>
            <a:prstGeom prst="rect">
              <a:avLst/>
            </a:prstGeom>
            <a:solidFill>
              <a:srgbClr val="696E8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1" name="Rectangle 255"/>
            <p:cNvSpPr>
              <a:spLocks noChangeArrowheads="1"/>
            </p:cNvSpPr>
            <p:nvPr userDrawn="1"/>
          </p:nvSpPr>
          <p:spPr bwMode="auto">
            <a:xfrm>
              <a:off x="1424" y="-14"/>
              <a:ext cx="32" cy="149"/>
            </a:xfrm>
            <a:prstGeom prst="rect">
              <a:avLst/>
            </a:prstGeom>
            <a:solidFill>
              <a:srgbClr val="6B6F8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2" name="Rectangle 256"/>
            <p:cNvSpPr>
              <a:spLocks noChangeArrowheads="1"/>
            </p:cNvSpPr>
            <p:nvPr userDrawn="1"/>
          </p:nvSpPr>
          <p:spPr bwMode="auto">
            <a:xfrm>
              <a:off x="1456" y="-14"/>
              <a:ext cx="25" cy="149"/>
            </a:xfrm>
            <a:prstGeom prst="rect">
              <a:avLst/>
            </a:prstGeom>
            <a:solidFill>
              <a:srgbClr val="6C718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3" name="Rectangle 257"/>
            <p:cNvSpPr>
              <a:spLocks noChangeArrowheads="1"/>
            </p:cNvSpPr>
            <p:nvPr userDrawn="1"/>
          </p:nvSpPr>
          <p:spPr bwMode="auto">
            <a:xfrm>
              <a:off x="1484" y="-14"/>
              <a:ext cx="28" cy="149"/>
            </a:xfrm>
            <a:prstGeom prst="rect">
              <a:avLst/>
            </a:prstGeom>
            <a:solidFill>
              <a:srgbClr val="6E738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4" name="Rectangle 258"/>
            <p:cNvSpPr>
              <a:spLocks noChangeArrowheads="1"/>
            </p:cNvSpPr>
            <p:nvPr userDrawn="1"/>
          </p:nvSpPr>
          <p:spPr bwMode="auto">
            <a:xfrm>
              <a:off x="1512" y="-14"/>
              <a:ext cx="32" cy="149"/>
            </a:xfrm>
            <a:prstGeom prst="rect">
              <a:avLst/>
            </a:prstGeom>
            <a:solidFill>
              <a:srgbClr val="70748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5" name="Rectangle 259"/>
            <p:cNvSpPr>
              <a:spLocks noChangeArrowheads="1"/>
            </p:cNvSpPr>
            <p:nvPr userDrawn="1"/>
          </p:nvSpPr>
          <p:spPr bwMode="auto">
            <a:xfrm>
              <a:off x="1544" y="-14"/>
              <a:ext cx="25" cy="149"/>
            </a:xfrm>
            <a:prstGeom prst="rect">
              <a:avLst/>
            </a:prstGeom>
            <a:solidFill>
              <a:srgbClr val="72768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6" name="Rectangle 260"/>
            <p:cNvSpPr>
              <a:spLocks noChangeArrowheads="1"/>
            </p:cNvSpPr>
            <p:nvPr userDrawn="1"/>
          </p:nvSpPr>
          <p:spPr bwMode="auto">
            <a:xfrm>
              <a:off x="1572" y="-14"/>
              <a:ext cx="39" cy="149"/>
            </a:xfrm>
            <a:prstGeom prst="rect">
              <a:avLst/>
            </a:prstGeom>
            <a:solidFill>
              <a:srgbClr val="74788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7" name="Rectangle 261"/>
            <p:cNvSpPr>
              <a:spLocks noChangeArrowheads="1"/>
            </p:cNvSpPr>
            <p:nvPr userDrawn="1"/>
          </p:nvSpPr>
          <p:spPr bwMode="auto">
            <a:xfrm>
              <a:off x="1611" y="-14"/>
              <a:ext cx="22" cy="149"/>
            </a:xfrm>
            <a:prstGeom prst="rect">
              <a:avLst/>
            </a:prstGeom>
            <a:solidFill>
              <a:srgbClr val="757A8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8" name="Rectangle 262"/>
            <p:cNvSpPr>
              <a:spLocks noChangeArrowheads="1"/>
            </p:cNvSpPr>
            <p:nvPr userDrawn="1"/>
          </p:nvSpPr>
          <p:spPr bwMode="auto">
            <a:xfrm>
              <a:off x="1633" y="-14"/>
              <a:ext cx="28" cy="149"/>
            </a:xfrm>
            <a:prstGeom prst="rect">
              <a:avLst/>
            </a:prstGeom>
            <a:solidFill>
              <a:srgbClr val="777B8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9" name="Rectangle 263"/>
            <p:cNvSpPr>
              <a:spLocks noChangeArrowheads="1"/>
            </p:cNvSpPr>
            <p:nvPr userDrawn="1"/>
          </p:nvSpPr>
          <p:spPr bwMode="auto">
            <a:xfrm>
              <a:off x="1661" y="-14"/>
              <a:ext cx="25" cy="149"/>
            </a:xfrm>
            <a:prstGeom prst="rect">
              <a:avLst/>
            </a:prstGeom>
            <a:solidFill>
              <a:srgbClr val="797D9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0" name="Rectangle 264"/>
            <p:cNvSpPr>
              <a:spLocks noChangeArrowheads="1"/>
            </p:cNvSpPr>
            <p:nvPr userDrawn="1"/>
          </p:nvSpPr>
          <p:spPr bwMode="auto">
            <a:xfrm>
              <a:off x="1688" y="-14"/>
              <a:ext cx="25" cy="149"/>
            </a:xfrm>
            <a:prstGeom prst="rect">
              <a:avLst/>
            </a:prstGeom>
            <a:solidFill>
              <a:srgbClr val="7B7E9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1" name="Rectangle 265"/>
            <p:cNvSpPr>
              <a:spLocks noChangeArrowheads="1"/>
            </p:cNvSpPr>
            <p:nvPr userDrawn="1"/>
          </p:nvSpPr>
          <p:spPr bwMode="auto">
            <a:xfrm>
              <a:off x="1710" y="-14"/>
              <a:ext cx="33" cy="149"/>
            </a:xfrm>
            <a:prstGeom prst="rect">
              <a:avLst/>
            </a:prstGeom>
            <a:solidFill>
              <a:srgbClr val="7C809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2" name="Rectangle 266"/>
            <p:cNvSpPr>
              <a:spLocks noChangeArrowheads="1"/>
            </p:cNvSpPr>
            <p:nvPr userDrawn="1"/>
          </p:nvSpPr>
          <p:spPr bwMode="auto">
            <a:xfrm>
              <a:off x="1743" y="-14"/>
              <a:ext cx="25" cy="149"/>
            </a:xfrm>
            <a:prstGeom prst="rect">
              <a:avLst/>
            </a:prstGeom>
            <a:solidFill>
              <a:srgbClr val="7E819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3" name="Rectangle 267"/>
            <p:cNvSpPr>
              <a:spLocks noChangeArrowheads="1"/>
            </p:cNvSpPr>
            <p:nvPr userDrawn="1"/>
          </p:nvSpPr>
          <p:spPr bwMode="auto">
            <a:xfrm>
              <a:off x="1771" y="-14"/>
              <a:ext cx="27" cy="149"/>
            </a:xfrm>
            <a:prstGeom prst="rect">
              <a:avLst/>
            </a:prstGeom>
            <a:solidFill>
              <a:srgbClr val="80839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4" name="Rectangle 268"/>
            <p:cNvSpPr>
              <a:spLocks noChangeArrowheads="1"/>
            </p:cNvSpPr>
            <p:nvPr userDrawn="1"/>
          </p:nvSpPr>
          <p:spPr bwMode="auto">
            <a:xfrm>
              <a:off x="1798" y="-14"/>
              <a:ext cx="31" cy="149"/>
            </a:xfrm>
            <a:prstGeom prst="rect">
              <a:avLst/>
            </a:prstGeom>
            <a:solidFill>
              <a:srgbClr val="81859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5" name="Rectangle 269"/>
            <p:cNvSpPr>
              <a:spLocks noChangeArrowheads="1"/>
            </p:cNvSpPr>
            <p:nvPr userDrawn="1"/>
          </p:nvSpPr>
          <p:spPr bwMode="auto">
            <a:xfrm>
              <a:off x="1832" y="-14"/>
              <a:ext cx="27" cy="149"/>
            </a:xfrm>
            <a:prstGeom prst="rect">
              <a:avLst/>
            </a:prstGeom>
            <a:solidFill>
              <a:srgbClr val="83869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6" name="Rectangle 270"/>
            <p:cNvSpPr>
              <a:spLocks noChangeArrowheads="1"/>
            </p:cNvSpPr>
            <p:nvPr userDrawn="1"/>
          </p:nvSpPr>
          <p:spPr bwMode="auto">
            <a:xfrm>
              <a:off x="1859" y="-14"/>
              <a:ext cx="25" cy="149"/>
            </a:xfrm>
            <a:prstGeom prst="rect">
              <a:avLst/>
            </a:prstGeom>
            <a:solidFill>
              <a:srgbClr val="85889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7" name="Rectangle 271"/>
            <p:cNvSpPr>
              <a:spLocks noChangeArrowheads="1"/>
            </p:cNvSpPr>
            <p:nvPr userDrawn="1"/>
          </p:nvSpPr>
          <p:spPr bwMode="auto">
            <a:xfrm>
              <a:off x="1886" y="-14"/>
              <a:ext cx="25" cy="149"/>
            </a:xfrm>
            <a:prstGeom prst="rect">
              <a:avLst/>
            </a:prstGeom>
            <a:solidFill>
              <a:srgbClr val="868A9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8" name="Rectangle 272"/>
            <p:cNvSpPr>
              <a:spLocks noChangeArrowheads="1"/>
            </p:cNvSpPr>
            <p:nvPr userDrawn="1"/>
          </p:nvSpPr>
          <p:spPr bwMode="auto">
            <a:xfrm>
              <a:off x="1908" y="-14"/>
              <a:ext cx="34" cy="149"/>
            </a:xfrm>
            <a:prstGeom prst="rect">
              <a:avLst/>
            </a:prstGeom>
            <a:solidFill>
              <a:srgbClr val="888B9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9" name="Rectangle 273"/>
            <p:cNvSpPr>
              <a:spLocks noChangeArrowheads="1"/>
            </p:cNvSpPr>
            <p:nvPr userDrawn="1"/>
          </p:nvSpPr>
          <p:spPr bwMode="auto">
            <a:xfrm>
              <a:off x="1942" y="-14"/>
              <a:ext cx="22" cy="149"/>
            </a:xfrm>
            <a:prstGeom prst="rect">
              <a:avLst/>
            </a:prstGeom>
            <a:solidFill>
              <a:srgbClr val="898D9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0" name="Rectangle 274"/>
            <p:cNvSpPr>
              <a:spLocks noChangeArrowheads="1"/>
            </p:cNvSpPr>
            <p:nvPr userDrawn="1"/>
          </p:nvSpPr>
          <p:spPr bwMode="auto">
            <a:xfrm>
              <a:off x="1964" y="-14"/>
              <a:ext cx="27" cy="149"/>
            </a:xfrm>
            <a:prstGeom prst="rect">
              <a:avLst/>
            </a:prstGeom>
            <a:solidFill>
              <a:srgbClr val="8B8E9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1" name="Rectangle 275"/>
            <p:cNvSpPr>
              <a:spLocks noChangeArrowheads="1"/>
            </p:cNvSpPr>
            <p:nvPr userDrawn="1"/>
          </p:nvSpPr>
          <p:spPr bwMode="auto">
            <a:xfrm>
              <a:off x="1991" y="-14"/>
              <a:ext cx="36" cy="149"/>
            </a:xfrm>
            <a:prstGeom prst="rect">
              <a:avLst/>
            </a:prstGeom>
            <a:solidFill>
              <a:srgbClr val="8D909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2" name="Rectangle 276"/>
            <p:cNvSpPr>
              <a:spLocks noChangeArrowheads="1"/>
            </p:cNvSpPr>
            <p:nvPr userDrawn="1"/>
          </p:nvSpPr>
          <p:spPr bwMode="auto">
            <a:xfrm>
              <a:off x="2030" y="-14"/>
              <a:ext cx="25" cy="149"/>
            </a:xfrm>
            <a:prstGeom prst="rect">
              <a:avLst/>
            </a:prstGeom>
            <a:solidFill>
              <a:srgbClr val="8F91A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3" name="Rectangle 277"/>
            <p:cNvSpPr>
              <a:spLocks noChangeArrowheads="1"/>
            </p:cNvSpPr>
            <p:nvPr userDrawn="1"/>
          </p:nvSpPr>
          <p:spPr bwMode="auto">
            <a:xfrm>
              <a:off x="2052" y="-14"/>
              <a:ext cx="25" cy="149"/>
            </a:xfrm>
            <a:prstGeom prst="rect">
              <a:avLst/>
            </a:prstGeom>
            <a:solidFill>
              <a:srgbClr val="9093A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4" name="Rectangle 278"/>
            <p:cNvSpPr>
              <a:spLocks noChangeArrowheads="1"/>
            </p:cNvSpPr>
            <p:nvPr userDrawn="1"/>
          </p:nvSpPr>
          <p:spPr bwMode="auto">
            <a:xfrm>
              <a:off x="2079" y="-14"/>
              <a:ext cx="39" cy="149"/>
            </a:xfrm>
            <a:prstGeom prst="rect">
              <a:avLst/>
            </a:prstGeom>
            <a:solidFill>
              <a:srgbClr val="9295A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5" name="Rectangle 279"/>
            <p:cNvSpPr>
              <a:spLocks noChangeArrowheads="1"/>
            </p:cNvSpPr>
            <p:nvPr userDrawn="1"/>
          </p:nvSpPr>
          <p:spPr bwMode="auto">
            <a:xfrm>
              <a:off x="2118" y="-14"/>
              <a:ext cx="25" cy="149"/>
            </a:xfrm>
            <a:prstGeom prst="rect">
              <a:avLst/>
            </a:prstGeom>
            <a:solidFill>
              <a:srgbClr val="9496A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6" name="Rectangle 280"/>
            <p:cNvSpPr>
              <a:spLocks noChangeArrowheads="1"/>
            </p:cNvSpPr>
            <p:nvPr userDrawn="1"/>
          </p:nvSpPr>
          <p:spPr bwMode="auto">
            <a:xfrm>
              <a:off x="2140" y="-14"/>
              <a:ext cx="22" cy="149"/>
            </a:xfrm>
            <a:prstGeom prst="rect">
              <a:avLst/>
            </a:prstGeom>
            <a:solidFill>
              <a:srgbClr val="9598A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7" name="Rectangle 281"/>
            <p:cNvSpPr>
              <a:spLocks noChangeArrowheads="1"/>
            </p:cNvSpPr>
            <p:nvPr userDrawn="1"/>
          </p:nvSpPr>
          <p:spPr bwMode="auto">
            <a:xfrm>
              <a:off x="2162" y="-14"/>
              <a:ext cx="28" cy="149"/>
            </a:xfrm>
            <a:prstGeom prst="rect">
              <a:avLst/>
            </a:prstGeom>
            <a:solidFill>
              <a:srgbClr val="9699A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8" name="Rectangle 282"/>
            <p:cNvSpPr>
              <a:spLocks noChangeArrowheads="1"/>
            </p:cNvSpPr>
            <p:nvPr userDrawn="1"/>
          </p:nvSpPr>
          <p:spPr bwMode="auto">
            <a:xfrm>
              <a:off x="2190" y="-14"/>
              <a:ext cx="25" cy="149"/>
            </a:xfrm>
            <a:prstGeom prst="rect">
              <a:avLst/>
            </a:prstGeom>
            <a:solidFill>
              <a:srgbClr val="989BA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9" name="Rectangle 283"/>
            <p:cNvSpPr>
              <a:spLocks noChangeArrowheads="1"/>
            </p:cNvSpPr>
            <p:nvPr userDrawn="1"/>
          </p:nvSpPr>
          <p:spPr bwMode="auto">
            <a:xfrm>
              <a:off x="2217" y="-14"/>
              <a:ext cx="25" cy="149"/>
            </a:xfrm>
            <a:prstGeom prst="rect">
              <a:avLst/>
            </a:prstGeom>
            <a:solidFill>
              <a:srgbClr val="9A9CA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0" name="Rectangle 284"/>
            <p:cNvSpPr>
              <a:spLocks noChangeArrowheads="1"/>
            </p:cNvSpPr>
            <p:nvPr userDrawn="1"/>
          </p:nvSpPr>
          <p:spPr bwMode="auto">
            <a:xfrm>
              <a:off x="2240" y="-14"/>
              <a:ext cx="29" cy="149"/>
            </a:xfrm>
            <a:prstGeom prst="rect">
              <a:avLst/>
            </a:prstGeom>
            <a:solidFill>
              <a:srgbClr val="9B9EA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1" name="Rectangle 285"/>
            <p:cNvSpPr>
              <a:spLocks noChangeArrowheads="1"/>
            </p:cNvSpPr>
            <p:nvPr userDrawn="1"/>
          </p:nvSpPr>
          <p:spPr bwMode="auto">
            <a:xfrm>
              <a:off x="2272" y="-14"/>
              <a:ext cx="28" cy="149"/>
            </a:xfrm>
            <a:prstGeom prst="rect">
              <a:avLst/>
            </a:prstGeom>
            <a:solidFill>
              <a:srgbClr val="9D9FA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2" name="Rectangle 286"/>
            <p:cNvSpPr>
              <a:spLocks noChangeArrowheads="1"/>
            </p:cNvSpPr>
            <p:nvPr userDrawn="1"/>
          </p:nvSpPr>
          <p:spPr bwMode="auto">
            <a:xfrm>
              <a:off x="2300" y="-14"/>
              <a:ext cx="38" cy="149"/>
            </a:xfrm>
            <a:prstGeom prst="rect">
              <a:avLst/>
            </a:prstGeom>
            <a:solidFill>
              <a:srgbClr val="9FA1A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3" name="Rectangle 287"/>
            <p:cNvSpPr>
              <a:spLocks noChangeArrowheads="1"/>
            </p:cNvSpPr>
            <p:nvPr userDrawn="1"/>
          </p:nvSpPr>
          <p:spPr bwMode="auto">
            <a:xfrm>
              <a:off x="2338" y="-14"/>
              <a:ext cx="23" cy="149"/>
            </a:xfrm>
            <a:prstGeom prst="rect">
              <a:avLst/>
            </a:prstGeom>
            <a:solidFill>
              <a:srgbClr val="A0A3A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4" name="Rectangle 288"/>
            <p:cNvSpPr>
              <a:spLocks noChangeArrowheads="1"/>
            </p:cNvSpPr>
            <p:nvPr userDrawn="1"/>
          </p:nvSpPr>
          <p:spPr bwMode="auto">
            <a:xfrm>
              <a:off x="2361" y="-14"/>
              <a:ext cx="27" cy="149"/>
            </a:xfrm>
            <a:prstGeom prst="rect">
              <a:avLst/>
            </a:prstGeom>
            <a:solidFill>
              <a:srgbClr val="A2A4A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5" name="Rectangle 289"/>
            <p:cNvSpPr>
              <a:spLocks noChangeArrowheads="1"/>
            </p:cNvSpPr>
            <p:nvPr userDrawn="1"/>
          </p:nvSpPr>
          <p:spPr bwMode="auto">
            <a:xfrm>
              <a:off x="2388" y="-14"/>
              <a:ext cx="45" cy="149"/>
            </a:xfrm>
            <a:prstGeom prst="rect">
              <a:avLst/>
            </a:prstGeom>
            <a:solidFill>
              <a:srgbClr val="A4A6B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6" name="Rectangle 290"/>
            <p:cNvSpPr>
              <a:spLocks noChangeArrowheads="1"/>
            </p:cNvSpPr>
            <p:nvPr userDrawn="1"/>
          </p:nvSpPr>
          <p:spPr bwMode="auto">
            <a:xfrm>
              <a:off x="2433" y="-14"/>
              <a:ext cx="25" cy="149"/>
            </a:xfrm>
            <a:prstGeom prst="rect">
              <a:avLst/>
            </a:prstGeom>
            <a:solidFill>
              <a:srgbClr val="A6A8B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7" name="Rectangle 291"/>
            <p:cNvSpPr>
              <a:spLocks noChangeArrowheads="1"/>
            </p:cNvSpPr>
            <p:nvPr userDrawn="1"/>
          </p:nvSpPr>
          <p:spPr bwMode="auto">
            <a:xfrm>
              <a:off x="2459" y="-14"/>
              <a:ext cx="40" cy="149"/>
            </a:xfrm>
            <a:prstGeom prst="rect">
              <a:avLst/>
            </a:prstGeom>
            <a:solidFill>
              <a:srgbClr val="A8AAB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8" name="Rectangle 292"/>
            <p:cNvSpPr>
              <a:spLocks noChangeArrowheads="1"/>
            </p:cNvSpPr>
            <p:nvPr userDrawn="1"/>
          </p:nvSpPr>
          <p:spPr bwMode="auto">
            <a:xfrm>
              <a:off x="2499" y="-14"/>
              <a:ext cx="44" cy="149"/>
            </a:xfrm>
            <a:prstGeom prst="rect">
              <a:avLst/>
            </a:prstGeom>
            <a:solidFill>
              <a:srgbClr val="AAACB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9" name="Rectangle 293"/>
            <p:cNvSpPr>
              <a:spLocks noChangeArrowheads="1"/>
            </p:cNvSpPr>
            <p:nvPr userDrawn="1"/>
          </p:nvSpPr>
          <p:spPr bwMode="auto">
            <a:xfrm>
              <a:off x="2543" y="-14"/>
              <a:ext cx="38" cy="149"/>
            </a:xfrm>
            <a:prstGeom prst="rect">
              <a:avLst/>
            </a:prstGeom>
            <a:solidFill>
              <a:srgbClr val="ACAEB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0" name="Rectangle 294"/>
            <p:cNvSpPr>
              <a:spLocks noChangeArrowheads="1"/>
            </p:cNvSpPr>
            <p:nvPr userDrawn="1"/>
          </p:nvSpPr>
          <p:spPr bwMode="auto">
            <a:xfrm>
              <a:off x="2581" y="-14"/>
              <a:ext cx="22" cy="149"/>
            </a:xfrm>
            <a:prstGeom prst="rect">
              <a:avLst/>
            </a:prstGeom>
            <a:solidFill>
              <a:srgbClr val="AEAFB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1" name="Rectangle 295"/>
            <p:cNvSpPr>
              <a:spLocks noChangeArrowheads="1"/>
            </p:cNvSpPr>
            <p:nvPr userDrawn="1"/>
          </p:nvSpPr>
          <p:spPr bwMode="auto">
            <a:xfrm>
              <a:off x="2603" y="-14"/>
              <a:ext cx="28" cy="149"/>
            </a:xfrm>
            <a:prstGeom prst="rect">
              <a:avLst/>
            </a:prstGeom>
            <a:solidFill>
              <a:srgbClr val="AFB1B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2" name="Rectangle 296"/>
            <p:cNvSpPr>
              <a:spLocks noChangeArrowheads="1"/>
            </p:cNvSpPr>
            <p:nvPr userDrawn="1"/>
          </p:nvSpPr>
          <p:spPr bwMode="auto">
            <a:xfrm>
              <a:off x="2631" y="-14"/>
              <a:ext cx="43" cy="149"/>
            </a:xfrm>
            <a:prstGeom prst="rect">
              <a:avLst/>
            </a:prstGeom>
            <a:solidFill>
              <a:srgbClr val="B1B3B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3" name="Rectangle 297"/>
            <p:cNvSpPr>
              <a:spLocks noChangeArrowheads="1"/>
            </p:cNvSpPr>
            <p:nvPr userDrawn="1"/>
          </p:nvSpPr>
          <p:spPr bwMode="auto">
            <a:xfrm>
              <a:off x="2674" y="-14"/>
              <a:ext cx="37" cy="149"/>
            </a:xfrm>
            <a:prstGeom prst="rect">
              <a:avLst/>
            </a:prstGeom>
            <a:solidFill>
              <a:srgbClr val="B3B5B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4" name="Rectangle 298"/>
            <p:cNvSpPr>
              <a:spLocks noChangeArrowheads="1"/>
            </p:cNvSpPr>
            <p:nvPr userDrawn="1"/>
          </p:nvSpPr>
          <p:spPr bwMode="auto">
            <a:xfrm>
              <a:off x="2714" y="-14"/>
              <a:ext cx="27" cy="149"/>
            </a:xfrm>
            <a:prstGeom prst="rect">
              <a:avLst/>
            </a:prstGeom>
            <a:solidFill>
              <a:srgbClr val="B5B6B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5" name="Rectangle 299"/>
            <p:cNvSpPr>
              <a:spLocks noChangeArrowheads="1"/>
            </p:cNvSpPr>
            <p:nvPr userDrawn="1"/>
          </p:nvSpPr>
          <p:spPr bwMode="auto">
            <a:xfrm>
              <a:off x="2741" y="-14"/>
              <a:ext cx="25" cy="149"/>
            </a:xfrm>
            <a:prstGeom prst="rect">
              <a:avLst/>
            </a:prstGeom>
            <a:solidFill>
              <a:srgbClr val="B7B8C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6" name="Rectangle 300"/>
            <p:cNvSpPr>
              <a:spLocks noChangeArrowheads="1"/>
            </p:cNvSpPr>
            <p:nvPr userDrawn="1"/>
          </p:nvSpPr>
          <p:spPr bwMode="auto">
            <a:xfrm>
              <a:off x="2769" y="-14"/>
              <a:ext cx="38" cy="149"/>
            </a:xfrm>
            <a:prstGeom prst="rect">
              <a:avLst/>
            </a:prstGeom>
            <a:solidFill>
              <a:srgbClr val="B8BAC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7" name="Rectangle 301"/>
            <p:cNvSpPr>
              <a:spLocks noChangeArrowheads="1"/>
            </p:cNvSpPr>
            <p:nvPr userDrawn="1"/>
          </p:nvSpPr>
          <p:spPr bwMode="auto">
            <a:xfrm>
              <a:off x="2807" y="-14"/>
              <a:ext cx="25" cy="149"/>
            </a:xfrm>
            <a:prstGeom prst="rect">
              <a:avLst/>
            </a:prstGeom>
            <a:solidFill>
              <a:srgbClr val="BABBC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8" name="Rectangle 302"/>
            <p:cNvSpPr>
              <a:spLocks noChangeArrowheads="1"/>
            </p:cNvSpPr>
            <p:nvPr userDrawn="1"/>
          </p:nvSpPr>
          <p:spPr bwMode="auto">
            <a:xfrm>
              <a:off x="2829" y="-14"/>
              <a:ext cx="44" cy="149"/>
            </a:xfrm>
            <a:prstGeom prst="rect">
              <a:avLst/>
            </a:prstGeom>
            <a:solidFill>
              <a:srgbClr val="BBBDC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9" name="Rectangle 303"/>
            <p:cNvSpPr>
              <a:spLocks noChangeArrowheads="1"/>
            </p:cNvSpPr>
            <p:nvPr userDrawn="1"/>
          </p:nvSpPr>
          <p:spPr bwMode="auto">
            <a:xfrm>
              <a:off x="2873" y="-14"/>
              <a:ext cx="36" cy="149"/>
            </a:xfrm>
            <a:prstGeom prst="rect">
              <a:avLst/>
            </a:prstGeom>
            <a:solidFill>
              <a:srgbClr val="BDBFC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0" name="Rectangle 304"/>
            <p:cNvSpPr>
              <a:spLocks noChangeArrowheads="1"/>
            </p:cNvSpPr>
            <p:nvPr userDrawn="1"/>
          </p:nvSpPr>
          <p:spPr bwMode="auto">
            <a:xfrm>
              <a:off x="2912" y="-14"/>
              <a:ext cx="27" cy="149"/>
            </a:xfrm>
            <a:prstGeom prst="rect">
              <a:avLst/>
            </a:prstGeom>
            <a:solidFill>
              <a:srgbClr val="BFC0C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1" name="Rectangle 305"/>
            <p:cNvSpPr>
              <a:spLocks noChangeArrowheads="1"/>
            </p:cNvSpPr>
            <p:nvPr userDrawn="1"/>
          </p:nvSpPr>
          <p:spPr bwMode="auto">
            <a:xfrm>
              <a:off x="2939" y="-14"/>
              <a:ext cx="45" cy="149"/>
            </a:xfrm>
            <a:prstGeom prst="rect">
              <a:avLst/>
            </a:prstGeom>
            <a:solidFill>
              <a:srgbClr val="C1C2C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2" name="Rectangle 306"/>
            <p:cNvSpPr>
              <a:spLocks noChangeArrowheads="1"/>
            </p:cNvSpPr>
            <p:nvPr userDrawn="1"/>
          </p:nvSpPr>
          <p:spPr bwMode="auto">
            <a:xfrm>
              <a:off x="2984" y="-14"/>
              <a:ext cx="44" cy="149"/>
            </a:xfrm>
            <a:prstGeom prst="rect">
              <a:avLst/>
            </a:prstGeom>
            <a:solidFill>
              <a:srgbClr val="C3C4C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3" name="Rectangle 307"/>
            <p:cNvSpPr>
              <a:spLocks noChangeArrowheads="1"/>
            </p:cNvSpPr>
            <p:nvPr userDrawn="1"/>
          </p:nvSpPr>
          <p:spPr bwMode="auto">
            <a:xfrm>
              <a:off x="3028" y="-14"/>
              <a:ext cx="44" cy="149"/>
            </a:xfrm>
            <a:prstGeom prst="rect">
              <a:avLst/>
            </a:prstGeom>
            <a:solidFill>
              <a:srgbClr val="C5C6C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4" name="Rectangle 308"/>
            <p:cNvSpPr>
              <a:spLocks noChangeArrowheads="1"/>
            </p:cNvSpPr>
            <p:nvPr userDrawn="1"/>
          </p:nvSpPr>
          <p:spPr bwMode="auto">
            <a:xfrm>
              <a:off x="3072" y="-14"/>
              <a:ext cx="44" cy="149"/>
            </a:xfrm>
            <a:prstGeom prst="rect">
              <a:avLst/>
            </a:prstGeom>
            <a:solidFill>
              <a:srgbClr val="C7C8C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5" name="Rectangle 309"/>
            <p:cNvSpPr>
              <a:spLocks noChangeArrowheads="1"/>
            </p:cNvSpPr>
            <p:nvPr userDrawn="1"/>
          </p:nvSpPr>
          <p:spPr bwMode="auto">
            <a:xfrm>
              <a:off x="3116" y="-14"/>
              <a:ext cx="41" cy="149"/>
            </a:xfrm>
            <a:prstGeom prst="rect">
              <a:avLst/>
            </a:prstGeom>
            <a:solidFill>
              <a:srgbClr val="C9CAD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6" name="Rectangle 310"/>
            <p:cNvSpPr>
              <a:spLocks noChangeArrowheads="1"/>
            </p:cNvSpPr>
            <p:nvPr userDrawn="1"/>
          </p:nvSpPr>
          <p:spPr bwMode="auto">
            <a:xfrm>
              <a:off x="3160" y="-14"/>
              <a:ext cx="44" cy="149"/>
            </a:xfrm>
            <a:prstGeom prst="rect">
              <a:avLst/>
            </a:prstGeom>
            <a:solidFill>
              <a:srgbClr val="CBCCD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7" name="Rectangle 311"/>
            <p:cNvSpPr>
              <a:spLocks noChangeArrowheads="1"/>
            </p:cNvSpPr>
            <p:nvPr userDrawn="1"/>
          </p:nvSpPr>
          <p:spPr bwMode="auto">
            <a:xfrm>
              <a:off x="3204" y="-14"/>
              <a:ext cx="45" cy="149"/>
            </a:xfrm>
            <a:prstGeom prst="rect">
              <a:avLst/>
            </a:prstGeom>
            <a:solidFill>
              <a:srgbClr val="CDCED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8" name="Rectangle 312"/>
            <p:cNvSpPr>
              <a:spLocks noChangeArrowheads="1"/>
            </p:cNvSpPr>
            <p:nvPr userDrawn="1"/>
          </p:nvSpPr>
          <p:spPr bwMode="auto">
            <a:xfrm>
              <a:off x="3249" y="-14"/>
              <a:ext cx="44" cy="149"/>
            </a:xfrm>
            <a:prstGeom prst="rect">
              <a:avLst/>
            </a:prstGeom>
            <a:solidFill>
              <a:srgbClr val="CECFD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9" name="Rectangle 313"/>
            <p:cNvSpPr>
              <a:spLocks noChangeArrowheads="1"/>
            </p:cNvSpPr>
            <p:nvPr userDrawn="1"/>
          </p:nvSpPr>
          <p:spPr bwMode="auto">
            <a:xfrm>
              <a:off x="3293" y="-14"/>
              <a:ext cx="44" cy="149"/>
            </a:xfrm>
            <a:prstGeom prst="rect">
              <a:avLst/>
            </a:prstGeom>
            <a:solidFill>
              <a:srgbClr val="D0D1D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0" name="Rectangle 314"/>
            <p:cNvSpPr>
              <a:spLocks noChangeArrowheads="1"/>
            </p:cNvSpPr>
            <p:nvPr userDrawn="1"/>
          </p:nvSpPr>
          <p:spPr bwMode="auto">
            <a:xfrm>
              <a:off x="3337" y="-14"/>
              <a:ext cx="44" cy="149"/>
            </a:xfrm>
            <a:prstGeom prst="rect">
              <a:avLst/>
            </a:prstGeom>
            <a:solidFill>
              <a:srgbClr val="D2D3D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1" name="Rectangle 315"/>
            <p:cNvSpPr>
              <a:spLocks noChangeArrowheads="1"/>
            </p:cNvSpPr>
            <p:nvPr userDrawn="1"/>
          </p:nvSpPr>
          <p:spPr bwMode="auto">
            <a:xfrm>
              <a:off x="3381" y="-14"/>
              <a:ext cx="43" cy="149"/>
            </a:xfrm>
            <a:prstGeom prst="rect">
              <a:avLst/>
            </a:prstGeom>
            <a:solidFill>
              <a:srgbClr val="D4D5D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2" name="Rectangle 316"/>
            <p:cNvSpPr>
              <a:spLocks noChangeArrowheads="1"/>
            </p:cNvSpPr>
            <p:nvPr userDrawn="1"/>
          </p:nvSpPr>
          <p:spPr bwMode="auto">
            <a:xfrm>
              <a:off x="3424" y="-14"/>
              <a:ext cx="44" cy="149"/>
            </a:xfrm>
            <a:prstGeom prst="rect">
              <a:avLst/>
            </a:prstGeom>
            <a:solidFill>
              <a:srgbClr val="D6D6D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3" name="Rectangle 317"/>
            <p:cNvSpPr>
              <a:spLocks noChangeArrowheads="1"/>
            </p:cNvSpPr>
            <p:nvPr userDrawn="1"/>
          </p:nvSpPr>
          <p:spPr bwMode="auto">
            <a:xfrm>
              <a:off x="3468" y="-14"/>
              <a:ext cx="45" cy="149"/>
            </a:xfrm>
            <a:prstGeom prst="rect">
              <a:avLst/>
            </a:prstGeom>
            <a:solidFill>
              <a:srgbClr val="D7D8D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4" name="Rectangle 318"/>
            <p:cNvSpPr>
              <a:spLocks noChangeArrowheads="1"/>
            </p:cNvSpPr>
            <p:nvPr userDrawn="1"/>
          </p:nvSpPr>
          <p:spPr bwMode="auto">
            <a:xfrm>
              <a:off x="3513" y="-14"/>
              <a:ext cx="66" cy="149"/>
            </a:xfrm>
            <a:prstGeom prst="rect">
              <a:avLst/>
            </a:prstGeom>
            <a:solidFill>
              <a:srgbClr val="D9DAD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5" name="Rectangle 319"/>
            <p:cNvSpPr>
              <a:spLocks noChangeArrowheads="1"/>
            </p:cNvSpPr>
            <p:nvPr userDrawn="1"/>
          </p:nvSpPr>
          <p:spPr bwMode="auto">
            <a:xfrm>
              <a:off x="3579" y="-14"/>
              <a:ext cx="44" cy="149"/>
            </a:xfrm>
            <a:prstGeom prst="rect">
              <a:avLst/>
            </a:prstGeom>
            <a:solidFill>
              <a:srgbClr val="DBDCE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6" name="Rectangle 320"/>
            <p:cNvSpPr>
              <a:spLocks noChangeArrowheads="1"/>
            </p:cNvSpPr>
            <p:nvPr userDrawn="1"/>
          </p:nvSpPr>
          <p:spPr bwMode="auto">
            <a:xfrm>
              <a:off x="3623" y="-14"/>
              <a:ext cx="66" cy="149"/>
            </a:xfrm>
            <a:prstGeom prst="rect">
              <a:avLst/>
            </a:prstGeom>
            <a:solidFill>
              <a:srgbClr val="DDDEE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7" name="Rectangle 321"/>
            <p:cNvSpPr>
              <a:spLocks noChangeArrowheads="1"/>
            </p:cNvSpPr>
            <p:nvPr userDrawn="1"/>
          </p:nvSpPr>
          <p:spPr bwMode="auto">
            <a:xfrm>
              <a:off x="3689" y="-14"/>
              <a:ext cx="44" cy="149"/>
            </a:xfrm>
            <a:prstGeom prst="rect">
              <a:avLst/>
            </a:prstGeom>
            <a:solidFill>
              <a:srgbClr val="DFE0E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8" name="Rectangle 322"/>
            <p:cNvSpPr>
              <a:spLocks noChangeArrowheads="1"/>
            </p:cNvSpPr>
            <p:nvPr userDrawn="1"/>
          </p:nvSpPr>
          <p:spPr bwMode="auto">
            <a:xfrm>
              <a:off x="3733" y="-14"/>
              <a:ext cx="44" cy="149"/>
            </a:xfrm>
            <a:prstGeom prst="rect">
              <a:avLst/>
            </a:prstGeom>
            <a:solidFill>
              <a:srgbClr val="E1E1E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9" name="Rectangle 323"/>
            <p:cNvSpPr>
              <a:spLocks noChangeArrowheads="1"/>
            </p:cNvSpPr>
            <p:nvPr userDrawn="1"/>
          </p:nvSpPr>
          <p:spPr bwMode="auto">
            <a:xfrm>
              <a:off x="3777" y="-14"/>
              <a:ext cx="45" cy="149"/>
            </a:xfrm>
            <a:prstGeom prst="rect">
              <a:avLst/>
            </a:prstGeom>
            <a:solidFill>
              <a:srgbClr val="E2E2E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0" name="Rectangle 324"/>
            <p:cNvSpPr>
              <a:spLocks noChangeArrowheads="1"/>
            </p:cNvSpPr>
            <p:nvPr userDrawn="1"/>
          </p:nvSpPr>
          <p:spPr bwMode="auto">
            <a:xfrm>
              <a:off x="3822" y="-14"/>
              <a:ext cx="44" cy="149"/>
            </a:xfrm>
            <a:prstGeom prst="rect">
              <a:avLst/>
            </a:prstGeom>
            <a:solidFill>
              <a:srgbClr val="E3E4E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1" name="Rectangle 325"/>
            <p:cNvSpPr>
              <a:spLocks noChangeArrowheads="1"/>
            </p:cNvSpPr>
            <p:nvPr userDrawn="1"/>
          </p:nvSpPr>
          <p:spPr bwMode="auto">
            <a:xfrm>
              <a:off x="3866" y="-14"/>
              <a:ext cx="66" cy="149"/>
            </a:xfrm>
            <a:prstGeom prst="rect">
              <a:avLst/>
            </a:prstGeom>
            <a:solidFill>
              <a:srgbClr val="E5E5E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2" name="Rectangle 326"/>
            <p:cNvSpPr>
              <a:spLocks noChangeArrowheads="1"/>
            </p:cNvSpPr>
            <p:nvPr userDrawn="1"/>
          </p:nvSpPr>
          <p:spPr bwMode="auto">
            <a:xfrm>
              <a:off x="3932" y="-14"/>
              <a:ext cx="44" cy="149"/>
            </a:xfrm>
            <a:prstGeom prst="rect">
              <a:avLst/>
            </a:prstGeom>
            <a:solidFill>
              <a:srgbClr val="E6E7E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3" name="Rectangle 327"/>
            <p:cNvSpPr>
              <a:spLocks noChangeArrowheads="1"/>
            </p:cNvSpPr>
            <p:nvPr userDrawn="1"/>
          </p:nvSpPr>
          <p:spPr bwMode="auto">
            <a:xfrm>
              <a:off x="3976" y="-14"/>
              <a:ext cx="66" cy="149"/>
            </a:xfrm>
            <a:prstGeom prst="rect">
              <a:avLst/>
            </a:prstGeom>
            <a:solidFill>
              <a:srgbClr val="E8E8E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4" name="Rectangle 328"/>
            <p:cNvSpPr>
              <a:spLocks noChangeArrowheads="1"/>
            </p:cNvSpPr>
            <p:nvPr userDrawn="1"/>
          </p:nvSpPr>
          <p:spPr bwMode="auto">
            <a:xfrm>
              <a:off x="4042" y="-14"/>
              <a:ext cx="70" cy="149"/>
            </a:xfrm>
            <a:prstGeom prst="rect">
              <a:avLst/>
            </a:prstGeom>
            <a:solidFill>
              <a:srgbClr val="EAEAE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5" name="Rectangle 329"/>
            <p:cNvSpPr>
              <a:spLocks noChangeArrowheads="1"/>
            </p:cNvSpPr>
            <p:nvPr userDrawn="1"/>
          </p:nvSpPr>
          <p:spPr bwMode="auto">
            <a:xfrm>
              <a:off x="4109" y="-14"/>
              <a:ext cx="65" cy="149"/>
            </a:xfrm>
            <a:prstGeom prst="rect">
              <a:avLst/>
            </a:prstGeom>
            <a:solidFill>
              <a:srgbClr val="EBECE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6" name="Rectangle 330"/>
            <p:cNvSpPr>
              <a:spLocks noChangeArrowheads="1"/>
            </p:cNvSpPr>
            <p:nvPr userDrawn="1"/>
          </p:nvSpPr>
          <p:spPr bwMode="auto">
            <a:xfrm>
              <a:off x="4174" y="-14"/>
              <a:ext cx="66" cy="149"/>
            </a:xfrm>
            <a:prstGeom prst="rect">
              <a:avLst/>
            </a:prstGeom>
            <a:solidFill>
              <a:srgbClr val="EDEDE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7" name="Rectangle 331"/>
            <p:cNvSpPr>
              <a:spLocks noChangeArrowheads="1"/>
            </p:cNvSpPr>
            <p:nvPr userDrawn="1"/>
          </p:nvSpPr>
          <p:spPr bwMode="auto">
            <a:xfrm>
              <a:off x="4240" y="-14"/>
              <a:ext cx="69" cy="149"/>
            </a:xfrm>
            <a:prstGeom prst="rect">
              <a:avLst/>
            </a:prstGeom>
            <a:solidFill>
              <a:srgbClr val="EEEFF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8" name="Rectangle 332"/>
            <p:cNvSpPr>
              <a:spLocks noChangeArrowheads="1"/>
            </p:cNvSpPr>
            <p:nvPr userDrawn="1"/>
          </p:nvSpPr>
          <p:spPr bwMode="auto">
            <a:xfrm>
              <a:off x="4306" y="-14"/>
              <a:ext cx="89" cy="149"/>
            </a:xfrm>
            <a:prstGeom prst="rect">
              <a:avLst/>
            </a:prstGeom>
            <a:solidFill>
              <a:srgbClr val="F0F0F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9" name="Rectangle 333"/>
            <p:cNvSpPr>
              <a:spLocks noChangeArrowheads="1"/>
            </p:cNvSpPr>
            <p:nvPr userDrawn="1"/>
          </p:nvSpPr>
          <p:spPr bwMode="auto">
            <a:xfrm>
              <a:off x="4395" y="-14"/>
              <a:ext cx="85" cy="149"/>
            </a:xfrm>
            <a:prstGeom prst="rect">
              <a:avLst/>
            </a:prstGeom>
            <a:solidFill>
              <a:srgbClr val="F2F2F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0" name="Rectangle 334"/>
            <p:cNvSpPr>
              <a:spLocks noChangeArrowheads="1"/>
            </p:cNvSpPr>
            <p:nvPr userDrawn="1"/>
          </p:nvSpPr>
          <p:spPr bwMode="auto">
            <a:xfrm>
              <a:off x="4483" y="-14"/>
              <a:ext cx="69" cy="149"/>
            </a:xfrm>
            <a:prstGeom prst="rect">
              <a:avLst/>
            </a:prstGeom>
            <a:solidFill>
              <a:srgbClr val="F3F3F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1" name="Rectangle 335"/>
            <p:cNvSpPr>
              <a:spLocks noChangeArrowheads="1"/>
            </p:cNvSpPr>
            <p:nvPr userDrawn="1"/>
          </p:nvSpPr>
          <p:spPr bwMode="auto">
            <a:xfrm>
              <a:off x="4549" y="-14"/>
              <a:ext cx="89" cy="149"/>
            </a:xfrm>
            <a:prstGeom prst="rect">
              <a:avLst/>
            </a:prstGeom>
            <a:solidFill>
              <a:srgbClr val="F4F5F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2" name="Rectangle 336"/>
            <p:cNvSpPr>
              <a:spLocks noChangeArrowheads="1"/>
            </p:cNvSpPr>
            <p:nvPr userDrawn="1"/>
          </p:nvSpPr>
          <p:spPr bwMode="auto">
            <a:xfrm>
              <a:off x="4638" y="-14"/>
              <a:ext cx="110" cy="149"/>
            </a:xfrm>
            <a:prstGeom prst="rect">
              <a:avLst/>
            </a:prstGeom>
            <a:solidFill>
              <a:srgbClr val="F6F6F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3" name="Rectangle 337"/>
            <p:cNvSpPr>
              <a:spLocks noChangeArrowheads="1"/>
            </p:cNvSpPr>
            <p:nvPr userDrawn="1"/>
          </p:nvSpPr>
          <p:spPr bwMode="auto">
            <a:xfrm>
              <a:off x="4748" y="-14"/>
              <a:ext cx="88" cy="149"/>
            </a:xfrm>
            <a:prstGeom prst="rect">
              <a:avLst/>
            </a:prstGeom>
            <a:solidFill>
              <a:srgbClr val="F7F8F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4" name="Rectangle 338"/>
            <p:cNvSpPr>
              <a:spLocks noChangeArrowheads="1"/>
            </p:cNvSpPr>
            <p:nvPr userDrawn="1"/>
          </p:nvSpPr>
          <p:spPr bwMode="auto">
            <a:xfrm>
              <a:off x="4836" y="-14"/>
              <a:ext cx="129" cy="149"/>
            </a:xfrm>
            <a:prstGeom prst="rect">
              <a:avLst/>
            </a:prstGeom>
            <a:solidFill>
              <a:srgbClr val="F9F9F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5" name="Rectangle 339"/>
            <p:cNvSpPr>
              <a:spLocks noChangeArrowheads="1"/>
            </p:cNvSpPr>
            <p:nvPr userDrawn="1"/>
          </p:nvSpPr>
          <p:spPr bwMode="auto">
            <a:xfrm>
              <a:off x="4968" y="-14"/>
              <a:ext cx="154" cy="149"/>
            </a:xfrm>
            <a:prstGeom prst="rect">
              <a:avLst/>
            </a:prstGeom>
            <a:solidFill>
              <a:srgbClr val="FAFAF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6" name="Rectangle 340"/>
            <p:cNvSpPr>
              <a:spLocks noChangeArrowheads="1"/>
            </p:cNvSpPr>
            <p:nvPr userDrawn="1"/>
          </p:nvSpPr>
          <p:spPr bwMode="auto">
            <a:xfrm>
              <a:off x="5122" y="-14"/>
              <a:ext cx="221" cy="149"/>
            </a:xfrm>
            <a:prstGeom prst="rect">
              <a:avLst/>
            </a:prstGeom>
            <a:solidFill>
              <a:srgbClr val="FCFCF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7" name="Rectangle 341"/>
            <p:cNvSpPr>
              <a:spLocks noChangeArrowheads="1"/>
            </p:cNvSpPr>
            <p:nvPr userDrawn="1"/>
          </p:nvSpPr>
          <p:spPr bwMode="auto">
            <a:xfrm>
              <a:off x="5343" y="-14"/>
              <a:ext cx="199" cy="149"/>
            </a:xfrm>
            <a:prstGeom prst="rect">
              <a:avLst/>
            </a:prstGeom>
            <a:solidFill>
              <a:srgbClr val="FDFDF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8" name="Rectangle 342"/>
            <p:cNvSpPr>
              <a:spLocks noChangeArrowheads="1"/>
            </p:cNvSpPr>
            <p:nvPr userDrawn="1"/>
          </p:nvSpPr>
          <p:spPr bwMode="auto">
            <a:xfrm>
              <a:off x="5542" y="-14"/>
              <a:ext cx="100" cy="14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149" name="Freeform 353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11616269" y="-27513"/>
            <a:ext cx="4642558" cy="319617"/>
          </a:xfrm>
          <a:custGeom>
            <a:avLst/>
            <a:gdLst>
              <a:gd name="T0" fmla="*/ 0 w 1612"/>
              <a:gd name="T1" fmla="*/ 0 h 164"/>
              <a:gd name="T2" fmla="*/ 2147483646 w 1612"/>
              <a:gd name="T3" fmla="*/ 2147483646 h 164"/>
              <a:gd name="T4" fmla="*/ 2147483646 w 1612"/>
              <a:gd name="T5" fmla="*/ 2147483646 h 164"/>
              <a:gd name="T6" fmla="*/ 2147483646 w 1612"/>
              <a:gd name="T7" fmla="*/ 0 h 164"/>
              <a:gd name="T8" fmla="*/ 0 w 1612"/>
              <a:gd name="T9" fmla="*/ 0 h 1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12"/>
              <a:gd name="T16" fmla="*/ 0 h 164"/>
              <a:gd name="T17" fmla="*/ 1612 w 1612"/>
              <a:gd name="T18" fmla="*/ 164 h 1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12" h="164">
                <a:moveTo>
                  <a:pt x="0" y="0"/>
                </a:moveTo>
                <a:lnTo>
                  <a:pt x="95" y="164"/>
                </a:lnTo>
                <a:lnTo>
                  <a:pt x="1612" y="164"/>
                </a:lnTo>
                <a:lnTo>
                  <a:pt x="1612" y="0"/>
                </a:lnTo>
                <a:lnTo>
                  <a:pt x="0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lIns="123451" tIns="61724" rIns="123451" bIns="61724"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150" name="AutoShape 196"/>
          <p:cNvSpPr>
            <a:spLocks noChangeAspect="1" noChangeArrowheads="1" noTextEdit="1"/>
          </p:cNvSpPr>
          <p:nvPr>
            <p:custDataLst>
              <p:tags r:id="rId4"/>
            </p:custDataLst>
          </p:nvPr>
        </p:nvSpPr>
        <p:spPr bwMode="auto">
          <a:xfrm>
            <a:off x="-11264" y="-35959"/>
            <a:ext cx="16309623" cy="345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452" tIns="60729" rIns="121452" bIns="60729"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grpSp>
        <p:nvGrpSpPr>
          <p:cNvPr id="151" name="Group 355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8475" y="8822294"/>
            <a:ext cx="16250356" cy="351367"/>
            <a:chOff x="3" y="4085"/>
            <a:chExt cx="5643" cy="163"/>
          </a:xfrm>
        </p:grpSpPr>
        <p:sp>
          <p:nvSpPr>
            <p:cNvPr id="152" name="Rectangle 36"/>
            <p:cNvSpPr>
              <a:spLocks noChangeArrowheads="1"/>
            </p:cNvSpPr>
            <p:nvPr userDrawn="1">
              <p:custDataLst>
                <p:tags r:id="rId11"/>
              </p:custDataLst>
            </p:nvPr>
          </p:nvSpPr>
          <p:spPr bwMode="auto">
            <a:xfrm flipH="1">
              <a:off x="3" y="4087"/>
              <a:ext cx="5636" cy="161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2203" tIns="46098" rIns="92203" bIns="46098" anchor="ctr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3" name="Freeform 354"/>
            <p:cNvSpPr>
              <a:spLocks/>
            </p:cNvSpPr>
            <p:nvPr userDrawn="1"/>
          </p:nvSpPr>
          <p:spPr bwMode="auto">
            <a:xfrm flipV="1">
              <a:off x="4034" y="4085"/>
              <a:ext cx="1612" cy="163"/>
            </a:xfrm>
            <a:custGeom>
              <a:avLst/>
              <a:gdLst>
                <a:gd name="T0" fmla="*/ 0 w 1612"/>
                <a:gd name="T1" fmla="*/ 0 h 164"/>
                <a:gd name="T2" fmla="*/ 95 w 1612"/>
                <a:gd name="T3" fmla="*/ 131 h 164"/>
                <a:gd name="T4" fmla="*/ 1612 w 1612"/>
                <a:gd name="T5" fmla="*/ 131 h 164"/>
                <a:gd name="T6" fmla="*/ 1612 w 1612"/>
                <a:gd name="T7" fmla="*/ 0 h 164"/>
                <a:gd name="T8" fmla="*/ 0 w 1612"/>
                <a:gd name="T9" fmla="*/ 0 h 1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12"/>
                <a:gd name="T16" fmla="*/ 0 h 164"/>
                <a:gd name="T17" fmla="*/ 1612 w 1612"/>
                <a:gd name="T18" fmla="*/ 164 h 1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12" h="164">
                  <a:moveTo>
                    <a:pt x="0" y="0"/>
                  </a:moveTo>
                  <a:lnTo>
                    <a:pt x="95" y="164"/>
                  </a:lnTo>
                  <a:lnTo>
                    <a:pt x="1612" y="164"/>
                  </a:lnTo>
                  <a:lnTo>
                    <a:pt x="161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 rot="10800000" lIns="92939" tIns="46470" rIns="92939" bIns="46470"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</p:grpSp>
      <p:grpSp>
        <p:nvGrpSpPr>
          <p:cNvPr id="154" name="McK Slide Elements"/>
          <p:cNvGrpSpPr>
            <a:grpSpLocks/>
          </p:cNvGrpSpPr>
          <p:nvPr/>
        </p:nvGrpSpPr>
        <p:grpSpPr bwMode="auto">
          <a:xfrm>
            <a:off x="222971" y="723905"/>
            <a:ext cx="15632290" cy="8384117"/>
            <a:chOff x="77" y="335"/>
            <a:chExt cx="5429" cy="3882"/>
          </a:xfrm>
        </p:grpSpPr>
        <p:sp>
          <p:nvSpPr>
            <p:cNvPr id="155" name="McK Measure" hidden="1"/>
            <p:cNvSpPr txBox="1">
              <a:spLocks noChangeArrowheads="1"/>
            </p:cNvSpPr>
            <p:nvPr userDrawn="1"/>
          </p:nvSpPr>
          <p:spPr bwMode="auto">
            <a:xfrm>
              <a:off x="77" y="335"/>
              <a:ext cx="5429" cy="15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>
              <a:spAutoFit/>
            </a:bodyPr>
            <a:lstStyle>
              <a:lvl1pPr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2100" dirty="0">
                  <a:solidFill>
                    <a:srgbClr val="000000"/>
                  </a:solidFill>
                  <a:cs typeface="Arial" charset="0"/>
                </a:rPr>
                <a:t>Unit of measure</a:t>
              </a:r>
            </a:p>
          </p:txBody>
        </p:sp>
        <p:sp>
          <p:nvSpPr>
            <p:cNvPr id="156" name="McK Footnote" hidden="1"/>
            <p:cNvSpPr txBox="1">
              <a:spLocks noChangeArrowheads="1"/>
            </p:cNvSpPr>
            <p:nvPr userDrawn="1"/>
          </p:nvSpPr>
          <p:spPr bwMode="auto">
            <a:xfrm>
              <a:off x="79" y="3966"/>
              <a:ext cx="5145" cy="251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 anchor="b">
              <a:spAutoFit/>
            </a:bodyPr>
            <a:lstStyle>
              <a:lvl1pPr marL="822325" indent="-822325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</a:t>
              </a:r>
              <a:r>
                <a:rPr lang="en-US" sz="1600" dirty="0">
                  <a:solidFill>
                    <a:srgbClr val="000000"/>
                  </a:solidFill>
                  <a:cs typeface="Arial" charset="0"/>
                </a:rPr>
                <a:t>*</a:t>
              </a: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Сноска</a:t>
              </a:r>
              <a:endParaRPr lang="en-US" sz="1600" dirty="0">
                <a:solidFill>
                  <a:srgbClr val="000000"/>
                </a:solidFill>
                <a:cs typeface="Arial" charset="0"/>
              </a:endParaRPr>
            </a:p>
            <a:p>
              <a:pPr eaLnBrk="1" hangingPunct="1">
                <a:spcBef>
                  <a:spcPct val="20000"/>
                </a:spcBef>
                <a:defRPr/>
              </a:pP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Источник</a:t>
              </a:r>
              <a:r>
                <a:rPr lang="en-US" sz="1600" dirty="0">
                  <a:solidFill>
                    <a:srgbClr val="000000"/>
                  </a:solidFill>
                  <a:cs typeface="Arial" charset="0"/>
                </a:rPr>
                <a:t>:</a:t>
              </a: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Источник</a:t>
              </a:r>
              <a:endParaRPr lang="en-US" sz="1600" dirty="0">
                <a:solidFill>
                  <a:srgbClr val="000000"/>
                </a:solidFill>
                <a:cs typeface="Arial" charset="0"/>
              </a:endParaRPr>
            </a:p>
          </p:txBody>
        </p:sp>
      </p:grpSp>
      <p:sp>
        <p:nvSpPr>
          <p:cNvPr id="157" name="Working Draft" hidden="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 rot="5400000">
            <a:off x="14973065" y="3688152"/>
            <a:ext cx="2314736" cy="123111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defTabSz="9334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800" dirty="0">
                <a:solidFill>
                  <a:srgbClr val="000000"/>
                </a:solidFill>
                <a:cs typeface="Arial" charset="0"/>
              </a:rPr>
              <a:t>Working Draft - Last Modified 09/06/2006 21:40:09</a:t>
            </a:r>
          </a:p>
        </p:txBody>
      </p:sp>
      <p:sp>
        <p:nvSpPr>
          <p:cNvPr id="158" name="Printed" hidden="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 rot="5400000">
            <a:off x="15476386" y="5738144"/>
            <a:ext cx="1308050" cy="123111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defTabSz="9334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800" dirty="0">
                <a:solidFill>
                  <a:srgbClr val="000000"/>
                </a:solidFill>
                <a:cs typeface="Arial" charset="0"/>
              </a:rPr>
              <a:t>Printed 08/06/2006 17:52:59</a:t>
            </a:r>
          </a:p>
        </p:txBody>
      </p:sp>
      <p:graphicFrame>
        <p:nvGraphicFramePr>
          <p:cNvPr id="159" name="AutoShape 218"/>
          <p:cNvGraphicFramePr>
            <a:graphicFrameLocks/>
          </p:cNvGraphicFramePr>
          <p:nvPr>
            <p:custDataLst>
              <p:tags r:id="rId8"/>
            </p:custDataLst>
          </p:nvPr>
        </p:nvGraphicFramePr>
        <p:xfrm>
          <a:off x="2848" y="4"/>
          <a:ext cx="287867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004" name="think-cell Slide" r:id="rId13" imgW="0" imgH="0" progId="">
                  <p:embed/>
                </p:oleObj>
              </mc:Choice>
              <mc:Fallback>
                <p:oleObj name="think-cell Slide" r:id="rId13" imgW="0" imgH="0" progId="">
                  <p:embed/>
                  <p:pic>
                    <p:nvPicPr>
                      <p:cNvPr id="0" name="AutoShape 32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8" y="4"/>
                        <a:ext cx="287867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217422" y="313267"/>
            <a:ext cx="15637932" cy="167481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60" name="pg num"/>
          <p:cNvSpPr>
            <a:spLocks noGrp="1" noChangeArrowheads="1"/>
          </p:cNvSpPr>
          <p:nvPr>
            <p:ph type="sldNum" sz="quarter" idx="10"/>
            <p:custDataLst>
              <p:tags r:id="rId9"/>
            </p:custDataLst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  <a:cs typeface="Arial" charset="0"/>
              </a:defRPr>
            </a:lvl1pPr>
          </a:lstStyle>
          <a:p>
            <a:pPr>
              <a:defRPr/>
            </a:pPr>
            <a:fld id="{1527C588-7E09-463F-95C3-AC330A12A25C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161" name="doc id"/>
          <p:cNvSpPr>
            <a:spLocks noGrp="1" noChangeArrowheads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356770"/>
      </p:ext>
    </p:extLst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32020" y="1496505"/>
            <a:ext cx="12192000" cy="318346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32020" y="4802723"/>
            <a:ext cx="12192000" cy="220768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77" indent="0" algn="ctr">
              <a:buNone/>
              <a:defRPr sz="2100"/>
            </a:lvl2pPr>
            <a:lvl3pPr marL="914351" indent="0" algn="ctr">
              <a:buNone/>
              <a:defRPr sz="1700"/>
            </a:lvl3pPr>
            <a:lvl4pPr marL="1371529" indent="0" algn="ctr">
              <a:buNone/>
              <a:defRPr sz="1600"/>
            </a:lvl4pPr>
            <a:lvl5pPr marL="1828706" indent="0" algn="ctr">
              <a:buNone/>
              <a:defRPr sz="1600"/>
            </a:lvl5pPr>
            <a:lvl6pPr marL="2285880" indent="0" algn="ctr">
              <a:buNone/>
              <a:defRPr sz="1600"/>
            </a:lvl6pPr>
            <a:lvl7pPr marL="2743056" indent="0" algn="ctr">
              <a:buNone/>
              <a:defRPr sz="1600"/>
            </a:lvl7pPr>
            <a:lvl8pPr marL="3200233" indent="0" algn="ctr">
              <a:buNone/>
              <a:defRPr sz="1600"/>
            </a:lvl8pPr>
            <a:lvl9pPr marL="3657411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3D9F07-E960-4CBC-A6FD-598489F8678E}" type="datetime1">
              <a:rPr lang="ru-RU" smtClean="0"/>
              <a:pPr>
                <a:defRPr/>
              </a:pPr>
              <a:t>27.02.2023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5F68319-7308-4D37-9938-8374D839DE54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7134301"/>
      </p:ext>
    </p:extLst>
  </p:cSld>
  <p:clrMapOvr>
    <a:masterClrMapping/>
  </p:clrMapOvr>
  <p:transition spd="med">
    <p:fade/>
  </p:transition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777750-7B4B-4B68-BD48-0699B7BE6678}" type="datetime1">
              <a:rPr lang="ru-RU" smtClean="0"/>
              <a:pPr>
                <a:defRPr/>
              </a:pPr>
              <a:t>27.02.2023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F70863F-9805-43E9-890F-C62D72729587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8227022"/>
      </p:ext>
    </p:extLst>
  </p:cSld>
  <p:clrMapOvr>
    <a:masterClrMapping/>
  </p:clrMapOvr>
  <p:transition spd="med">
    <p:fade/>
  </p:transition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9140" y="2279671"/>
            <a:ext cx="14020800" cy="3803649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09140" y="6119333"/>
            <a:ext cx="14020800" cy="2000249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7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1435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3715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5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3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822C56-A3B8-4C4F-82EF-4DFA914A16AD}" type="datetime1">
              <a:rPr lang="ru-RU" smtClean="0"/>
              <a:pPr>
                <a:defRPr/>
              </a:pPr>
              <a:t>27.02.2023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0BDCED2-C850-4068-B2FC-8E656722CFA4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1353165"/>
      </p:ext>
    </p:extLst>
  </p:cSld>
  <p:clrMapOvr>
    <a:masterClrMapping/>
  </p:clrMapOvr>
  <p:transition spd="med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17602" y="2434167"/>
            <a:ext cx="6908800" cy="5801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229624" y="2434167"/>
            <a:ext cx="6908800" cy="5801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A3D5BE-325F-457C-9590-C9B0409D745E}" type="datetime1">
              <a:rPr lang="ru-RU" smtClean="0"/>
              <a:pPr>
                <a:defRPr/>
              </a:pPr>
              <a:t>27.02.2023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D9AE4E9-D9A5-42F9-B250-9BA82DAE190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fade/>
  </p:transition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17602" y="2434167"/>
            <a:ext cx="6908800" cy="5801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229622" y="2434167"/>
            <a:ext cx="6908800" cy="5801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1E122-78C9-4914-985A-789B09B85E75}" type="datetime1">
              <a:rPr lang="ru-RU" smtClean="0"/>
              <a:pPr>
                <a:defRPr/>
              </a:pPr>
              <a:t>27.02.2023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E2A80D8-8507-41E2-BA76-EE2296AC7924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4911458"/>
      </p:ext>
    </p:extLst>
  </p:cSld>
  <p:clrMapOvr>
    <a:masterClrMapping/>
  </p:clrMapOvr>
  <p:transition spd="med">
    <p:fade/>
  </p:transition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9741" y="486849"/>
            <a:ext cx="14020800" cy="176741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19743" y="2241561"/>
            <a:ext cx="6877049" cy="10985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100" b="1"/>
            </a:lvl2pPr>
            <a:lvl3pPr marL="914351" indent="0">
              <a:buNone/>
              <a:defRPr sz="1700" b="1"/>
            </a:lvl3pPr>
            <a:lvl4pPr marL="1371529" indent="0">
              <a:buNone/>
              <a:defRPr sz="1600" b="1"/>
            </a:lvl4pPr>
            <a:lvl5pPr marL="1828706" indent="0">
              <a:buNone/>
              <a:defRPr sz="1600" b="1"/>
            </a:lvl5pPr>
            <a:lvl6pPr marL="2285880" indent="0">
              <a:buNone/>
              <a:defRPr sz="1600" b="1"/>
            </a:lvl6pPr>
            <a:lvl7pPr marL="2743056" indent="0">
              <a:buNone/>
              <a:defRPr sz="1600" b="1"/>
            </a:lvl7pPr>
            <a:lvl8pPr marL="3200233" indent="0">
              <a:buNone/>
              <a:defRPr sz="1600" b="1"/>
            </a:lvl8pPr>
            <a:lvl9pPr marL="3657411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119743" y="3340100"/>
            <a:ext cx="6877049" cy="4912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8229655" y="2241561"/>
            <a:ext cx="6910917" cy="10985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100" b="1"/>
            </a:lvl2pPr>
            <a:lvl3pPr marL="914351" indent="0">
              <a:buNone/>
              <a:defRPr sz="1700" b="1"/>
            </a:lvl3pPr>
            <a:lvl4pPr marL="1371529" indent="0">
              <a:buNone/>
              <a:defRPr sz="1600" b="1"/>
            </a:lvl4pPr>
            <a:lvl5pPr marL="1828706" indent="0">
              <a:buNone/>
              <a:defRPr sz="1600" b="1"/>
            </a:lvl5pPr>
            <a:lvl6pPr marL="2285880" indent="0">
              <a:buNone/>
              <a:defRPr sz="1600" b="1"/>
            </a:lvl6pPr>
            <a:lvl7pPr marL="2743056" indent="0">
              <a:buNone/>
              <a:defRPr sz="1600" b="1"/>
            </a:lvl7pPr>
            <a:lvl8pPr marL="3200233" indent="0">
              <a:buNone/>
              <a:defRPr sz="1600" b="1"/>
            </a:lvl8pPr>
            <a:lvl9pPr marL="3657411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8229655" y="3340100"/>
            <a:ext cx="6910917" cy="4912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39BB84-941D-4194-A3F5-B3EF4A93C1C9}" type="datetime1">
              <a:rPr lang="ru-RU" smtClean="0"/>
              <a:pPr>
                <a:defRPr/>
              </a:pPr>
              <a:t>27.02.2023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9721CDC-070C-4785-953B-0A83EF3188B9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6854734"/>
      </p:ext>
    </p:extLst>
  </p:cSld>
  <p:clrMapOvr>
    <a:masterClrMapping/>
  </p:clrMapOvr>
  <p:transition spd="med">
    <p:fade/>
  </p:transition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3F68A6-3A06-47B9-B51C-18509635D65B}" type="datetime1">
              <a:rPr lang="ru-RU" smtClean="0"/>
              <a:pPr>
                <a:defRPr/>
              </a:pPr>
              <a:t>27.02.2023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512376" y="8532440"/>
            <a:ext cx="4639735" cy="486833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B7E4D7E-E5C2-43FE-9CC7-C6A010FB669D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5100534"/>
      </p:ext>
    </p:extLst>
  </p:cSld>
  <p:clrMapOvr>
    <a:masterClrMapping/>
  </p:clrMapOvr>
  <p:transition spd="med">
    <p:fade/>
  </p:transition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8C7730-05C0-4A50-AE1F-4C6FD74D2A0C}" type="datetime1">
              <a:rPr lang="ru-RU" smtClean="0"/>
              <a:pPr>
                <a:defRPr/>
              </a:pPr>
              <a:t>27.02.2023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480810" y="8475161"/>
            <a:ext cx="4625625" cy="486833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8AAC45A1-0930-4202-A38A-B6511A278AAB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193292"/>
      </p:ext>
    </p:extLst>
  </p:cSld>
  <p:clrMapOvr>
    <a:masterClrMapping/>
  </p:clrMapOvr>
  <p:transition spd="med">
    <p:fade/>
  </p:transition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9729" y="609600"/>
            <a:ext cx="5242985" cy="2133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10962" y="1316585"/>
            <a:ext cx="8229602" cy="6498167"/>
          </a:xfrm>
        </p:spPr>
        <p:txBody>
          <a:bodyPr/>
          <a:lstStyle>
            <a:lvl1pPr>
              <a:defRPr sz="32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19729" y="2743203"/>
            <a:ext cx="5242985" cy="5082117"/>
          </a:xfrm>
        </p:spPr>
        <p:txBody>
          <a:bodyPr/>
          <a:lstStyle>
            <a:lvl1pPr marL="0" indent="0">
              <a:buNone/>
              <a:defRPr sz="1600"/>
            </a:lvl1pPr>
            <a:lvl2pPr marL="457177" indent="0">
              <a:buNone/>
              <a:defRPr sz="1400"/>
            </a:lvl2pPr>
            <a:lvl3pPr marL="914351" indent="0">
              <a:buNone/>
              <a:defRPr sz="1300"/>
            </a:lvl3pPr>
            <a:lvl4pPr marL="1371529" indent="0">
              <a:buNone/>
              <a:defRPr sz="1000"/>
            </a:lvl4pPr>
            <a:lvl5pPr marL="1828706" indent="0">
              <a:buNone/>
              <a:defRPr sz="1000"/>
            </a:lvl5pPr>
            <a:lvl6pPr marL="2285880" indent="0">
              <a:buNone/>
              <a:defRPr sz="1000"/>
            </a:lvl6pPr>
            <a:lvl7pPr marL="2743056" indent="0">
              <a:buNone/>
              <a:defRPr sz="1000"/>
            </a:lvl7pPr>
            <a:lvl8pPr marL="3200233" indent="0">
              <a:buNone/>
              <a:defRPr sz="1000"/>
            </a:lvl8pPr>
            <a:lvl9pPr marL="3657411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2B62D6-4AF9-4B91-9E0E-82C6D1A16746}" type="datetime1">
              <a:rPr lang="ru-RU" smtClean="0"/>
              <a:pPr>
                <a:defRPr/>
              </a:pPr>
              <a:t>27.02.2023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62F540C-1435-46A0-AD8F-05A107B1C056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3725900"/>
      </p:ext>
    </p:extLst>
  </p:cSld>
  <p:clrMapOvr>
    <a:masterClrMapping/>
  </p:clrMapOvr>
  <p:transition spd="med">
    <p:fade/>
  </p:transition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9729" y="609600"/>
            <a:ext cx="5242985" cy="2133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910962" y="1316585"/>
            <a:ext cx="8229602" cy="6498167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77" indent="0">
              <a:buNone/>
              <a:defRPr sz="2900"/>
            </a:lvl2pPr>
            <a:lvl3pPr marL="914351" indent="0">
              <a:buNone/>
              <a:defRPr sz="2400"/>
            </a:lvl3pPr>
            <a:lvl4pPr marL="1371529" indent="0">
              <a:buNone/>
              <a:defRPr sz="2100"/>
            </a:lvl4pPr>
            <a:lvl5pPr marL="1828706" indent="0">
              <a:buNone/>
              <a:defRPr sz="2100"/>
            </a:lvl5pPr>
            <a:lvl6pPr marL="2285880" indent="0">
              <a:buNone/>
              <a:defRPr sz="2100"/>
            </a:lvl6pPr>
            <a:lvl7pPr marL="2743056" indent="0">
              <a:buNone/>
              <a:defRPr sz="2100"/>
            </a:lvl7pPr>
            <a:lvl8pPr marL="3200233" indent="0">
              <a:buNone/>
              <a:defRPr sz="2100"/>
            </a:lvl8pPr>
            <a:lvl9pPr marL="3657411" indent="0">
              <a:buNone/>
              <a:defRPr sz="2100"/>
            </a:lvl9pPr>
          </a:lstStyle>
          <a:p>
            <a:pPr lv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19729" y="2743203"/>
            <a:ext cx="5242985" cy="5082117"/>
          </a:xfrm>
        </p:spPr>
        <p:txBody>
          <a:bodyPr/>
          <a:lstStyle>
            <a:lvl1pPr marL="0" indent="0">
              <a:buNone/>
              <a:defRPr sz="1600"/>
            </a:lvl1pPr>
            <a:lvl2pPr marL="457177" indent="0">
              <a:buNone/>
              <a:defRPr sz="1400"/>
            </a:lvl2pPr>
            <a:lvl3pPr marL="914351" indent="0">
              <a:buNone/>
              <a:defRPr sz="1300"/>
            </a:lvl3pPr>
            <a:lvl4pPr marL="1371529" indent="0">
              <a:buNone/>
              <a:defRPr sz="1000"/>
            </a:lvl4pPr>
            <a:lvl5pPr marL="1828706" indent="0">
              <a:buNone/>
              <a:defRPr sz="1000"/>
            </a:lvl5pPr>
            <a:lvl6pPr marL="2285880" indent="0">
              <a:buNone/>
              <a:defRPr sz="1000"/>
            </a:lvl6pPr>
            <a:lvl7pPr marL="2743056" indent="0">
              <a:buNone/>
              <a:defRPr sz="1000"/>
            </a:lvl7pPr>
            <a:lvl8pPr marL="3200233" indent="0">
              <a:buNone/>
              <a:defRPr sz="1000"/>
            </a:lvl8pPr>
            <a:lvl9pPr marL="3657411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209F33-1DF6-4C52-887B-9A4E5E75B037}" type="datetime1">
              <a:rPr lang="ru-RU" smtClean="0"/>
              <a:pPr>
                <a:defRPr/>
              </a:pPr>
              <a:t>27.02.2023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764AF57-2860-4DD0-9BD3-55C78C025F6F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9915214"/>
      </p:ext>
    </p:extLst>
  </p:cSld>
  <p:clrMapOvr>
    <a:masterClrMapping/>
  </p:clrMapOvr>
  <p:transition spd="med">
    <p:fade/>
  </p:transition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9F1467-9E10-4574-8D00-99AD240116FE}" type="datetime1">
              <a:rPr lang="ru-RU" smtClean="0"/>
              <a:pPr>
                <a:defRPr/>
              </a:pPr>
              <a:t>27.02.2023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CF2EFA10-0523-41F5-AA98-9F98F676E1C3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1422968"/>
      </p:ext>
    </p:extLst>
  </p:cSld>
  <p:clrMapOvr>
    <a:masterClrMapping/>
  </p:clrMapOvr>
  <p:transition spd="med">
    <p:fade/>
  </p:transition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633218" y="486839"/>
            <a:ext cx="3505198" cy="774911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17618" y="486839"/>
            <a:ext cx="10312402" cy="77491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C746C3-FE90-4923-ACD3-9722C03D58F9}" type="datetime1">
              <a:rPr lang="ru-RU" smtClean="0"/>
              <a:pPr>
                <a:defRPr/>
              </a:pPr>
              <a:t>27.02.2023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0588A74-0240-4A8A-AF95-6A2C4C06F1E9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8739553"/>
      </p:ext>
    </p:extLst>
  </p:cSld>
  <p:clrMapOvr>
    <a:masterClrMapping/>
  </p:clrMapOvr>
  <p:transition spd="med">
    <p:fade/>
  </p:transition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43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-11265" y="-29632"/>
            <a:ext cx="16258823" cy="321733"/>
            <a:chOff x="-4" y="-14"/>
            <a:chExt cx="5646" cy="149"/>
          </a:xfrm>
        </p:grpSpPr>
        <p:sp>
          <p:nvSpPr>
            <p:cNvPr id="4" name="Rectangle 198"/>
            <p:cNvSpPr>
              <a:spLocks noChangeArrowheads="1"/>
            </p:cNvSpPr>
            <p:nvPr userDrawn="1"/>
          </p:nvSpPr>
          <p:spPr bwMode="auto">
            <a:xfrm>
              <a:off x="-4" y="-14"/>
              <a:ext cx="3" cy="149"/>
            </a:xfrm>
            <a:prstGeom prst="rect">
              <a:avLst/>
            </a:prstGeom>
            <a:solidFill>
              <a:srgbClr val="0029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" name="Rectangle 199"/>
            <p:cNvSpPr>
              <a:spLocks noChangeArrowheads="1"/>
            </p:cNvSpPr>
            <p:nvPr userDrawn="1"/>
          </p:nvSpPr>
          <p:spPr bwMode="auto">
            <a:xfrm>
              <a:off x="-1" y="-14"/>
              <a:ext cx="4" cy="149"/>
            </a:xfrm>
            <a:prstGeom prst="rect">
              <a:avLst/>
            </a:prstGeom>
            <a:solidFill>
              <a:srgbClr val="0229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" name="Rectangle 200"/>
            <p:cNvSpPr>
              <a:spLocks noChangeArrowheads="1"/>
            </p:cNvSpPr>
            <p:nvPr userDrawn="1"/>
          </p:nvSpPr>
          <p:spPr bwMode="auto">
            <a:xfrm>
              <a:off x="3" y="-14"/>
              <a:ext cx="4" cy="149"/>
            </a:xfrm>
            <a:prstGeom prst="rect">
              <a:avLst/>
            </a:prstGeom>
            <a:solidFill>
              <a:srgbClr val="0429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" name="Rectangle 201"/>
            <p:cNvSpPr>
              <a:spLocks noChangeArrowheads="1"/>
            </p:cNvSpPr>
            <p:nvPr userDrawn="1"/>
          </p:nvSpPr>
          <p:spPr bwMode="auto">
            <a:xfrm>
              <a:off x="7" y="-14"/>
              <a:ext cx="3" cy="149"/>
            </a:xfrm>
            <a:prstGeom prst="rect">
              <a:avLst/>
            </a:prstGeom>
            <a:solidFill>
              <a:srgbClr val="06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" name="Rectangle 202"/>
            <p:cNvSpPr>
              <a:spLocks noChangeArrowheads="1"/>
            </p:cNvSpPr>
            <p:nvPr userDrawn="1"/>
          </p:nvSpPr>
          <p:spPr bwMode="auto">
            <a:xfrm>
              <a:off x="10" y="-14"/>
              <a:ext cx="4" cy="149"/>
            </a:xfrm>
            <a:prstGeom prst="rect">
              <a:avLst/>
            </a:prstGeom>
            <a:solidFill>
              <a:srgbClr val="08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" name="Rectangle 203"/>
            <p:cNvSpPr>
              <a:spLocks noChangeArrowheads="1"/>
            </p:cNvSpPr>
            <p:nvPr userDrawn="1"/>
          </p:nvSpPr>
          <p:spPr bwMode="auto">
            <a:xfrm>
              <a:off x="14" y="-14"/>
              <a:ext cx="6" cy="149"/>
            </a:xfrm>
            <a:prstGeom prst="rect">
              <a:avLst/>
            </a:prstGeom>
            <a:solidFill>
              <a:srgbClr val="0A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" name="Rectangle 204"/>
            <p:cNvSpPr>
              <a:spLocks noChangeArrowheads="1"/>
            </p:cNvSpPr>
            <p:nvPr userDrawn="1"/>
          </p:nvSpPr>
          <p:spPr bwMode="auto">
            <a:xfrm>
              <a:off x="20" y="-14"/>
              <a:ext cx="15" cy="149"/>
            </a:xfrm>
            <a:prstGeom prst="rect">
              <a:avLst/>
            </a:prstGeom>
            <a:solidFill>
              <a:srgbClr val="0C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" name="Rectangle 205"/>
            <p:cNvSpPr>
              <a:spLocks noChangeArrowheads="1"/>
            </p:cNvSpPr>
            <p:nvPr userDrawn="1"/>
          </p:nvSpPr>
          <p:spPr bwMode="auto">
            <a:xfrm>
              <a:off x="32" y="-14"/>
              <a:ext cx="11" cy="149"/>
            </a:xfrm>
            <a:prstGeom prst="rect">
              <a:avLst/>
            </a:prstGeom>
            <a:solidFill>
              <a:srgbClr val="0E2B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" name="Rectangle 206"/>
            <p:cNvSpPr>
              <a:spLocks noChangeArrowheads="1"/>
            </p:cNvSpPr>
            <p:nvPr userDrawn="1"/>
          </p:nvSpPr>
          <p:spPr bwMode="auto">
            <a:xfrm>
              <a:off x="43" y="-14"/>
              <a:ext cx="15" cy="149"/>
            </a:xfrm>
            <a:prstGeom prst="rect">
              <a:avLst/>
            </a:prstGeom>
            <a:solidFill>
              <a:srgbClr val="102B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" name="Rectangle 207"/>
            <p:cNvSpPr>
              <a:spLocks noChangeArrowheads="1"/>
            </p:cNvSpPr>
            <p:nvPr userDrawn="1"/>
          </p:nvSpPr>
          <p:spPr bwMode="auto">
            <a:xfrm>
              <a:off x="58" y="-14"/>
              <a:ext cx="18" cy="149"/>
            </a:xfrm>
            <a:prstGeom prst="rect">
              <a:avLst/>
            </a:prstGeom>
            <a:solidFill>
              <a:srgbClr val="122C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" name="Rectangle 208"/>
            <p:cNvSpPr>
              <a:spLocks noChangeArrowheads="1"/>
            </p:cNvSpPr>
            <p:nvPr userDrawn="1"/>
          </p:nvSpPr>
          <p:spPr bwMode="auto">
            <a:xfrm>
              <a:off x="73" y="-14"/>
              <a:ext cx="16" cy="149"/>
            </a:xfrm>
            <a:prstGeom prst="rect">
              <a:avLst/>
            </a:prstGeom>
            <a:solidFill>
              <a:srgbClr val="142D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" name="Rectangle 209"/>
            <p:cNvSpPr>
              <a:spLocks noChangeArrowheads="1"/>
            </p:cNvSpPr>
            <p:nvPr userDrawn="1"/>
          </p:nvSpPr>
          <p:spPr bwMode="auto">
            <a:xfrm>
              <a:off x="89" y="-14"/>
              <a:ext cx="22" cy="149"/>
            </a:xfrm>
            <a:prstGeom prst="rect">
              <a:avLst/>
            </a:prstGeom>
            <a:solidFill>
              <a:srgbClr val="162D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" name="Rectangle 210"/>
            <p:cNvSpPr>
              <a:spLocks noChangeArrowheads="1"/>
            </p:cNvSpPr>
            <p:nvPr userDrawn="1"/>
          </p:nvSpPr>
          <p:spPr bwMode="auto">
            <a:xfrm>
              <a:off x="111" y="-14"/>
              <a:ext cx="28" cy="149"/>
            </a:xfrm>
            <a:prstGeom prst="rect">
              <a:avLst/>
            </a:prstGeom>
            <a:solidFill>
              <a:srgbClr val="182D6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" name="Rectangle 211"/>
            <p:cNvSpPr>
              <a:spLocks noChangeArrowheads="1"/>
            </p:cNvSpPr>
            <p:nvPr userDrawn="1"/>
          </p:nvSpPr>
          <p:spPr bwMode="auto">
            <a:xfrm>
              <a:off x="139" y="-14"/>
              <a:ext cx="25" cy="149"/>
            </a:xfrm>
            <a:prstGeom prst="rect">
              <a:avLst/>
            </a:prstGeom>
            <a:solidFill>
              <a:srgbClr val="1A2F6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8" name="Rectangle 212"/>
            <p:cNvSpPr>
              <a:spLocks noChangeArrowheads="1"/>
            </p:cNvSpPr>
            <p:nvPr userDrawn="1"/>
          </p:nvSpPr>
          <p:spPr bwMode="auto">
            <a:xfrm>
              <a:off x="167" y="-14"/>
              <a:ext cx="24" cy="149"/>
            </a:xfrm>
            <a:prstGeom prst="rect">
              <a:avLst/>
            </a:prstGeom>
            <a:solidFill>
              <a:srgbClr val="1C306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9" name="Rectangle 213"/>
            <p:cNvSpPr>
              <a:spLocks noChangeArrowheads="1"/>
            </p:cNvSpPr>
            <p:nvPr userDrawn="1"/>
          </p:nvSpPr>
          <p:spPr bwMode="auto">
            <a:xfrm>
              <a:off x="188" y="-14"/>
              <a:ext cx="22" cy="149"/>
            </a:xfrm>
            <a:prstGeom prst="rect">
              <a:avLst/>
            </a:prstGeom>
            <a:solidFill>
              <a:srgbClr val="1E326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0" name="Rectangle 214"/>
            <p:cNvSpPr>
              <a:spLocks noChangeArrowheads="1"/>
            </p:cNvSpPr>
            <p:nvPr userDrawn="1"/>
          </p:nvSpPr>
          <p:spPr bwMode="auto">
            <a:xfrm>
              <a:off x="210" y="-14"/>
              <a:ext cx="25" cy="149"/>
            </a:xfrm>
            <a:prstGeom prst="rect">
              <a:avLst/>
            </a:prstGeom>
            <a:solidFill>
              <a:srgbClr val="20326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1" name="Rectangle 215"/>
            <p:cNvSpPr>
              <a:spLocks noChangeArrowheads="1"/>
            </p:cNvSpPr>
            <p:nvPr userDrawn="1"/>
          </p:nvSpPr>
          <p:spPr bwMode="auto">
            <a:xfrm>
              <a:off x="232" y="-14"/>
              <a:ext cx="40" cy="149"/>
            </a:xfrm>
            <a:prstGeom prst="rect">
              <a:avLst/>
            </a:prstGeom>
            <a:solidFill>
              <a:srgbClr val="22336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2" name="Rectangle 216"/>
            <p:cNvSpPr>
              <a:spLocks noChangeArrowheads="1"/>
            </p:cNvSpPr>
            <p:nvPr userDrawn="1"/>
          </p:nvSpPr>
          <p:spPr bwMode="auto">
            <a:xfrm>
              <a:off x="272" y="-14"/>
              <a:ext cx="22" cy="149"/>
            </a:xfrm>
            <a:prstGeom prst="rect">
              <a:avLst/>
            </a:prstGeom>
            <a:solidFill>
              <a:srgbClr val="24356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3" name="Rectangle 217"/>
            <p:cNvSpPr>
              <a:spLocks noChangeArrowheads="1"/>
            </p:cNvSpPr>
            <p:nvPr userDrawn="1"/>
          </p:nvSpPr>
          <p:spPr bwMode="auto">
            <a:xfrm>
              <a:off x="294" y="-14"/>
              <a:ext cx="25" cy="149"/>
            </a:xfrm>
            <a:prstGeom prst="rect">
              <a:avLst/>
            </a:prstGeom>
            <a:solidFill>
              <a:srgbClr val="26366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4" name="Rectangle 218"/>
            <p:cNvSpPr>
              <a:spLocks noChangeArrowheads="1"/>
            </p:cNvSpPr>
            <p:nvPr userDrawn="1"/>
          </p:nvSpPr>
          <p:spPr bwMode="auto">
            <a:xfrm>
              <a:off x="316" y="-14"/>
              <a:ext cx="25" cy="149"/>
            </a:xfrm>
            <a:prstGeom prst="rect">
              <a:avLst/>
            </a:prstGeom>
            <a:solidFill>
              <a:srgbClr val="28376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5" name="Rectangle 219"/>
            <p:cNvSpPr>
              <a:spLocks noChangeArrowheads="1"/>
            </p:cNvSpPr>
            <p:nvPr userDrawn="1"/>
          </p:nvSpPr>
          <p:spPr bwMode="auto">
            <a:xfrm>
              <a:off x="343" y="-14"/>
              <a:ext cx="33" cy="149"/>
            </a:xfrm>
            <a:prstGeom prst="rect">
              <a:avLst/>
            </a:prstGeom>
            <a:solidFill>
              <a:srgbClr val="2A386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6" name="Rectangle 220"/>
            <p:cNvSpPr>
              <a:spLocks noChangeArrowheads="1"/>
            </p:cNvSpPr>
            <p:nvPr userDrawn="1"/>
          </p:nvSpPr>
          <p:spPr bwMode="auto">
            <a:xfrm>
              <a:off x="376" y="-14"/>
              <a:ext cx="25" cy="149"/>
            </a:xfrm>
            <a:prstGeom prst="rect">
              <a:avLst/>
            </a:prstGeom>
            <a:solidFill>
              <a:srgbClr val="2C396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7" name="Rectangle 221"/>
            <p:cNvSpPr>
              <a:spLocks noChangeArrowheads="1"/>
            </p:cNvSpPr>
            <p:nvPr userDrawn="1"/>
          </p:nvSpPr>
          <p:spPr bwMode="auto">
            <a:xfrm>
              <a:off x="403" y="-14"/>
              <a:ext cx="28" cy="149"/>
            </a:xfrm>
            <a:prstGeom prst="rect">
              <a:avLst/>
            </a:prstGeom>
            <a:solidFill>
              <a:srgbClr val="2D3B6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8" name="Rectangle 222"/>
            <p:cNvSpPr>
              <a:spLocks noChangeArrowheads="1"/>
            </p:cNvSpPr>
            <p:nvPr userDrawn="1"/>
          </p:nvSpPr>
          <p:spPr bwMode="auto">
            <a:xfrm>
              <a:off x="431" y="-14"/>
              <a:ext cx="33" cy="149"/>
            </a:xfrm>
            <a:prstGeom prst="rect">
              <a:avLst/>
            </a:prstGeom>
            <a:solidFill>
              <a:srgbClr val="2F3C6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9" name="Rectangle 223"/>
            <p:cNvSpPr>
              <a:spLocks noChangeArrowheads="1"/>
            </p:cNvSpPr>
            <p:nvPr userDrawn="1"/>
          </p:nvSpPr>
          <p:spPr bwMode="auto">
            <a:xfrm>
              <a:off x="464" y="-14"/>
              <a:ext cx="25" cy="149"/>
            </a:xfrm>
            <a:prstGeom prst="rect">
              <a:avLst/>
            </a:prstGeom>
            <a:solidFill>
              <a:srgbClr val="313D6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0" name="Rectangle 224"/>
            <p:cNvSpPr>
              <a:spLocks noChangeArrowheads="1"/>
            </p:cNvSpPr>
            <p:nvPr userDrawn="1"/>
          </p:nvSpPr>
          <p:spPr bwMode="auto">
            <a:xfrm>
              <a:off x="491" y="-14"/>
              <a:ext cx="40" cy="149"/>
            </a:xfrm>
            <a:prstGeom prst="rect">
              <a:avLst/>
            </a:prstGeom>
            <a:solidFill>
              <a:srgbClr val="333F6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1" name="Rectangle 225"/>
            <p:cNvSpPr>
              <a:spLocks noChangeArrowheads="1"/>
            </p:cNvSpPr>
            <p:nvPr userDrawn="1"/>
          </p:nvSpPr>
          <p:spPr bwMode="auto">
            <a:xfrm>
              <a:off x="531" y="-14"/>
              <a:ext cx="25" cy="149"/>
            </a:xfrm>
            <a:prstGeom prst="rect">
              <a:avLst/>
            </a:prstGeom>
            <a:solidFill>
              <a:srgbClr val="35406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2" name="Rectangle 226"/>
            <p:cNvSpPr>
              <a:spLocks noChangeArrowheads="1"/>
            </p:cNvSpPr>
            <p:nvPr userDrawn="1"/>
          </p:nvSpPr>
          <p:spPr bwMode="auto">
            <a:xfrm>
              <a:off x="558" y="-14"/>
              <a:ext cx="27" cy="149"/>
            </a:xfrm>
            <a:prstGeom prst="rect">
              <a:avLst/>
            </a:prstGeom>
            <a:solidFill>
              <a:srgbClr val="37426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3" name="Rectangle 227"/>
            <p:cNvSpPr>
              <a:spLocks noChangeArrowheads="1"/>
            </p:cNvSpPr>
            <p:nvPr userDrawn="1"/>
          </p:nvSpPr>
          <p:spPr bwMode="auto">
            <a:xfrm>
              <a:off x="585" y="-14"/>
              <a:ext cx="23" cy="149"/>
            </a:xfrm>
            <a:prstGeom prst="rect">
              <a:avLst/>
            </a:prstGeom>
            <a:solidFill>
              <a:srgbClr val="38446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4" name="Rectangle 228"/>
            <p:cNvSpPr>
              <a:spLocks noChangeArrowheads="1"/>
            </p:cNvSpPr>
            <p:nvPr userDrawn="1"/>
          </p:nvSpPr>
          <p:spPr bwMode="auto">
            <a:xfrm>
              <a:off x="608" y="-14"/>
              <a:ext cx="38" cy="149"/>
            </a:xfrm>
            <a:prstGeom prst="rect">
              <a:avLst/>
            </a:prstGeom>
            <a:solidFill>
              <a:srgbClr val="3A456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5" name="Rectangle 229"/>
            <p:cNvSpPr>
              <a:spLocks noChangeArrowheads="1"/>
            </p:cNvSpPr>
            <p:nvPr userDrawn="1"/>
          </p:nvSpPr>
          <p:spPr bwMode="auto">
            <a:xfrm>
              <a:off x="646" y="-14"/>
              <a:ext cx="28" cy="149"/>
            </a:xfrm>
            <a:prstGeom prst="rect">
              <a:avLst/>
            </a:prstGeom>
            <a:solidFill>
              <a:srgbClr val="3C476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6" name="Rectangle 230"/>
            <p:cNvSpPr>
              <a:spLocks noChangeArrowheads="1"/>
            </p:cNvSpPr>
            <p:nvPr userDrawn="1"/>
          </p:nvSpPr>
          <p:spPr bwMode="auto">
            <a:xfrm>
              <a:off x="674" y="-14"/>
              <a:ext cx="38" cy="149"/>
            </a:xfrm>
            <a:prstGeom prst="rect">
              <a:avLst/>
            </a:prstGeom>
            <a:solidFill>
              <a:srgbClr val="3E486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7" name="Rectangle 231"/>
            <p:cNvSpPr>
              <a:spLocks noChangeArrowheads="1"/>
            </p:cNvSpPr>
            <p:nvPr userDrawn="1"/>
          </p:nvSpPr>
          <p:spPr bwMode="auto">
            <a:xfrm>
              <a:off x="712" y="-14"/>
              <a:ext cx="25" cy="149"/>
            </a:xfrm>
            <a:prstGeom prst="rect">
              <a:avLst/>
            </a:prstGeom>
            <a:solidFill>
              <a:srgbClr val="404A6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8" name="Rectangle 232"/>
            <p:cNvSpPr>
              <a:spLocks noChangeArrowheads="1"/>
            </p:cNvSpPr>
            <p:nvPr userDrawn="1"/>
          </p:nvSpPr>
          <p:spPr bwMode="auto">
            <a:xfrm>
              <a:off x="740" y="-14"/>
              <a:ext cx="38" cy="149"/>
            </a:xfrm>
            <a:prstGeom prst="rect">
              <a:avLst/>
            </a:prstGeom>
            <a:solidFill>
              <a:srgbClr val="424B6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9" name="Rectangle 233"/>
            <p:cNvSpPr>
              <a:spLocks noChangeArrowheads="1"/>
            </p:cNvSpPr>
            <p:nvPr userDrawn="1"/>
          </p:nvSpPr>
          <p:spPr bwMode="auto">
            <a:xfrm>
              <a:off x="778" y="-14"/>
              <a:ext cx="25" cy="149"/>
            </a:xfrm>
            <a:prstGeom prst="rect">
              <a:avLst/>
            </a:prstGeom>
            <a:solidFill>
              <a:srgbClr val="444D7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0" name="Rectangle 234"/>
            <p:cNvSpPr>
              <a:spLocks noChangeArrowheads="1"/>
            </p:cNvSpPr>
            <p:nvPr userDrawn="1"/>
          </p:nvSpPr>
          <p:spPr bwMode="auto">
            <a:xfrm>
              <a:off x="806" y="-14"/>
              <a:ext cx="33" cy="149"/>
            </a:xfrm>
            <a:prstGeom prst="rect">
              <a:avLst/>
            </a:prstGeom>
            <a:solidFill>
              <a:srgbClr val="464E7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1" name="Rectangle 235"/>
            <p:cNvSpPr>
              <a:spLocks noChangeArrowheads="1"/>
            </p:cNvSpPr>
            <p:nvPr userDrawn="1"/>
          </p:nvSpPr>
          <p:spPr bwMode="auto">
            <a:xfrm>
              <a:off x="839" y="-14"/>
              <a:ext cx="28" cy="149"/>
            </a:xfrm>
            <a:prstGeom prst="rect">
              <a:avLst/>
            </a:prstGeom>
            <a:solidFill>
              <a:srgbClr val="47507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2" name="Rectangle 236"/>
            <p:cNvSpPr>
              <a:spLocks noChangeArrowheads="1"/>
            </p:cNvSpPr>
            <p:nvPr userDrawn="1"/>
          </p:nvSpPr>
          <p:spPr bwMode="auto">
            <a:xfrm>
              <a:off x="867" y="-14"/>
              <a:ext cx="25" cy="149"/>
            </a:xfrm>
            <a:prstGeom prst="rect">
              <a:avLst/>
            </a:prstGeom>
            <a:solidFill>
              <a:srgbClr val="49517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3" name="Rectangle 237"/>
            <p:cNvSpPr>
              <a:spLocks noChangeArrowheads="1"/>
            </p:cNvSpPr>
            <p:nvPr userDrawn="1"/>
          </p:nvSpPr>
          <p:spPr bwMode="auto">
            <a:xfrm>
              <a:off x="895" y="-14"/>
              <a:ext cx="38" cy="149"/>
            </a:xfrm>
            <a:prstGeom prst="rect">
              <a:avLst/>
            </a:prstGeom>
            <a:solidFill>
              <a:srgbClr val="4B537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4" name="Rectangle 238"/>
            <p:cNvSpPr>
              <a:spLocks noChangeArrowheads="1"/>
            </p:cNvSpPr>
            <p:nvPr userDrawn="1"/>
          </p:nvSpPr>
          <p:spPr bwMode="auto">
            <a:xfrm>
              <a:off x="933" y="-14"/>
              <a:ext cx="27" cy="149"/>
            </a:xfrm>
            <a:prstGeom prst="rect">
              <a:avLst/>
            </a:prstGeom>
            <a:solidFill>
              <a:srgbClr val="4D557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5" name="Rectangle 239"/>
            <p:cNvSpPr>
              <a:spLocks noChangeArrowheads="1"/>
            </p:cNvSpPr>
            <p:nvPr userDrawn="1"/>
          </p:nvSpPr>
          <p:spPr bwMode="auto">
            <a:xfrm>
              <a:off x="960" y="-14"/>
              <a:ext cx="30" cy="149"/>
            </a:xfrm>
            <a:prstGeom prst="rect">
              <a:avLst/>
            </a:prstGeom>
            <a:solidFill>
              <a:srgbClr val="4F567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6" name="Rectangle 240"/>
            <p:cNvSpPr>
              <a:spLocks noChangeArrowheads="1"/>
            </p:cNvSpPr>
            <p:nvPr userDrawn="1"/>
          </p:nvSpPr>
          <p:spPr bwMode="auto">
            <a:xfrm>
              <a:off x="993" y="-14"/>
              <a:ext cx="25" cy="149"/>
            </a:xfrm>
            <a:prstGeom prst="rect">
              <a:avLst/>
            </a:prstGeom>
            <a:solidFill>
              <a:srgbClr val="50587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7" name="Rectangle 241"/>
            <p:cNvSpPr>
              <a:spLocks noChangeArrowheads="1"/>
            </p:cNvSpPr>
            <p:nvPr userDrawn="1"/>
          </p:nvSpPr>
          <p:spPr bwMode="auto">
            <a:xfrm>
              <a:off x="1016" y="-14"/>
              <a:ext cx="25" cy="149"/>
            </a:xfrm>
            <a:prstGeom prst="rect">
              <a:avLst/>
            </a:prstGeom>
            <a:solidFill>
              <a:srgbClr val="52597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8" name="Rectangle 242"/>
            <p:cNvSpPr>
              <a:spLocks noChangeArrowheads="1"/>
            </p:cNvSpPr>
            <p:nvPr userDrawn="1"/>
          </p:nvSpPr>
          <p:spPr bwMode="auto">
            <a:xfrm>
              <a:off x="1043" y="-14"/>
              <a:ext cx="39" cy="149"/>
            </a:xfrm>
            <a:prstGeom prst="rect">
              <a:avLst/>
            </a:prstGeom>
            <a:solidFill>
              <a:srgbClr val="545B7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9" name="Rectangle 243"/>
            <p:cNvSpPr>
              <a:spLocks noChangeArrowheads="1"/>
            </p:cNvSpPr>
            <p:nvPr userDrawn="1"/>
          </p:nvSpPr>
          <p:spPr bwMode="auto">
            <a:xfrm>
              <a:off x="1082" y="-14"/>
              <a:ext cx="28" cy="149"/>
            </a:xfrm>
            <a:prstGeom prst="rect">
              <a:avLst/>
            </a:prstGeom>
            <a:solidFill>
              <a:srgbClr val="565C7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0" name="Rectangle 244"/>
            <p:cNvSpPr>
              <a:spLocks noChangeArrowheads="1"/>
            </p:cNvSpPr>
            <p:nvPr userDrawn="1"/>
          </p:nvSpPr>
          <p:spPr bwMode="auto">
            <a:xfrm>
              <a:off x="1110" y="-14"/>
              <a:ext cx="25" cy="149"/>
            </a:xfrm>
            <a:prstGeom prst="rect">
              <a:avLst/>
            </a:prstGeom>
            <a:solidFill>
              <a:srgbClr val="585E7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1" name="Rectangle 245"/>
            <p:cNvSpPr>
              <a:spLocks noChangeArrowheads="1"/>
            </p:cNvSpPr>
            <p:nvPr userDrawn="1"/>
          </p:nvSpPr>
          <p:spPr bwMode="auto">
            <a:xfrm>
              <a:off x="1136" y="-14"/>
              <a:ext cx="25" cy="149"/>
            </a:xfrm>
            <a:prstGeom prst="rect">
              <a:avLst/>
            </a:prstGeom>
            <a:solidFill>
              <a:srgbClr val="59607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2" name="Rectangle 246"/>
            <p:cNvSpPr>
              <a:spLocks noChangeArrowheads="1"/>
            </p:cNvSpPr>
            <p:nvPr userDrawn="1"/>
          </p:nvSpPr>
          <p:spPr bwMode="auto">
            <a:xfrm>
              <a:off x="1159" y="-14"/>
              <a:ext cx="35" cy="149"/>
            </a:xfrm>
            <a:prstGeom prst="rect">
              <a:avLst/>
            </a:prstGeom>
            <a:solidFill>
              <a:srgbClr val="5B617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3" name="Rectangle 247"/>
            <p:cNvSpPr>
              <a:spLocks noChangeArrowheads="1"/>
            </p:cNvSpPr>
            <p:nvPr userDrawn="1"/>
          </p:nvSpPr>
          <p:spPr bwMode="auto">
            <a:xfrm>
              <a:off x="1197" y="-14"/>
              <a:ext cx="28" cy="149"/>
            </a:xfrm>
            <a:prstGeom prst="rect">
              <a:avLst/>
            </a:prstGeom>
            <a:solidFill>
              <a:srgbClr val="5D637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4" name="Rectangle 248"/>
            <p:cNvSpPr>
              <a:spLocks noChangeArrowheads="1"/>
            </p:cNvSpPr>
            <p:nvPr userDrawn="1"/>
          </p:nvSpPr>
          <p:spPr bwMode="auto">
            <a:xfrm>
              <a:off x="1225" y="-14"/>
              <a:ext cx="22" cy="149"/>
            </a:xfrm>
            <a:prstGeom prst="rect">
              <a:avLst/>
            </a:prstGeom>
            <a:solidFill>
              <a:srgbClr val="5E657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5" name="Rectangle 249"/>
            <p:cNvSpPr>
              <a:spLocks noChangeArrowheads="1"/>
            </p:cNvSpPr>
            <p:nvPr userDrawn="1"/>
          </p:nvSpPr>
          <p:spPr bwMode="auto">
            <a:xfrm>
              <a:off x="1247" y="-14"/>
              <a:ext cx="38" cy="149"/>
            </a:xfrm>
            <a:prstGeom prst="rect">
              <a:avLst/>
            </a:prstGeom>
            <a:solidFill>
              <a:srgbClr val="60668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6" name="Rectangle 250"/>
            <p:cNvSpPr>
              <a:spLocks noChangeArrowheads="1"/>
            </p:cNvSpPr>
            <p:nvPr userDrawn="1"/>
          </p:nvSpPr>
          <p:spPr bwMode="auto">
            <a:xfrm>
              <a:off x="1285" y="-14"/>
              <a:ext cx="28" cy="149"/>
            </a:xfrm>
            <a:prstGeom prst="rect">
              <a:avLst/>
            </a:prstGeom>
            <a:solidFill>
              <a:srgbClr val="62688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7" name="Rectangle 251"/>
            <p:cNvSpPr>
              <a:spLocks noChangeArrowheads="1"/>
            </p:cNvSpPr>
            <p:nvPr userDrawn="1"/>
          </p:nvSpPr>
          <p:spPr bwMode="auto">
            <a:xfrm>
              <a:off x="1313" y="-14"/>
              <a:ext cx="22" cy="149"/>
            </a:xfrm>
            <a:prstGeom prst="rect">
              <a:avLst/>
            </a:prstGeom>
            <a:solidFill>
              <a:srgbClr val="64698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8" name="Rectangle 252"/>
            <p:cNvSpPr>
              <a:spLocks noChangeArrowheads="1"/>
            </p:cNvSpPr>
            <p:nvPr userDrawn="1"/>
          </p:nvSpPr>
          <p:spPr bwMode="auto">
            <a:xfrm>
              <a:off x="1335" y="-14"/>
              <a:ext cx="25" cy="149"/>
            </a:xfrm>
            <a:prstGeom prst="rect">
              <a:avLst/>
            </a:prstGeom>
            <a:solidFill>
              <a:srgbClr val="656B8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9" name="Rectangle 253"/>
            <p:cNvSpPr>
              <a:spLocks noChangeArrowheads="1"/>
            </p:cNvSpPr>
            <p:nvPr userDrawn="1"/>
          </p:nvSpPr>
          <p:spPr bwMode="auto">
            <a:xfrm>
              <a:off x="1357" y="-14"/>
              <a:ext cx="39" cy="149"/>
            </a:xfrm>
            <a:prstGeom prst="rect">
              <a:avLst/>
            </a:prstGeom>
            <a:solidFill>
              <a:srgbClr val="676C8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0" name="Rectangle 254"/>
            <p:cNvSpPr>
              <a:spLocks noChangeArrowheads="1"/>
            </p:cNvSpPr>
            <p:nvPr userDrawn="1"/>
          </p:nvSpPr>
          <p:spPr bwMode="auto">
            <a:xfrm>
              <a:off x="1396" y="-14"/>
              <a:ext cx="25" cy="149"/>
            </a:xfrm>
            <a:prstGeom prst="rect">
              <a:avLst/>
            </a:prstGeom>
            <a:solidFill>
              <a:srgbClr val="696E8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1" name="Rectangle 255"/>
            <p:cNvSpPr>
              <a:spLocks noChangeArrowheads="1"/>
            </p:cNvSpPr>
            <p:nvPr userDrawn="1"/>
          </p:nvSpPr>
          <p:spPr bwMode="auto">
            <a:xfrm>
              <a:off x="1424" y="-14"/>
              <a:ext cx="32" cy="149"/>
            </a:xfrm>
            <a:prstGeom prst="rect">
              <a:avLst/>
            </a:prstGeom>
            <a:solidFill>
              <a:srgbClr val="6B6F8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2" name="Rectangle 256"/>
            <p:cNvSpPr>
              <a:spLocks noChangeArrowheads="1"/>
            </p:cNvSpPr>
            <p:nvPr userDrawn="1"/>
          </p:nvSpPr>
          <p:spPr bwMode="auto">
            <a:xfrm>
              <a:off x="1456" y="-14"/>
              <a:ext cx="25" cy="149"/>
            </a:xfrm>
            <a:prstGeom prst="rect">
              <a:avLst/>
            </a:prstGeom>
            <a:solidFill>
              <a:srgbClr val="6C718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3" name="Rectangle 257"/>
            <p:cNvSpPr>
              <a:spLocks noChangeArrowheads="1"/>
            </p:cNvSpPr>
            <p:nvPr userDrawn="1"/>
          </p:nvSpPr>
          <p:spPr bwMode="auto">
            <a:xfrm>
              <a:off x="1484" y="-14"/>
              <a:ext cx="28" cy="149"/>
            </a:xfrm>
            <a:prstGeom prst="rect">
              <a:avLst/>
            </a:prstGeom>
            <a:solidFill>
              <a:srgbClr val="6E738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4" name="Rectangle 258"/>
            <p:cNvSpPr>
              <a:spLocks noChangeArrowheads="1"/>
            </p:cNvSpPr>
            <p:nvPr userDrawn="1"/>
          </p:nvSpPr>
          <p:spPr bwMode="auto">
            <a:xfrm>
              <a:off x="1512" y="-14"/>
              <a:ext cx="32" cy="149"/>
            </a:xfrm>
            <a:prstGeom prst="rect">
              <a:avLst/>
            </a:prstGeom>
            <a:solidFill>
              <a:srgbClr val="70748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5" name="Rectangle 259"/>
            <p:cNvSpPr>
              <a:spLocks noChangeArrowheads="1"/>
            </p:cNvSpPr>
            <p:nvPr userDrawn="1"/>
          </p:nvSpPr>
          <p:spPr bwMode="auto">
            <a:xfrm>
              <a:off x="1544" y="-14"/>
              <a:ext cx="25" cy="149"/>
            </a:xfrm>
            <a:prstGeom prst="rect">
              <a:avLst/>
            </a:prstGeom>
            <a:solidFill>
              <a:srgbClr val="72768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6" name="Rectangle 260"/>
            <p:cNvSpPr>
              <a:spLocks noChangeArrowheads="1"/>
            </p:cNvSpPr>
            <p:nvPr userDrawn="1"/>
          </p:nvSpPr>
          <p:spPr bwMode="auto">
            <a:xfrm>
              <a:off x="1572" y="-14"/>
              <a:ext cx="39" cy="149"/>
            </a:xfrm>
            <a:prstGeom prst="rect">
              <a:avLst/>
            </a:prstGeom>
            <a:solidFill>
              <a:srgbClr val="74788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7" name="Rectangle 261"/>
            <p:cNvSpPr>
              <a:spLocks noChangeArrowheads="1"/>
            </p:cNvSpPr>
            <p:nvPr userDrawn="1"/>
          </p:nvSpPr>
          <p:spPr bwMode="auto">
            <a:xfrm>
              <a:off x="1611" y="-14"/>
              <a:ext cx="22" cy="149"/>
            </a:xfrm>
            <a:prstGeom prst="rect">
              <a:avLst/>
            </a:prstGeom>
            <a:solidFill>
              <a:srgbClr val="757A8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8" name="Rectangle 262"/>
            <p:cNvSpPr>
              <a:spLocks noChangeArrowheads="1"/>
            </p:cNvSpPr>
            <p:nvPr userDrawn="1"/>
          </p:nvSpPr>
          <p:spPr bwMode="auto">
            <a:xfrm>
              <a:off x="1633" y="-14"/>
              <a:ext cx="28" cy="149"/>
            </a:xfrm>
            <a:prstGeom prst="rect">
              <a:avLst/>
            </a:prstGeom>
            <a:solidFill>
              <a:srgbClr val="777B8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9" name="Rectangle 263"/>
            <p:cNvSpPr>
              <a:spLocks noChangeArrowheads="1"/>
            </p:cNvSpPr>
            <p:nvPr userDrawn="1"/>
          </p:nvSpPr>
          <p:spPr bwMode="auto">
            <a:xfrm>
              <a:off x="1661" y="-14"/>
              <a:ext cx="25" cy="149"/>
            </a:xfrm>
            <a:prstGeom prst="rect">
              <a:avLst/>
            </a:prstGeom>
            <a:solidFill>
              <a:srgbClr val="797D9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0" name="Rectangle 264"/>
            <p:cNvSpPr>
              <a:spLocks noChangeArrowheads="1"/>
            </p:cNvSpPr>
            <p:nvPr userDrawn="1"/>
          </p:nvSpPr>
          <p:spPr bwMode="auto">
            <a:xfrm>
              <a:off x="1688" y="-14"/>
              <a:ext cx="25" cy="149"/>
            </a:xfrm>
            <a:prstGeom prst="rect">
              <a:avLst/>
            </a:prstGeom>
            <a:solidFill>
              <a:srgbClr val="7B7E9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1" name="Rectangle 265"/>
            <p:cNvSpPr>
              <a:spLocks noChangeArrowheads="1"/>
            </p:cNvSpPr>
            <p:nvPr userDrawn="1"/>
          </p:nvSpPr>
          <p:spPr bwMode="auto">
            <a:xfrm>
              <a:off x="1710" y="-14"/>
              <a:ext cx="33" cy="149"/>
            </a:xfrm>
            <a:prstGeom prst="rect">
              <a:avLst/>
            </a:prstGeom>
            <a:solidFill>
              <a:srgbClr val="7C809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2" name="Rectangle 266"/>
            <p:cNvSpPr>
              <a:spLocks noChangeArrowheads="1"/>
            </p:cNvSpPr>
            <p:nvPr userDrawn="1"/>
          </p:nvSpPr>
          <p:spPr bwMode="auto">
            <a:xfrm>
              <a:off x="1743" y="-14"/>
              <a:ext cx="25" cy="149"/>
            </a:xfrm>
            <a:prstGeom prst="rect">
              <a:avLst/>
            </a:prstGeom>
            <a:solidFill>
              <a:srgbClr val="7E819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3" name="Rectangle 267"/>
            <p:cNvSpPr>
              <a:spLocks noChangeArrowheads="1"/>
            </p:cNvSpPr>
            <p:nvPr userDrawn="1"/>
          </p:nvSpPr>
          <p:spPr bwMode="auto">
            <a:xfrm>
              <a:off x="1771" y="-14"/>
              <a:ext cx="27" cy="149"/>
            </a:xfrm>
            <a:prstGeom prst="rect">
              <a:avLst/>
            </a:prstGeom>
            <a:solidFill>
              <a:srgbClr val="80839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4" name="Rectangle 268"/>
            <p:cNvSpPr>
              <a:spLocks noChangeArrowheads="1"/>
            </p:cNvSpPr>
            <p:nvPr userDrawn="1"/>
          </p:nvSpPr>
          <p:spPr bwMode="auto">
            <a:xfrm>
              <a:off x="1798" y="-14"/>
              <a:ext cx="31" cy="149"/>
            </a:xfrm>
            <a:prstGeom prst="rect">
              <a:avLst/>
            </a:prstGeom>
            <a:solidFill>
              <a:srgbClr val="81859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5" name="Rectangle 269"/>
            <p:cNvSpPr>
              <a:spLocks noChangeArrowheads="1"/>
            </p:cNvSpPr>
            <p:nvPr userDrawn="1"/>
          </p:nvSpPr>
          <p:spPr bwMode="auto">
            <a:xfrm>
              <a:off x="1832" y="-14"/>
              <a:ext cx="27" cy="149"/>
            </a:xfrm>
            <a:prstGeom prst="rect">
              <a:avLst/>
            </a:prstGeom>
            <a:solidFill>
              <a:srgbClr val="83869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6" name="Rectangle 270"/>
            <p:cNvSpPr>
              <a:spLocks noChangeArrowheads="1"/>
            </p:cNvSpPr>
            <p:nvPr userDrawn="1"/>
          </p:nvSpPr>
          <p:spPr bwMode="auto">
            <a:xfrm>
              <a:off x="1859" y="-14"/>
              <a:ext cx="25" cy="149"/>
            </a:xfrm>
            <a:prstGeom prst="rect">
              <a:avLst/>
            </a:prstGeom>
            <a:solidFill>
              <a:srgbClr val="85889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7" name="Rectangle 271"/>
            <p:cNvSpPr>
              <a:spLocks noChangeArrowheads="1"/>
            </p:cNvSpPr>
            <p:nvPr userDrawn="1"/>
          </p:nvSpPr>
          <p:spPr bwMode="auto">
            <a:xfrm>
              <a:off x="1886" y="-14"/>
              <a:ext cx="25" cy="149"/>
            </a:xfrm>
            <a:prstGeom prst="rect">
              <a:avLst/>
            </a:prstGeom>
            <a:solidFill>
              <a:srgbClr val="868A9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8" name="Rectangle 272"/>
            <p:cNvSpPr>
              <a:spLocks noChangeArrowheads="1"/>
            </p:cNvSpPr>
            <p:nvPr userDrawn="1"/>
          </p:nvSpPr>
          <p:spPr bwMode="auto">
            <a:xfrm>
              <a:off x="1908" y="-14"/>
              <a:ext cx="34" cy="149"/>
            </a:xfrm>
            <a:prstGeom prst="rect">
              <a:avLst/>
            </a:prstGeom>
            <a:solidFill>
              <a:srgbClr val="888B9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9" name="Rectangle 273"/>
            <p:cNvSpPr>
              <a:spLocks noChangeArrowheads="1"/>
            </p:cNvSpPr>
            <p:nvPr userDrawn="1"/>
          </p:nvSpPr>
          <p:spPr bwMode="auto">
            <a:xfrm>
              <a:off x="1942" y="-14"/>
              <a:ext cx="22" cy="149"/>
            </a:xfrm>
            <a:prstGeom prst="rect">
              <a:avLst/>
            </a:prstGeom>
            <a:solidFill>
              <a:srgbClr val="898D9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0" name="Rectangle 274"/>
            <p:cNvSpPr>
              <a:spLocks noChangeArrowheads="1"/>
            </p:cNvSpPr>
            <p:nvPr userDrawn="1"/>
          </p:nvSpPr>
          <p:spPr bwMode="auto">
            <a:xfrm>
              <a:off x="1964" y="-14"/>
              <a:ext cx="27" cy="149"/>
            </a:xfrm>
            <a:prstGeom prst="rect">
              <a:avLst/>
            </a:prstGeom>
            <a:solidFill>
              <a:srgbClr val="8B8E9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1" name="Rectangle 275"/>
            <p:cNvSpPr>
              <a:spLocks noChangeArrowheads="1"/>
            </p:cNvSpPr>
            <p:nvPr userDrawn="1"/>
          </p:nvSpPr>
          <p:spPr bwMode="auto">
            <a:xfrm>
              <a:off x="1991" y="-14"/>
              <a:ext cx="36" cy="149"/>
            </a:xfrm>
            <a:prstGeom prst="rect">
              <a:avLst/>
            </a:prstGeom>
            <a:solidFill>
              <a:srgbClr val="8D909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2" name="Rectangle 276"/>
            <p:cNvSpPr>
              <a:spLocks noChangeArrowheads="1"/>
            </p:cNvSpPr>
            <p:nvPr userDrawn="1"/>
          </p:nvSpPr>
          <p:spPr bwMode="auto">
            <a:xfrm>
              <a:off x="2030" y="-14"/>
              <a:ext cx="25" cy="149"/>
            </a:xfrm>
            <a:prstGeom prst="rect">
              <a:avLst/>
            </a:prstGeom>
            <a:solidFill>
              <a:srgbClr val="8F91A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3" name="Rectangle 277"/>
            <p:cNvSpPr>
              <a:spLocks noChangeArrowheads="1"/>
            </p:cNvSpPr>
            <p:nvPr userDrawn="1"/>
          </p:nvSpPr>
          <p:spPr bwMode="auto">
            <a:xfrm>
              <a:off x="2052" y="-14"/>
              <a:ext cx="25" cy="149"/>
            </a:xfrm>
            <a:prstGeom prst="rect">
              <a:avLst/>
            </a:prstGeom>
            <a:solidFill>
              <a:srgbClr val="9093A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4" name="Rectangle 278"/>
            <p:cNvSpPr>
              <a:spLocks noChangeArrowheads="1"/>
            </p:cNvSpPr>
            <p:nvPr userDrawn="1"/>
          </p:nvSpPr>
          <p:spPr bwMode="auto">
            <a:xfrm>
              <a:off x="2079" y="-14"/>
              <a:ext cx="39" cy="149"/>
            </a:xfrm>
            <a:prstGeom prst="rect">
              <a:avLst/>
            </a:prstGeom>
            <a:solidFill>
              <a:srgbClr val="9295A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5" name="Rectangle 279"/>
            <p:cNvSpPr>
              <a:spLocks noChangeArrowheads="1"/>
            </p:cNvSpPr>
            <p:nvPr userDrawn="1"/>
          </p:nvSpPr>
          <p:spPr bwMode="auto">
            <a:xfrm>
              <a:off x="2118" y="-14"/>
              <a:ext cx="25" cy="149"/>
            </a:xfrm>
            <a:prstGeom prst="rect">
              <a:avLst/>
            </a:prstGeom>
            <a:solidFill>
              <a:srgbClr val="9496A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6" name="Rectangle 280"/>
            <p:cNvSpPr>
              <a:spLocks noChangeArrowheads="1"/>
            </p:cNvSpPr>
            <p:nvPr userDrawn="1"/>
          </p:nvSpPr>
          <p:spPr bwMode="auto">
            <a:xfrm>
              <a:off x="2140" y="-14"/>
              <a:ext cx="22" cy="149"/>
            </a:xfrm>
            <a:prstGeom prst="rect">
              <a:avLst/>
            </a:prstGeom>
            <a:solidFill>
              <a:srgbClr val="9598A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7" name="Rectangle 281"/>
            <p:cNvSpPr>
              <a:spLocks noChangeArrowheads="1"/>
            </p:cNvSpPr>
            <p:nvPr userDrawn="1"/>
          </p:nvSpPr>
          <p:spPr bwMode="auto">
            <a:xfrm>
              <a:off x="2162" y="-14"/>
              <a:ext cx="28" cy="149"/>
            </a:xfrm>
            <a:prstGeom prst="rect">
              <a:avLst/>
            </a:prstGeom>
            <a:solidFill>
              <a:srgbClr val="9699A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8" name="Rectangle 282"/>
            <p:cNvSpPr>
              <a:spLocks noChangeArrowheads="1"/>
            </p:cNvSpPr>
            <p:nvPr userDrawn="1"/>
          </p:nvSpPr>
          <p:spPr bwMode="auto">
            <a:xfrm>
              <a:off x="2190" y="-14"/>
              <a:ext cx="25" cy="149"/>
            </a:xfrm>
            <a:prstGeom prst="rect">
              <a:avLst/>
            </a:prstGeom>
            <a:solidFill>
              <a:srgbClr val="989BA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9" name="Rectangle 283"/>
            <p:cNvSpPr>
              <a:spLocks noChangeArrowheads="1"/>
            </p:cNvSpPr>
            <p:nvPr userDrawn="1"/>
          </p:nvSpPr>
          <p:spPr bwMode="auto">
            <a:xfrm>
              <a:off x="2217" y="-14"/>
              <a:ext cx="25" cy="149"/>
            </a:xfrm>
            <a:prstGeom prst="rect">
              <a:avLst/>
            </a:prstGeom>
            <a:solidFill>
              <a:srgbClr val="9A9CA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0" name="Rectangle 284"/>
            <p:cNvSpPr>
              <a:spLocks noChangeArrowheads="1"/>
            </p:cNvSpPr>
            <p:nvPr userDrawn="1"/>
          </p:nvSpPr>
          <p:spPr bwMode="auto">
            <a:xfrm>
              <a:off x="2240" y="-14"/>
              <a:ext cx="29" cy="149"/>
            </a:xfrm>
            <a:prstGeom prst="rect">
              <a:avLst/>
            </a:prstGeom>
            <a:solidFill>
              <a:srgbClr val="9B9EA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1" name="Rectangle 285"/>
            <p:cNvSpPr>
              <a:spLocks noChangeArrowheads="1"/>
            </p:cNvSpPr>
            <p:nvPr userDrawn="1"/>
          </p:nvSpPr>
          <p:spPr bwMode="auto">
            <a:xfrm>
              <a:off x="2272" y="-14"/>
              <a:ext cx="28" cy="149"/>
            </a:xfrm>
            <a:prstGeom prst="rect">
              <a:avLst/>
            </a:prstGeom>
            <a:solidFill>
              <a:srgbClr val="9D9FA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2" name="Rectangle 286"/>
            <p:cNvSpPr>
              <a:spLocks noChangeArrowheads="1"/>
            </p:cNvSpPr>
            <p:nvPr userDrawn="1"/>
          </p:nvSpPr>
          <p:spPr bwMode="auto">
            <a:xfrm>
              <a:off x="2300" y="-14"/>
              <a:ext cx="38" cy="149"/>
            </a:xfrm>
            <a:prstGeom prst="rect">
              <a:avLst/>
            </a:prstGeom>
            <a:solidFill>
              <a:srgbClr val="9FA1A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3" name="Rectangle 287"/>
            <p:cNvSpPr>
              <a:spLocks noChangeArrowheads="1"/>
            </p:cNvSpPr>
            <p:nvPr userDrawn="1"/>
          </p:nvSpPr>
          <p:spPr bwMode="auto">
            <a:xfrm>
              <a:off x="2338" y="-14"/>
              <a:ext cx="23" cy="149"/>
            </a:xfrm>
            <a:prstGeom prst="rect">
              <a:avLst/>
            </a:prstGeom>
            <a:solidFill>
              <a:srgbClr val="A0A3A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4" name="Rectangle 288"/>
            <p:cNvSpPr>
              <a:spLocks noChangeArrowheads="1"/>
            </p:cNvSpPr>
            <p:nvPr userDrawn="1"/>
          </p:nvSpPr>
          <p:spPr bwMode="auto">
            <a:xfrm>
              <a:off x="2361" y="-14"/>
              <a:ext cx="27" cy="149"/>
            </a:xfrm>
            <a:prstGeom prst="rect">
              <a:avLst/>
            </a:prstGeom>
            <a:solidFill>
              <a:srgbClr val="A2A4A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5" name="Rectangle 289"/>
            <p:cNvSpPr>
              <a:spLocks noChangeArrowheads="1"/>
            </p:cNvSpPr>
            <p:nvPr userDrawn="1"/>
          </p:nvSpPr>
          <p:spPr bwMode="auto">
            <a:xfrm>
              <a:off x="2388" y="-14"/>
              <a:ext cx="45" cy="149"/>
            </a:xfrm>
            <a:prstGeom prst="rect">
              <a:avLst/>
            </a:prstGeom>
            <a:solidFill>
              <a:srgbClr val="A4A6B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6" name="Rectangle 290"/>
            <p:cNvSpPr>
              <a:spLocks noChangeArrowheads="1"/>
            </p:cNvSpPr>
            <p:nvPr userDrawn="1"/>
          </p:nvSpPr>
          <p:spPr bwMode="auto">
            <a:xfrm>
              <a:off x="2433" y="-14"/>
              <a:ext cx="25" cy="149"/>
            </a:xfrm>
            <a:prstGeom prst="rect">
              <a:avLst/>
            </a:prstGeom>
            <a:solidFill>
              <a:srgbClr val="A6A8B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7" name="Rectangle 291"/>
            <p:cNvSpPr>
              <a:spLocks noChangeArrowheads="1"/>
            </p:cNvSpPr>
            <p:nvPr userDrawn="1"/>
          </p:nvSpPr>
          <p:spPr bwMode="auto">
            <a:xfrm>
              <a:off x="2459" y="-14"/>
              <a:ext cx="40" cy="149"/>
            </a:xfrm>
            <a:prstGeom prst="rect">
              <a:avLst/>
            </a:prstGeom>
            <a:solidFill>
              <a:srgbClr val="A8AAB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8" name="Rectangle 292"/>
            <p:cNvSpPr>
              <a:spLocks noChangeArrowheads="1"/>
            </p:cNvSpPr>
            <p:nvPr userDrawn="1"/>
          </p:nvSpPr>
          <p:spPr bwMode="auto">
            <a:xfrm>
              <a:off x="2499" y="-14"/>
              <a:ext cx="44" cy="149"/>
            </a:xfrm>
            <a:prstGeom prst="rect">
              <a:avLst/>
            </a:prstGeom>
            <a:solidFill>
              <a:srgbClr val="AAACB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9" name="Rectangle 293"/>
            <p:cNvSpPr>
              <a:spLocks noChangeArrowheads="1"/>
            </p:cNvSpPr>
            <p:nvPr userDrawn="1"/>
          </p:nvSpPr>
          <p:spPr bwMode="auto">
            <a:xfrm>
              <a:off x="2543" y="-14"/>
              <a:ext cx="38" cy="149"/>
            </a:xfrm>
            <a:prstGeom prst="rect">
              <a:avLst/>
            </a:prstGeom>
            <a:solidFill>
              <a:srgbClr val="ACAEB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0" name="Rectangle 294"/>
            <p:cNvSpPr>
              <a:spLocks noChangeArrowheads="1"/>
            </p:cNvSpPr>
            <p:nvPr userDrawn="1"/>
          </p:nvSpPr>
          <p:spPr bwMode="auto">
            <a:xfrm>
              <a:off x="2581" y="-14"/>
              <a:ext cx="22" cy="149"/>
            </a:xfrm>
            <a:prstGeom prst="rect">
              <a:avLst/>
            </a:prstGeom>
            <a:solidFill>
              <a:srgbClr val="AEAFB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1" name="Rectangle 295"/>
            <p:cNvSpPr>
              <a:spLocks noChangeArrowheads="1"/>
            </p:cNvSpPr>
            <p:nvPr userDrawn="1"/>
          </p:nvSpPr>
          <p:spPr bwMode="auto">
            <a:xfrm>
              <a:off x="2603" y="-14"/>
              <a:ext cx="28" cy="149"/>
            </a:xfrm>
            <a:prstGeom prst="rect">
              <a:avLst/>
            </a:prstGeom>
            <a:solidFill>
              <a:srgbClr val="AFB1B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2" name="Rectangle 296"/>
            <p:cNvSpPr>
              <a:spLocks noChangeArrowheads="1"/>
            </p:cNvSpPr>
            <p:nvPr userDrawn="1"/>
          </p:nvSpPr>
          <p:spPr bwMode="auto">
            <a:xfrm>
              <a:off x="2631" y="-14"/>
              <a:ext cx="43" cy="149"/>
            </a:xfrm>
            <a:prstGeom prst="rect">
              <a:avLst/>
            </a:prstGeom>
            <a:solidFill>
              <a:srgbClr val="B1B3B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3" name="Rectangle 297"/>
            <p:cNvSpPr>
              <a:spLocks noChangeArrowheads="1"/>
            </p:cNvSpPr>
            <p:nvPr userDrawn="1"/>
          </p:nvSpPr>
          <p:spPr bwMode="auto">
            <a:xfrm>
              <a:off x="2674" y="-14"/>
              <a:ext cx="37" cy="149"/>
            </a:xfrm>
            <a:prstGeom prst="rect">
              <a:avLst/>
            </a:prstGeom>
            <a:solidFill>
              <a:srgbClr val="B3B5B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4" name="Rectangle 298"/>
            <p:cNvSpPr>
              <a:spLocks noChangeArrowheads="1"/>
            </p:cNvSpPr>
            <p:nvPr userDrawn="1"/>
          </p:nvSpPr>
          <p:spPr bwMode="auto">
            <a:xfrm>
              <a:off x="2714" y="-14"/>
              <a:ext cx="27" cy="149"/>
            </a:xfrm>
            <a:prstGeom prst="rect">
              <a:avLst/>
            </a:prstGeom>
            <a:solidFill>
              <a:srgbClr val="B5B6B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5" name="Rectangle 299"/>
            <p:cNvSpPr>
              <a:spLocks noChangeArrowheads="1"/>
            </p:cNvSpPr>
            <p:nvPr userDrawn="1"/>
          </p:nvSpPr>
          <p:spPr bwMode="auto">
            <a:xfrm>
              <a:off x="2741" y="-14"/>
              <a:ext cx="25" cy="149"/>
            </a:xfrm>
            <a:prstGeom prst="rect">
              <a:avLst/>
            </a:prstGeom>
            <a:solidFill>
              <a:srgbClr val="B7B8C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6" name="Rectangle 300"/>
            <p:cNvSpPr>
              <a:spLocks noChangeArrowheads="1"/>
            </p:cNvSpPr>
            <p:nvPr userDrawn="1"/>
          </p:nvSpPr>
          <p:spPr bwMode="auto">
            <a:xfrm>
              <a:off x="2769" y="-14"/>
              <a:ext cx="38" cy="149"/>
            </a:xfrm>
            <a:prstGeom prst="rect">
              <a:avLst/>
            </a:prstGeom>
            <a:solidFill>
              <a:srgbClr val="B8BAC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7" name="Rectangle 301"/>
            <p:cNvSpPr>
              <a:spLocks noChangeArrowheads="1"/>
            </p:cNvSpPr>
            <p:nvPr userDrawn="1"/>
          </p:nvSpPr>
          <p:spPr bwMode="auto">
            <a:xfrm>
              <a:off x="2807" y="-14"/>
              <a:ext cx="25" cy="149"/>
            </a:xfrm>
            <a:prstGeom prst="rect">
              <a:avLst/>
            </a:prstGeom>
            <a:solidFill>
              <a:srgbClr val="BABBC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8" name="Rectangle 302"/>
            <p:cNvSpPr>
              <a:spLocks noChangeArrowheads="1"/>
            </p:cNvSpPr>
            <p:nvPr userDrawn="1"/>
          </p:nvSpPr>
          <p:spPr bwMode="auto">
            <a:xfrm>
              <a:off x="2829" y="-14"/>
              <a:ext cx="44" cy="149"/>
            </a:xfrm>
            <a:prstGeom prst="rect">
              <a:avLst/>
            </a:prstGeom>
            <a:solidFill>
              <a:srgbClr val="BBBDC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9" name="Rectangle 303"/>
            <p:cNvSpPr>
              <a:spLocks noChangeArrowheads="1"/>
            </p:cNvSpPr>
            <p:nvPr userDrawn="1"/>
          </p:nvSpPr>
          <p:spPr bwMode="auto">
            <a:xfrm>
              <a:off x="2873" y="-14"/>
              <a:ext cx="36" cy="149"/>
            </a:xfrm>
            <a:prstGeom prst="rect">
              <a:avLst/>
            </a:prstGeom>
            <a:solidFill>
              <a:srgbClr val="BDBFC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0" name="Rectangle 304"/>
            <p:cNvSpPr>
              <a:spLocks noChangeArrowheads="1"/>
            </p:cNvSpPr>
            <p:nvPr userDrawn="1"/>
          </p:nvSpPr>
          <p:spPr bwMode="auto">
            <a:xfrm>
              <a:off x="2912" y="-14"/>
              <a:ext cx="27" cy="149"/>
            </a:xfrm>
            <a:prstGeom prst="rect">
              <a:avLst/>
            </a:prstGeom>
            <a:solidFill>
              <a:srgbClr val="BFC0C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1" name="Rectangle 305"/>
            <p:cNvSpPr>
              <a:spLocks noChangeArrowheads="1"/>
            </p:cNvSpPr>
            <p:nvPr userDrawn="1"/>
          </p:nvSpPr>
          <p:spPr bwMode="auto">
            <a:xfrm>
              <a:off x="2939" y="-14"/>
              <a:ext cx="45" cy="149"/>
            </a:xfrm>
            <a:prstGeom prst="rect">
              <a:avLst/>
            </a:prstGeom>
            <a:solidFill>
              <a:srgbClr val="C1C2C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2" name="Rectangle 306"/>
            <p:cNvSpPr>
              <a:spLocks noChangeArrowheads="1"/>
            </p:cNvSpPr>
            <p:nvPr userDrawn="1"/>
          </p:nvSpPr>
          <p:spPr bwMode="auto">
            <a:xfrm>
              <a:off x="2984" y="-14"/>
              <a:ext cx="44" cy="149"/>
            </a:xfrm>
            <a:prstGeom prst="rect">
              <a:avLst/>
            </a:prstGeom>
            <a:solidFill>
              <a:srgbClr val="C3C4C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3" name="Rectangle 307"/>
            <p:cNvSpPr>
              <a:spLocks noChangeArrowheads="1"/>
            </p:cNvSpPr>
            <p:nvPr userDrawn="1"/>
          </p:nvSpPr>
          <p:spPr bwMode="auto">
            <a:xfrm>
              <a:off x="3028" y="-14"/>
              <a:ext cx="44" cy="149"/>
            </a:xfrm>
            <a:prstGeom prst="rect">
              <a:avLst/>
            </a:prstGeom>
            <a:solidFill>
              <a:srgbClr val="C5C6C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4" name="Rectangle 308"/>
            <p:cNvSpPr>
              <a:spLocks noChangeArrowheads="1"/>
            </p:cNvSpPr>
            <p:nvPr userDrawn="1"/>
          </p:nvSpPr>
          <p:spPr bwMode="auto">
            <a:xfrm>
              <a:off x="3072" y="-14"/>
              <a:ext cx="44" cy="149"/>
            </a:xfrm>
            <a:prstGeom prst="rect">
              <a:avLst/>
            </a:prstGeom>
            <a:solidFill>
              <a:srgbClr val="C7C8C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5" name="Rectangle 309"/>
            <p:cNvSpPr>
              <a:spLocks noChangeArrowheads="1"/>
            </p:cNvSpPr>
            <p:nvPr userDrawn="1"/>
          </p:nvSpPr>
          <p:spPr bwMode="auto">
            <a:xfrm>
              <a:off x="3116" y="-14"/>
              <a:ext cx="41" cy="149"/>
            </a:xfrm>
            <a:prstGeom prst="rect">
              <a:avLst/>
            </a:prstGeom>
            <a:solidFill>
              <a:srgbClr val="C9CAD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6" name="Rectangle 310"/>
            <p:cNvSpPr>
              <a:spLocks noChangeArrowheads="1"/>
            </p:cNvSpPr>
            <p:nvPr userDrawn="1"/>
          </p:nvSpPr>
          <p:spPr bwMode="auto">
            <a:xfrm>
              <a:off x="3160" y="-14"/>
              <a:ext cx="44" cy="149"/>
            </a:xfrm>
            <a:prstGeom prst="rect">
              <a:avLst/>
            </a:prstGeom>
            <a:solidFill>
              <a:srgbClr val="CBCCD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7" name="Rectangle 311"/>
            <p:cNvSpPr>
              <a:spLocks noChangeArrowheads="1"/>
            </p:cNvSpPr>
            <p:nvPr userDrawn="1"/>
          </p:nvSpPr>
          <p:spPr bwMode="auto">
            <a:xfrm>
              <a:off x="3204" y="-14"/>
              <a:ext cx="45" cy="149"/>
            </a:xfrm>
            <a:prstGeom prst="rect">
              <a:avLst/>
            </a:prstGeom>
            <a:solidFill>
              <a:srgbClr val="CDCED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8" name="Rectangle 312"/>
            <p:cNvSpPr>
              <a:spLocks noChangeArrowheads="1"/>
            </p:cNvSpPr>
            <p:nvPr userDrawn="1"/>
          </p:nvSpPr>
          <p:spPr bwMode="auto">
            <a:xfrm>
              <a:off x="3249" y="-14"/>
              <a:ext cx="44" cy="149"/>
            </a:xfrm>
            <a:prstGeom prst="rect">
              <a:avLst/>
            </a:prstGeom>
            <a:solidFill>
              <a:srgbClr val="CECFD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9" name="Rectangle 313"/>
            <p:cNvSpPr>
              <a:spLocks noChangeArrowheads="1"/>
            </p:cNvSpPr>
            <p:nvPr userDrawn="1"/>
          </p:nvSpPr>
          <p:spPr bwMode="auto">
            <a:xfrm>
              <a:off x="3293" y="-14"/>
              <a:ext cx="44" cy="149"/>
            </a:xfrm>
            <a:prstGeom prst="rect">
              <a:avLst/>
            </a:prstGeom>
            <a:solidFill>
              <a:srgbClr val="D0D1D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0" name="Rectangle 314"/>
            <p:cNvSpPr>
              <a:spLocks noChangeArrowheads="1"/>
            </p:cNvSpPr>
            <p:nvPr userDrawn="1"/>
          </p:nvSpPr>
          <p:spPr bwMode="auto">
            <a:xfrm>
              <a:off x="3337" y="-14"/>
              <a:ext cx="44" cy="149"/>
            </a:xfrm>
            <a:prstGeom prst="rect">
              <a:avLst/>
            </a:prstGeom>
            <a:solidFill>
              <a:srgbClr val="D2D3D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1" name="Rectangle 315"/>
            <p:cNvSpPr>
              <a:spLocks noChangeArrowheads="1"/>
            </p:cNvSpPr>
            <p:nvPr userDrawn="1"/>
          </p:nvSpPr>
          <p:spPr bwMode="auto">
            <a:xfrm>
              <a:off x="3381" y="-14"/>
              <a:ext cx="43" cy="149"/>
            </a:xfrm>
            <a:prstGeom prst="rect">
              <a:avLst/>
            </a:prstGeom>
            <a:solidFill>
              <a:srgbClr val="D4D5D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2" name="Rectangle 316"/>
            <p:cNvSpPr>
              <a:spLocks noChangeArrowheads="1"/>
            </p:cNvSpPr>
            <p:nvPr userDrawn="1"/>
          </p:nvSpPr>
          <p:spPr bwMode="auto">
            <a:xfrm>
              <a:off x="3424" y="-14"/>
              <a:ext cx="44" cy="149"/>
            </a:xfrm>
            <a:prstGeom prst="rect">
              <a:avLst/>
            </a:prstGeom>
            <a:solidFill>
              <a:srgbClr val="D6D6D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3" name="Rectangle 317"/>
            <p:cNvSpPr>
              <a:spLocks noChangeArrowheads="1"/>
            </p:cNvSpPr>
            <p:nvPr userDrawn="1"/>
          </p:nvSpPr>
          <p:spPr bwMode="auto">
            <a:xfrm>
              <a:off x="3468" y="-14"/>
              <a:ext cx="45" cy="149"/>
            </a:xfrm>
            <a:prstGeom prst="rect">
              <a:avLst/>
            </a:prstGeom>
            <a:solidFill>
              <a:srgbClr val="D7D8D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4" name="Rectangle 318"/>
            <p:cNvSpPr>
              <a:spLocks noChangeArrowheads="1"/>
            </p:cNvSpPr>
            <p:nvPr userDrawn="1"/>
          </p:nvSpPr>
          <p:spPr bwMode="auto">
            <a:xfrm>
              <a:off x="3513" y="-14"/>
              <a:ext cx="66" cy="149"/>
            </a:xfrm>
            <a:prstGeom prst="rect">
              <a:avLst/>
            </a:prstGeom>
            <a:solidFill>
              <a:srgbClr val="D9DAD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5" name="Rectangle 319"/>
            <p:cNvSpPr>
              <a:spLocks noChangeArrowheads="1"/>
            </p:cNvSpPr>
            <p:nvPr userDrawn="1"/>
          </p:nvSpPr>
          <p:spPr bwMode="auto">
            <a:xfrm>
              <a:off x="3579" y="-14"/>
              <a:ext cx="44" cy="149"/>
            </a:xfrm>
            <a:prstGeom prst="rect">
              <a:avLst/>
            </a:prstGeom>
            <a:solidFill>
              <a:srgbClr val="DBDCE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6" name="Rectangle 320"/>
            <p:cNvSpPr>
              <a:spLocks noChangeArrowheads="1"/>
            </p:cNvSpPr>
            <p:nvPr userDrawn="1"/>
          </p:nvSpPr>
          <p:spPr bwMode="auto">
            <a:xfrm>
              <a:off x="3623" y="-14"/>
              <a:ext cx="66" cy="149"/>
            </a:xfrm>
            <a:prstGeom prst="rect">
              <a:avLst/>
            </a:prstGeom>
            <a:solidFill>
              <a:srgbClr val="DDDEE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7" name="Rectangle 321"/>
            <p:cNvSpPr>
              <a:spLocks noChangeArrowheads="1"/>
            </p:cNvSpPr>
            <p:nvPr userDrawn="1"/>
          </p:nvSpPr>
          <p:spPr bwMode="auto">
            <a:xfrm>
              <a:off x="3689" y="-14"/>
              <a:ext cx="44" cy="149"/>
            </a:xfrm>
            <a:prstGeom prst="rect">
              <a:avLst/>
            </a:prstGeom>
            <a:solidFill>
              <a:srgbClr val="DFE0E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8" name="Rectangle 322"/>
            <p:cNvSpPr>
              <a:spLocks noChangeArrowheads="1"/>
            </p:cNvSpPr>
            <p:nvPr userDrawn="1"/>
          </p:nvSpPr>
          <p:spPr bwMode="auto">
            <a:xfrm>
              <a:off x="3733" y="-14"/>
              <a:ext cx="44" cy="149"/>
            </a:xfrm>
            <a:prstGeom prst="rect">
              <a:avLst/>
            </a:prstGeom>
            <a:solidFill>
              <a:srgbClr val="E1E1E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9" name="Rectangle 323"/>
            <p:cNvSpPr>
              <a:spLocks noChangeArrowheads="1"/>
            </p:cNvSpPr>
            <p:nvPr userDrawn="1"/>
          </p:nvSpPr>
          <p:spPr bwMode="auto">
            <a:xfrm>
              <a:off x="3777" y="-14"/>
              <a:ext cx="45" cy="149"/>
            </a:xfrm>
            <a:prstGeom prst="rect">
              <a:avLst/>
            </a:prstGeom>
            <a:solidFill>
              <a:srgbClr val="E2E2E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0" name="Rectangle 324"/>
            <p:cNvSpPr>
              <a:spLocks noChangeArrowheads="1"/>
            </p:cNvSpPr>
            <p:nvPr userDrawn="1"/>
          </p:nvSpPr>
          <p:spPr bwMode="auto">
            <a:xfrm>
              <a:off x="3822" y="-14"/>
              <a:ext cx="44" cy="149"/>
            </a:xfrm>
            <a:prstGeom prst="rect">
              <a:avLst/>
            </a:prstGeom>
            <a:solidFill>
              <a:srgbClr val="E3E4E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1" name="Rectangle 325"/>
            <p:cNvSpPr>
              <a:spLocks noChangeArrowheads="1"/>
            </p:cNvSpPr>
            <p:nvPr userDrawn="1"/>
          </p:nvSpPr>
          <p:spPr bwMode="auto">
            <a:xfrm>
              <a:off x="3866" y="-14"/>
              <a:ext cx="66" cy="149"/>
            </a:xfrm>
            <a:prstGeom prst="rect">
              <a:avLst/>
            </a:prstGeom>
            <a:solidFill>
              <a:srgbClr val="E5E5E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2" name="Rectangle 326"/>
            <p:cNvSpPr>
              <a:spLocks noChangeArrowheads="1"/>
            </p:cNvSpPr>
            <p:nvPr userDrawn="1"/>
          </p:nvSpPr>
          <p:spPr bwMode="auto">
            <a:xfrm>
              <a:off x="3932" y="-14"/>
              <a:ext cx="44" cy="149"/>
            </a:xfrm>
            <a:prstGeom prst="rect">
              <a:avLst/>
            </a:prstGeom>
            <a:solidFill>
              <a:srgbClr val="E6E7E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3" name="Rectangle 327"/>
            <p:cNvSpPr>
              <a:spLocks noChangeArrowheads="1"/>
            </p:cNvSpPr>
            <p:nvPr userDrawn="1"/>
          </p:nvSpPr>
          <p:spPr bwMode="auto">
            <a:xfrm>
              <a:off x="3976" y="-14"/>
              <a:ext cx="66" cy="149"/>
            </a:xfrm>
            <a:prstGeom prst="rect">
              <a:avLst/>
            </a:prstGeom>
            <a:solidFill>
              <a:srgbClr val="E8E8E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4" name="Rectangle 328"/>
            <p:cNvSpPr>
              <a:spLocks noChangeArrowheads="1"/>
            </p:cNvSpPr>
            <p:nvPr userDrawn="1"/>
          </p:nvSpPr>
          <p:spPr bwMode="auto">
            <a:xfrm>
              <a:off x="4042" y="-14"/>
              <a:ext cx="70" cy="149"/>
            </a:xfrm>
            <a:prstGeom prst="rect">
              <a:avLst/>
            </a:prstGeom>
            <a:solidFill>
              <a:srgbClr val="EAEAE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5" name="Rectangle 329"/>
            <p:cNvSpPr>
              <a:spLocks noChangeArrowheads="1"/>
            </p:cNvSpPr>
            <p:nvPr userDrawn="1"/>
          </p:nvSpPr>
          <p:spPr bwMode="auto">
            <a:xfrm>
              <a:off x="4109" y="-14"/>
              <a:ext cx="65" cy="149"/>
            </a:xfrm>
            <a:prstGeom prst="rect">
              <a:avLst/>
            </a:prstGeom>
            <a:solidFill>
              <a:srgbClr val="EBECE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6" name="Rectangle 330"/>
            <p:cNvSpPr>
              <a:spLocks noChangeArrowheads="1"/>
            </p:cNvSpPr>
            <p:nvPr userDrawn="1"/>
          </p:nvSpPr>
          <p:spPr bwMode="auto">
            <a:xfrm>
              <a:off x="4174" y="-14"/>
              <a:ext cx="66" cy="149"/>
            </a:xfrm>
            <a:prstGeom prst="rect">
              <a:avLst/>
            </a:prstGeom>
            <a:solidFill>
              <a:srgbClr val="EDEDE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7" name="Rectangle 331"/>
            <p:cNvSpPr>
              <a:spLocks noChangeArrowheads="1"/>
            </p:cNvSpPr>
            <p:nvPr userDrawn="1"/>
          </p:nvSpPr>
          <p:spPr bwMode="auto">
            <a:xfrm>
              <a:off x="4240" y="-14"/>
              <a:ext cx="69" cy="149"/>
            </a:xfrm>
            <a:prstGeom prst="rect">
              <a:avLst/>
            </a:prstGeom>
            <a:solidFill>
              <a:srgbClr val="EEEFF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8" name="Rectangle 332"/>
            <p:cNvSpPr>
              <a:spLocks noChangeArrowheads="1"/>
            </p:cNvSpPr>
            <p:nvPr userDrawn="1"/>
          </p:nvSpPr>
          <p:spPr bwMode="auto">
            <a:xfrm>
              <a:off x="4306" y="-14"/>
              <a:ext cx="89" cy="149"/>
            </a:xfrm>
            <a:prstGeom prst="rect">
              <a:avLst/>
            </a:prstGeom>
            <a:solidFill>
              <a:srgbClr val="F0F0F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9" name="Rectangle 333"/>
            <p:cNvSpPr>
              <a:spLocks noChangeArrowheads="1"/>
            </p:cNvSpPr>
            <p:nvPr userDrawn="1"/>
          </p:nvSpPr>
          <p:spPr bwMode="auto">
            <a:xfrm>
              <a:off x="4395" y="-14"/>
              <a:ext cx="85" cy="149"/>
            </a:xfrm>
            <a:prstGeom prst="rect">
              <a:avLst/>
            </a:prstGeom>
            <a:solidFill>
              <a:srgbClr val="F2F2F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0" name="Rectangle 334"/>
            <p:cNvSpPr>
              <a:spLocks noChangeArrowheads="1"/>
            </p:cNvSpPr>
            <p:nvPr userDrawn="1"/>
          </p:nvSpPr>
          <p:spPr bwMode="auto">
            <a:xfrm>
              <a:off x="4483" y="-14"/>
              <a:ext cx="69" cy="149"/>
            </a:xfrm>
            <a:prstGeom prst="rect">
              <a:avLst/>
            </a:prstGeom>
            <a:solidFill>
              <a:srgbClr val="F3F3F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1" name="Rectangle 335"/>
            <p:cNvSpPr>
              <a:spLocks noChangeArrowheads="1"/>
            </p:cNvSpPr>
            <p:nvPr userDrawn="1"/>
          </p:nvSpPr>
          <p:spPr bwMode="auto">
            <a:xfrm>
              <a:off x="4549" y="-14"/>
              <a:ext cx="89" cy="149"/>
            </a:xfrm>
            <a:prstGeom prst="rect">
              <a:avLst/>
            </a:prstGeom>
            <a:solidFill>
              <a:srgbClr val="F4F5F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2" name="Rectangle 336"/>
            <p:cNvSpPr>
              <a:spLocks noChangeArrowheads="1"/>
            </p:cNvSpPr>
            <p:nvPr userDrawn="1"/>
          </p:nvSpPr>
          <p:spPr bwMode="auto">
            <a:xfrm>
              <a:off x="4638" y="-14"/>
              <a:ext cx="110" cy="149"/>
            </a:xfrm>
            <a:prstGeom prst="rect">
              <a:avLst/>
            </a:prstGeom>
            <a:solidFill>
              <a:srgbClr val="F6F6F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3" name="Rectangle 337"/>
            <p:cNvSpPr>
              <a:spLocks noChangeArrowheads="1"/>
            </p:cNvSpPr>
            <p:nvPr userDrawn="1"/>
          </p:nvSpPr>
          <p:spPr bwMode="auto">
            <a:xfrm>
              <a:off x="4748" y="-14"/>
              <a:ext cx="88" cy="149"/>
            </a:xfrm>
            <a:prstGeom prst="rect">
              <a:avLst/>
            </a:prstGeom>
            <a:solidFill>
              <a:srgbClr val="F7F8F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4" name="Rectangle 338"/>
            <p:cNvSpPr>
              <a:spLocks noChangeArrowheads="1"/>
            </p:cNvSpPr>
            <p:nvPr userDrawn="1"/>
          </p:nvSpPr>
          <p:spPr bwMode="auto">
            <a:xfrm>
              <a:off x="4836" y="-14"/>
              <a:ext cx="129" cy="149"/>
            </a:xfrm>
            <a:prstGeom prst="rect">
              <a:avLst/>
            </a:prstGeom>
            <a:solidFill>
              <a:srgbClr val="F9F9F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5" name="Rectangle 339"/>
            <p:cNvSpPr>
              <a:spLocks noChangeArrowheads="1"/>
            </p:cNvSpPr>
            <p:nvPr userDrawn="1"/>
          </p:nvSpPr>
          <p:spPr bwMode="auto">
            <a:xfrm>
              <a:off x="4968" y="-14"/>
              <a:ext cx="154" cy="149"/>
            </a:xfrm>
            <a:prstGeom prst="rect">
              <a:avLst/>
            </a:prstGeom>
            <a:solidFill>
              <a:srgbClr val="FAFAF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6" name="Rectangle 340"/>
            <p:cNvSpPr>
              <a:spLocks noChangeArrowheads="1"/>
            </p:cNvSpPr>
            <p:nvPr userDrawn="1"/>
          </p:nvSpPr>
          <p:spPr bwMode="auto">
            <a:xfrm>
              <a:off x="5122" y="-14"/>
              <a:ext cx="221" cy="149"/>
            </a:xfrm>
            <a:prstGeom prst="rect">
              <a:avLst/>
            </a:prstGeom>
            <a:solidFill>
              <a:srgbClr val="FCFCF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7" name="Rectangle 341"/>
            <p:cNvSpPr>
              <a:spLocks noChangeArrowheads="1"/>
            </p:cNvSpPr>
            <p:nvPr userDrawn="1"/>
          </p:nvSpPr>
          <p:spPr bwMode="auto">
            <a:xfrm>
              <a:off x="5343" y="-14"/>
              <a:ext cx="199" cy="149"/>
            </a:xfrm>
            <a:prstGeom prst="rect">
              <a:avLst/>
            </a:prstGeom>
            <a:solidFill>
              <a:srgbClr val="FDFDF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8" name="Rectangle 342"/>
            <p:cNvSpPr>
              <a:spLocks noChangeArrowheads="1"/>
            </p:cNvSpPr>
            <p:nvPr userDrawn="1"/>
          </p:nvSpPr>
          <p:spPr bwMode="auto">
            <a:xfrm>
              <a:off x="5542" y="-14"/>
              <a:ext cx="100" cy="14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149" name="Freeform 353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11616269" y="-27513"/>
            <a:ext cx="4642558" cy="319617"/>
          </a:xfrm>
          <a:custGeom>
            <a:avLst/>
            <a:gdLst>
              <a:gd name="T0" fmla="*/ 0 w 1612"/>
              <a:gd name="T1" fmla="*/ 0 h 164"/>
              <a:gd name="T2" fmla="*/ 2147483646 w 1612"/>
              <a:gd name="T3" fmla="*/ 2147483646 h 164"/>
              <a:gd name="T4" fmla="*/ 2147483646 w 1612"/>
              <a:gd name="T5" fmla="*/ 2147483646 h 164"/>
              <a:gd name="T6" fmla="*/ 2147483646 w 1612"/>
              <a:gd name="T7" fmla="*/ 0 h 164"/>
              <a:gd name="T8" fmla="*/ 0 w 1612"/>
              <a:gd name="T9" fmla="*/ 0 h 1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12"/>
              <a:gd name="T16" fmla="*/ 0 h 164"/>
              <a:gd name="T17" fmla="*/ 1612 w 1612"/>
              <a:gd name="T18" fmla="*/ 164 h 1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12" h="164">
                <a:moveTo>
                  <a:pt x="0" y="0"/>
                </a:moveTo>
                <a:lnTo>
                  <a:pt x="95" y="164"/>
                </a:lnTo>
                <a:lnTo>
                  <a:pt x="1612" y="164"/>
                </a:lnTo>
                <a:lnTo>
                  <a:pt x="1612" y="0"/>
                </a:lnTo>
                <a:lnTo>
                  <a:pt x="0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lIns="123451" tIns="61724" rIns="123451" bIns="61724"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150" name="AutoShape 196"/>
          <p:cNvSpPr>
            <a:spLocks noChangeAspect="1" noChangeArrowheads="1" noTextEdit="1"/>
          </p:cNvSpPr>
          <p:nvPr>
            <p:custDataLst>
              <p:tags r:id="rId4"/>
            </p:custDataLst>
          </p:nvPr>
        </p:nvSpPr>
        <p:spPr bwMode="auto">
          <a:xfrm>
            <a:off x="-11264" y="-35959"/>
            <a:ext cx="16309623" cy="345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452" tIns="60729" rIns="121452" bIns="60729"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grpSp>
        <p:nvGrpSpPr>
          <p:cNvPr id="151" name="Group 355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8475" y="8822294"/>
            <a:ext cx="16250356" cy="351367"/>
            <a:chOff x="3" y="4085"/>
            <a:chExt cx="5643" cy="163"/>
          </a:xfrm>
        </p:grpSpPr>
        <p:sp>
          <p:nvSpPr>
            <p:cNvPr id="152" name="Rectangle 36"/>
            <p:cNvSpPr>
              <a:spLocks noChangeArrowheads="1"/>
            </p:cNvSpPr>
            <p:nvPr userDrawn="1">
              <p:custDataLst>
                <p:tags r:id="rId11"/>
              </p:custDataLst>
            </p:nvPr>
          </p:nvSpPr>
          <p:spPr bwMode="auto">
            <a:xfrm flipH="1">
              <a:off x="3" y="4087"/>
              <a:ext cx="5636" cy="161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2203" tIns="46098" rIns="92203" bIns="46098" anchor="ctr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3" name="Freeform 354"/>
            <p:cNvSpPr>
              <a:spLocks/>
            </p:cNvSpPr>
            <p:nvPr userDrawn="1"/>
          </p:nvSpPr>
          <p:spPr bwMode="auto">
            <a:xfrm flipV="1">
              <a:off x="4034" y="4085"/>
              <a:ext cx="1612" cy="163"/>
            </a:xfrm>
            <a:custGeom>
              <a:avLst/>
              <a:gdLst>
                <a:gd name="T0" fmla="*/ 0 w 1612"/>
                <a:gd name="T1" fmla="*/ 0 h 164"/>
                <a:gd name="T2" fmla="*/ 95 w 1612"/>
                <a:gd name="T3" fmla="*/ 131 h 164"/>
                <a:gd name="T4" fmla="*/ 1612 w 1612"/>
                <a:gd name="T5" fmla="*/ 131 h 164"/>
                <a:gd name="T6" fmla="*/ 1612 w 1612"/>
                <a:gd name="T7" fmla="*/ 0 h 164"/>
                <a:gd name="T8" fmla="*/ 0 w 1612"/>
                <a:gd name="T9" fmla="*/ 0 h 1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12"/>
                <a:gd name="T16" fmla="*/ 0 h 164"/>
                <a:gd name="T17" fmla="*/ 1612 w 1612"/>
                <a:gd name="T18" fmla="*/ 164 h 1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12" h="164">
                  <a:moveTo>
                    <a:pt x="0" y="0"/>
                  </a:moveTo>
                  <a:lnTo>
                    <a:pt x="95" y="164"/>
                  </a:lnTo>
                  <a:lnTo>
                    <a:pt x="1612" y="164"/>
                  </a:lnTo>
                  <a:lnTo>
                    <a:pt x="161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 rot="10800000" lIns="92939" tIns="46470" rIns="92939" bIns="46470"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</p:grpSp>
      <p:grpSp>
        <p:nvGrpSpPr>
          <p:cNvPr id="154" name="McK Slide Elements"/>
          <p:cNvGrpSpPr>
            <a:grpSpLocks/>
          </p:cNvGrpSpPr>
          <p:nvPr/>
        </p:nvGrpSpPr>
        <p:grpSpPr bwMode="auto">
          <a:xfrm>
            <a:off x="222971" y="723905"/>
            <a:ext cx="15632290" cy="8384117"/>
            <a:chOff x="77" y="335"/>
            <a:chExt cx="5429" cy="3882"/>
          </a:xfrm>
        </p:grpSpPr>
        <p:sp>
          <p:nvSpPr>
            <p:cNvPr id="155" name="McK Measure" hidden="1"/>
            <p:cNvSpPr txBox="1">
              <a:spLocks noChangeArrowheads="1"/>
            </p:cNvSpPr>
            <p:nvPr userDrawn="1"/>
          </p:nvSpPr>
          <p:spPr bwMode="auto">
            <a:xfrm>
              <a:off x="77" y="335"/>
              <a:ext cx="5429" cy="15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>
              <a:spAutoFit/>
            </a:bodyPr>
            <a:lstStyle>
              <a:lvl1pPr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2100" dirty="0">
                  <a:solidFill>
                    <a:srgbClr val="000000"/>
                  </a:solidFill>
                  <a:cs typeface="Arial" charset="0"/>
                </a:rPr>
                <a:t>Unit of measure</a:t>
              </a:r>
            </a:p>
          </p:txBody>
        </p:sp>
        <p:sp>
          <p:nvSpPr>
            <p:cNvPr id="156" name="McK Footnote" hidden="1"/>
            <p:cNvSpPr txBox="1">
              <a:spLocks noChangeArrowheads="1"/>
            </p:cNvSpPr>
            <p:nvPr userDrawn="1"/>
          </p:nvSpPr>
          <p:spPr bwMode="auto">
            <a:xfrm>
              <a:off x="79" y="3966"/>
              <a:ext cx="5145" cy="251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 anchor="b">
              <a:spAutoFit/>
            </a:bodyPr>
            <a:lstStyle>
              <a:lvl1pPr marL="822325" indent="-822325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</a:t>
              </a:r>
              <a:r>
                <a:rPr lang="en-US" sz="1600" dirty="0">
                  <a:solidFill>
                    <a:srgbClr val="000000"/>
                  </a:solidFill>
                  <a:cs typeface="Arial" charset="0"/>
                </a:rPr>
                <a:t>*</a:t>
              </a: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Сноска</a:t>
              </a:r>
              <a:endParaRPr lang="en-US" sz="1600" dirty="0">
                <a:solidFill>
                  <a:srgbClr val="000000"/>
                </a:solidFill>
                <a:cs typeface="Arial" charset="0"/>
              </a:endParaRPr>
            </a:p>
            <a:p>
              <a:pPr eaLnBrk="1" hangingPunct="1">
                <a:spcBef>
                  <a:spcPct val="20000"/>
                </a:spcBef>
                <a:defRPr/>
              </a:pP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Источник</a:t>
              </a:r>
              <a:r>
                <a:rPr lang="en-US" sz="1600" dirty="0">
                  <a:solidFill>
                    <a:srgbClr val="000000"/>
                  </a:solidFill>
                  <a:cs typeface="Arial" charset="0"/>
                </a:rPr>
                <a:t>:</a:t>
              </a: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Источник</a:t>
              </a:r>
              <a:endParaRPr lang="en-US" sz="1600" dirty="0">
                <a:solidFill>
                  <a:srgbClr val="000000"/>
                </a:solidFill>
                <a:cs typeface="Arial" charset="0"/>
              </a:endParaRPr>
            </a:p>
          </p:txBody>
        </p:sp>
      </p:grpSp>
      <p:sp>
        <p:nvSpPr>
          <p:cNvPr id="157" name="Working Draft" hidden="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 rot="5400000">
            <a:off x="14973065" y="3688152"/>
            <a:ext cx="2314736" cy="123111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defTabSz="9334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800" dirty="0">
                <a:solidFill>
                  <a:srgbClr val="000000"/>
                </a:solidFill>
                <a:cs typeface="Arial" charset="0"/>
              </a:rPr>
              <a:t>Working Draft - Last Modified 09/06/2006 21:40:09</a:t>
            </a:r>
          </a:p>
        </p:txBody>
      </p:sp>
      <p:sp>
        <p:nvSpPr>
          <p:cNvPr id="158" name="Printed" hidden="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 rot="5400000">
            <a:off x="15476386" y="5738144"/>
            <a:ext cx="1308050" cy="123111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defTabSz="9334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800" dirty="0">
                <a:solidFill>
                  <a:srgbClr val="000000"/>
                </a:solidFill>
                <a:cs typeface="Arial" charset="0"/>
              </a:rPr>
              <a:t>Printed 08/06/2006 17:52:59</a:t>
            </a:r>
          </a:p>
        </p:txBody>
      </p:sp>
      <p:graphicFrame>
        <p:nvGraphicFramePr>
          <p:cNvPr id="159" name="AutoShape 218"/>
          <p:cNvGraphicFramePr>
            <a:graphicFrameLocks/>
          </p:cNvGraphicFramePr>
          <p:nvPr>
            <p:custDataLst>
              <p:tags r:id="rId8"/>
            </p:custDataLst>
          </p:nvPr>
        </p:nvGraphicFramePr>
        <p:xfrm>
          <a:off x="2848" y="4"/>
          <a:ext cx="287867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090" name="think-cell Slide" r:id="rId13" imgW="0" imgH="0" progId="">
                  <p:embed/>
                </p:oleObj>
              </mc:Choice>
              <mc:Fallback>
                <p:oleObj name="think-cell Slide" r:id="rId13" imgW="0" imgH="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8" y="4"/>
                        <a:ext cx="287867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217422" y="313267"/>
            <a:ext cx="15637932" cy="167481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60" name="pg num"/>
          <p:cNvSpPr>
            <a:spLocks noGrp="1" noChangeArrowheads="1"/>
          </p:cNvSpPr>
          <p:nvPr>
            <p:ph type="sldNum" sz="quarter" idx="10"/>
            <p:custDataLst>
              <p:tags r:id="rId9"/>
            </p:custDataLst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  <a:cs typeface="Arial" charset="0"/>
              </a:defRPr>
            </a:lvl1pPr>
          </a:lstStyle>
          <a:p>
            <a:pPr>
              <a:defRPr/>
            </a:pPr>
            <a:fld id="{1527C588-7E09-463F-95C3-AC330A12A25C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161" name="doc id"/>
          <p:cNvSpPr>
            <a:spLocks noGrp="1" noChangeArrowheads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7447646"/>
      </p:ext>
    </p:extLst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32023" y="1496508"/>
            <a:ext cx="12192000" cy="318346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32023" y="4802724"/>
            <a:ext cx="12192000" cy="220768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77" indent="0" algn="ctr">
              <a:buNone/>
              <a:defRPr sz="2100"/>
            </a:lvl2pPr>
            <a:lvl3pPr marL="914350" indent="0" algn="ctr">
              <a:buNone/>
              <a:defRPr sz="1700"/>
            </a:lvl3pPr>
            <a:lvl4pPr marL="1371527" indent="0" algn="ctr">
              <a:buNone/>
              <a:defRPr sz="1600"/>
            </a:lvl4pPr>
            <a:lvl5pPr marL="1828705" indent="0" algn="ctr">
              <a:buNone/>
              <a:defRPr sz="1600"/>
            </a:lvl5pPr>
            <a:lvl6pPr marL="2285877" indent="0" algn="ctr">
              <a:buNone/>
              <a:defRPr sz="1600"/>
            </a:lvl6pPr>
            <a:lvl7pPr marL="2743053" indent="0" algn="ctr">
              <a:buNone/>
              <a:defRPr sz="1600"/>
            </a:lvl7pPr>
            <a:lvl8pPr marL="3200230" indent="0" algn="ctr">
              <a:buNone/>
              <a:defRPr sz="1600"/>
            </a:lvl8pPr>
            <a:lvl9pPr marL="3657407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C68D3E-F513-4C6B-B42A-711D240790C9}" type="datetime1">
              <a:rPr lang="ru-RU" smtClean="0"/>
              <a:pPr>
                <a:defRPr/>
              </a:pPr>
              <a:t>27.02.2023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5F68319-7308-4D37-9938-8374D839DE54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0019002"/>
      </p:ext>
    </p:extLst>
  </p:cSld>
  <p:clrMapOvr>
    <a:masterClrMapping/>
  </p:clrMapOvr>
  <p:transition spd="med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9743" y="486852"/>
            <a:ext cx="14020800" cy="176741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19747" y="2241562"/>
            <a:ext cx="6877049" cy="10985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100" b="1"/>
            </a:lvl2pPr>
            <a:lvl3pPr marL="914350" indent="0">
              <a:buNone/>
              <a:defRPr sz="1700" b="1"/>
            </a:lvl3pPr>
            <a:lvl4pPr marL="1371527" indent="0">
              <a:buNone/>
              <a:defRPr sz="1600" b="1"/>
            </a:lvl4pPr>
            <a:lvl5pPr marL="1828705" indent="0">
              <a:buNone/>
              <a:defRPr sz="1600" b="1"/>
            </a:lvl5pPr>
            <a:lvl6pPr marL="2285877" indent="0">
              <a:buNone/>
              <a:defRPr sz="1600" b="1"/>
            </a:lvl6pPr>
            <a:lvl7pPr marL="2743053" indent="0">
              <a:buNone/>
              <a:defRPr sz="1600" b="1"/>
            </a:lvl7pPr>
            <a:lvl8pPr marL="3200230" indent="0">
              <a:buNone/>
              <a:defRPr sz="1600" b="1"/>
            </a:lvl8pPr>
            <a:lvl9pPr marL="3657407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119747" y="3340100"/>
            <a:ext cx="6877049" cy="4912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8229659" y="2241562"/>
            <a:ext cx="6910917" cy="10985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100" b="1"/>
            </a:lvl2pPr>
            <a:lvl3pPr marL="914350" indent="0">
              <a:buNone/>
              <a:defRPr sz="1700" b="1"/>
            </a:lvl3pPr>
            <a:lvl4pPr marL="1371527" indent="0">
              <a:buNone/>
              <a:defRPr sz="1600" b="1"/>
            </a:lvl4pPr>
            <a:lvl5pPr marL="1828705" indent="0">
              <a:buNone/>
              <a:defRPr sz="1600" b="1"/>
            </a:lvl5pPr>
            <a:lvl6pPr marL="2285877" indent="0">
              <a:buNone/>
              <a:defRPr sz="1600" b="1"/>
            </a:lvl6pPr>
            <a:lvl7pPr marL="2743053" indent="0">
              <a:buNone/>
              <a:defRPr sz="1600" b="1"/>
            </a:lvl7pPr>
            <a:lvl8pPr marL="3200230" indent="0">
              <a:buNone/>
              <a:defRPr sz="1600" b="1"/>
            </a:lvl8pPr>
            <a:lvl9pPr marL="3657407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8229659" y="3340100"/>
            <a:ext cx="6910917" cy="4912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BAF3BE-F425-4471-8A7F-D8BB1DE660FD}" type="datetime1">
              <a:rPr lang="ru-RU" smtClean="0"/>
              <a:pPr>
                <a:defRPr/>
              </a:pPr>
              <a:t>27.02.2023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AC95620-BCAD-4D52-B5FC-9BFD9D78C45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fade/>
  </p:transition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21DD23-5F33-4206-9A68-AEA0A65FF453}" type="datetime1">
              <a:rPr lang="ru-RU" smtClean="0"/>
              <a:pPr>
                <a:defRPr/>
              </a:pPr>
              <a:t>27.02.2023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F70863F-9805-43E9-890F-C62D72729587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3417304"/>
      </p:ext>
    </p:extLst>
  </p:cSld>
  <p:clrMapOvr>
    <a:masterClrMapping/>
  </p:clrMapOvr>
  <p:transition spd="med">
    <p:fade/>
  </p:transition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9140" y="2279671"/>
            <a:ext cx="14020800" cy="3803649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09140" y="6119337"/>
            <a:ext cx="14020800" cy="2000249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7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1435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37152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5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0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04A65F-51F5-49A5-B6B9-47171A17BF65}" type="datetime1">
              <a:rPr lang="ru-RU" smtClean="0"/>
              <a:pPr>
                <a:defRPr/>
              </a:pPr>
              <a:t>27.02.2023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0BDCED2-C850-4068-B2FC-8E656722CFA4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3233925"/>
      </p:ext>
    </p:extLst>
  </p:cSld>
  <p:clrMapOvr>
    <a:masterClrMapping/>
  </p:clrMapOvr>
  <p:transition spd="med">
    <p:fade/>
  </p:transition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17602" y="2434167"/>
            <a:ext cx="6908800" cy="5801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229624" y="2434167"/>
            <a:ext cx="6908800" cy="5801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079503-DE57-4728-B7C4-0CE276DADDB0}" type="datetime1">
              <a:rPr lang="ru-RU" smtClean="0"/>
              <a:pPr>
                <a:defRPr/>
              </a:pPr>
              <a:t>27.02.2023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E2A80D8-8507-41E2-BA76-EE2296AC7924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835735"/>
      </p:ext>
    </p:extLst>
  </p:cSld>
  <p:clrMapOvr>
    <a:masterClrMapping/>
  </p:clrMapOvr>
  <p:transition spd="med">
    <p:fade/>
  </p:transition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9743" y="486852"/>
            <a:ext cx="14020800" cy="176741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19747" y="2241562"/>
            <a:ext cx="6877049" cy="10985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100" b="1"/>
            </a:lvl2pPr>
            <a:lvl3pPr marL="914350" indent="0">
              <a:buNone/>
              <a:defRPr sz="1700" b="1"/>
            </a:lvl3pPr>
            <a:lvl4pPr marL="1371527" indent="0">
              <a:buNone/>
              <a:defRPr sz="1600" b="1"/>
            </a:lvl4pPr>
            <a:lvl5pPr marL="1828705" indent="0">
              <a:buNone/>
              <a:defRPr sz="1600" b="1"/>
            </a:lvl5pPr>
            <a:lvl6pPr marL="2285877" indent="0">
              <a:buNone/>
              <a:defRPr sz="1600" b="1"/>
            </a:lvl6pPr>
            <a:lvl7pPr marL="2743053" indent="0">
              <a:buNone/>
              <a:defRPr sz="1600" b="1"/>
            </a:lvl7pPr>
            <a:lvl8pPr marL="3200230" indent="0">
              <a:buNone/>
              <a:defRPr sz="1600" b="1"/>
            </a:lvl8pPr>
            <a:lvl9pPr marL="3657407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119747" y="3340100"/>
            <a:ext cx="6877049" cy="4912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8229659" y="2241562"/>
            <a:ext cx="6910917" cy="10985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100" b="1"/>
            </a:lvl2pPr>
            <a:lvl3pPr marL="914350" indent="0">
              <a:buNone/>
              <a:defRPr sz="1700" b="1"/>
            </a:lvl3pPr>
            <a:lvl4pPr marL="1371527" indent="0">
              <a:buNone/>
              <a:defRPr sz="1600" b="1"/>
            </a:lvl4pPr>
            <a:lvl5pPr marL="1828705" indent="0">
              <a:buNone/>
              <a:defRPr sz="1600" b="1"/>
            </a:lvl5pPr>
            <a:lvl6pPr marL="2285877" indent="0">
              <a:buNone/>
              <a:defRPr sz="1600" b="1"/>
            </a:lvl6pPr>
            <a:lvl7pPr marL="2743053" indent="0">
              <a:buNone/>
              <a:defRPr sz="1600" b="1"/>
            </a:lvl7pPr>
            <a:lvl8pPr marL="3200230" indent="0">
              <a:buNone/>
              <a:defRPr sz="1600" b="1"/>
            </a:lvl8pPr>
            <a:lvl9pPr marL="3657407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8229659" y="3340100"/>
            <a:ext cx="6910917" cy="4912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A16423-A42D-4629-A8DC-AA5A1BB17790}" type="datetime1">
              <a:rPr lang="ru-RU" smtClean="0"/>
              <a:pPr>
                <a:defRPr/>
              </a:pPr>
              <a:t>27.02.2023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9721CDC-070C-4785-953B-0A83EF3188B9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45532"/>
      </p:ext>
    </p:extLst>
  </p:cSld>
  <p:clrMapOvr>
    <a:masterClrMapping/>
  </p:clrMapOvr>
  <p:transition spd="med">
    <p:fade/>
  </p:transition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F85A4A-8124-4B84-AF5D-C2ED79BE37DF}" type="datetime1">
              <a:rPr lang="ru-RU" smtClean="0"/>
              <a:pPr>
                <a:defRPr/>
              </a:pPr>
              <a:t>27.02.2023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16265" y="0"/>
            <a:ext cx="4639735" cy="486833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B7E4D7E-E5C2-43FE-9CC7-C6A010FB669D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0409186"/>
      </p:ext>
    </p:extLst>
  </p:cSld>
  <p:clrMapOvr>
    <a:masterClrMapping/>
  </p:clrMapOvr>
  <p:transition spd="med">
    <p:fade/>
  </p:transition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052DCC-8A41-4624-B60A-4217D7EB65E1}" type="datetime1">
              <a:rPr lang="ru-RU" smtClean="0"/>
              <a:pPr>
                <a:defRPr/>
              </a:pPr>
              <a:t>27.02.2023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480814" y="8475165"/>
            <a:ext cx="4625625" cy="486833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8AAC45A1-0930-4202-A38A-B6511A278AAB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7980488"/>
      </p:ext>
    </p:extLst>
  </p:cSld>
  <p:clrMapOvr>
    <a:masterClrMapping/>
  </p:clrMapOvr>
  <p:transition spd="med">
    <p:fade/>
  </p:transition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9734" y="609600"/>
            <a:ext cx="5242985" cy="2133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10966" y="1316586"/>
            <a:ext cx="8229602" cy="6498167"/>
          </a:xfrm>
        </p:spPr>
        <p:txBody>
          <a:bodyPr/>
          <a:lstStyle>
            <a:lvl1pPr>
              <a:defRPr sz="32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19734" y="2743203"/>
            <a:ext cx="5242985" cy="5082117"/>
          </a:xfrm>
        </p:spPr>
        <p:txBody>
          <a:bodyPr/>
          <a:lstStyle>
            <a:lvl1pPr marL="0" indent="0">
              <a:buNone/>
              <a:defRPr sz="1600"/>
            </a:lvl1pPr>
            <a:lvl2pPr marL="457177" indent="0">
              <a:buNone/>
              <a:defRPr sz="1400"/>
            </a:lvl2pPr>
            <a:lvl3pPr marL="914350" indent="0">
              <a:buNone/>
              <a:defRPr sz="1300"/>
            </a:lvl3pPr>
            <a:lvl4pPr marL="1371527" indent="0">
              <a:buNone/>
              <a:defRPr sz="1000"/>
            </a:lvl4pPr>
            <a:lvl5pPr marL="1828705" indent="0">
              <a:buNone/>
              <a:defRPr sz="1000"/>
            </a:lvl5pPr>
            <a:lvl6pPr marL="2285877" indent="0">
              <a:buNone/>
              <a:defRPr sz="1000"/>
            </a:lvl6pPr>
            <a:lvl7pPr marL="2743053" indent="0">
              <a:buNone/>
              <a:defRPr sz="1000"/>
            </a:lvl7pPr>
            <a:lvl8pPr marL="3200230" indent="0">
              <a:buNone/>
              <a:defRPr sz="1000"/>
            </a:lvl8pPr>
            <a:lvl9pPr marL="3657407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2C1537-D740-4B6B-A1DC-BC7E35E5AE88}" type="datetime1">
              <a:rPr lang="ru-RU" smtClean="0"/>
              <a:pPr>
                <a:defRPr/>
              </a:pPr>
              <a:t>27.02.2023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62F540C-1435-46A0-AD8F-05A107B1C056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2636961"/>
      </p:ext>
    </p:extLst>
  </p:cSld>
  <p:clrMapOvr>
    <a:masterClrMapping/>
  </p:clrMapOvr>
  <p:transition spd="med">
    <p:fade/>
  </p:transition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9734" y="609600"/>
            <a:ext cx="5242985" cy="2133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910966" y="1316586"/>
            <a:ext cx="8229602" cy="6498167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77" indent="0">
              <a:buNone/>
              <a:defRPr sz="2900"/>
            </a:lvl2pPr>
            <a:lvl3pPr marL="914350" indent="0">
              <a:buNone/>
              <a:defRPr sz="2400"/>
            </a:lvl3pPr>
            <a:lvl4pPr marL="1371527" indent="0">
              <a:buNone/>
              <a:defRPr sz="2100"/>
            </a:lvl4pPr>
            <a:lvl5pPr marL="1828705" indent="0">
              <a:buNone/>
              <a:defRPr sz="2100"/>
            </a:lvl5pPr>
            <a:lvl6pPr marL="2285877" indent="0">
              <a:buNone/>
              <a:defRPr sz="2100"/>
            </a:lvl6pPr>
            <a:lvl7pPr marL="2743053" indent="0">
              <a:buNone/>
              <a:defRPr sz="2100"/>
            </a:lvl7pPr>
            <a:lvl8pPr marL="3200230" indent="0">
              <a:buNone/>
              <a:defRPr sz="2100"/>
            </a:lvl8pPr>
            <a:lvl9pPr marL="3657407" indent="0">
              <a:buNone/>
              <a:defRPr sz="2100"/>
            </a:lvl9pPr>
          </a:lstStyle>
          <a:p>
            <a:pPr lv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19734" y="2743203"/>
            <a:ext cx="5242985" cy="5082117"/>
          </a:xfrm>
        </p:spPr>
        <p:txBody>
          <a:bodyPr/>
          <a:lstStyle>
            <a:lvl1pPr marL="0" indent="0">
              <a:buNone/>
              <a:defRPr sz="1600"/>
            </a:lvl1pPr>
            <a:lvl2pPr marL="457177" indent="0">
              <a:buNone/>
              <a:defRPr sz="1400"/>
            </a:lvl2pPr>
            <a:lvl3pPr marL="914350" indent="0">
              <a:buNone/>
              <a:defRPr sz="1300"/>
            </a:lvl3pPr>
            <a:lvl4pPr marL="1371527" indent="0">
              <a:buNone/>
              <a:defRPr sz="1000"/>
            </a:lvl4pPr>
            <a:lvl5pPr marL="1828705" indent="0">
              <a:buNone/>
              <a:defRPr sz="1000"/>
            </a:lvl5pPr>
            <a:lvl6pPr marL="2285877" indent="0">
              <a:buNone/>
              <a:defRPr sz="1000"/>
            </a:lvl6pPr>
            <a:lvl7pPr marL="2743053" indent="0">
              <a:buNone/>
              <a:defRPr sz="1000"/>
            </a:lvl7pPr>
            <a:lvl8pPr marL="3200230" indent="0">
              <a:buNone/>
              <a:defRPr sz="1000"/>
            </a:lvl8pPr>
            <a:lvl9pPr marL="3657407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1F716F-4BFB-4DCF-8F13-CDD30810C04F}" type="datetime1">
              <a:rPr lang="ru-RU" smtClean="0"/>
              <a:pPr>
                <a:defRPr/>
              </a:pPr>
              <a:t>27.02.2023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764AF57-2860-4DD0-9BD3-55C78C025F6F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179093"/>
      </p:ext>
    </p:extLst>
  </p:cSld>
  <p:clrMapOvr>
    <a:masterClrMapping/>
  </p:clrMapOvr>
  <p:transition spd="med">
    <p:fade/>
  </p:transition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D0E6B8-6862-4F55-81A1-3BD2B0F85F8E}" type="datetime1">
              <a:rPr lang="ru-RU" smtClean="0"/>
              <a:pPr>
                <a:defRPr/>
              </a:pPr>
              <a:t>27.02.2023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CF2EFA10-0523-41F5-AA98-9F98F676E1C3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6936673"/>
      </p:ext>
    </p:extLst>
  </p:cSld>
  <p:clrMapOvr>
    <a:masterClrMapping/>
  </p:clrMapOvr>
  <p:transition spd="med">
    <p:fade/>
  </p:transition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633218" y="486839"/>
            <a:ext cx="3505198" cy="774911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17618" y="486839"/>
            <a:ext cx="10312402" cy="77491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AA87B5-FF5B-4EC3-BF20-65BCA01D3C53}" type="datetime1">
              <a:rPr lang="ru-RU" smtClean="0"/>
              <a:pPr>
                <a:defRPr/>
              </a:pPr>
              <a:t>27.02.2023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0588A74-0240-4A8A-AF95-6A2C4C06F1E9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6764855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9140" y="2279671"/>
            <a:ext cx="14020800" cy="3803649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09140" y="6119337"/>
            <a:ext cx="14020800" cy="2000249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7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1435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37152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5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0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92DAB8-F784-4F79-917F-A53A373E53BB}" type="datetime1">
              <a:rPr lang="ru-RU" smtClean="0"/>
              <a:pPr>
                <a:defRPr/>
              </a:pPr>
              <a:t>27.02.2023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0BDCED2-C850-4068-B2FC-8E656722CFA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D33572-68BA-4B72-BE16-595D2481C07A}" type="datetime1">
              <a:rPr lang="ru-RU" smtClean="0"/>
              <a:pPr>
                <a:defRPr/>
              </a:pPr>
              <a:t>27.02.2023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13D58EF-DEBE-4F0F-AEFF-866CBD70174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fade/>
  </p:transition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43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-11261" y="-29632"/>
            <a:ext cx="16258823" cy="321733"/>
            <a:chOff x="-4" y="-14"/>
            <a:chExt cx="5646" cy="149"/>
          </a:xfrm>
        </p:grpSpPr>
        <p:sp>
          <p:nvSpPr>
            <p:cNvPr id="4" name="Rectangle 198"/>
            <p:cNvSpPr>
              <a:spLocks noChangeArrowheads="1"/>
            </p:cNvSpPr>
            <p:nvPr userDrawn="1"/>
          </p:nvSpPr>
          <p:spPr bwMode="auto">
            <a:xfrm>
              <a:off x="-4" y="-14"/>
              <a:ext cx="3" cy="149"/>
            </a:xfrm>
            <a:prstGeom prst="rect">
              <a:avLst/>
            </a:prstGeom>
            <a:solidFill>
              <a:srgbClr val="0029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" name="Rectangle 199"/>
            <p:cNvSpPr>
              <a:spLocks noChangeArrowheads="1"/>
            </p:cNvSpPr>
            <p:nvPr userDrawn="1"/>
          </p:nvSpPr>
          <p:spPr bwMode="auto">
            <a:xfrm>
              <a:off x="-1" y="-14"/>
              <a:ext cx="4" cy="149"/>
            </a:xfrm>
            <a:prstGeom prst="rect">
              <a:avLst/>
            </a:prstGeom>
            <a:solidFill>
              <a:srgbClr val="0229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" name="Rectangle 200"/>
            <p:cNvSpPr>
              <a:spLocks noChangeArrowheads="1"/>
            </p:cNvSpPr>
            <p:nvPr userDrawn="1"/>
          </p:nvSpPr>
          <p:spPr bwMode="auto">
            <a:xfrm>
              <a:off x="3" y="-14"/>
              <a:ext cx="4" cy="149"/>
            </a:xfrm>
            <a:prstGeom prst="rect">
              <a:avLst/>
            </a:prstGeom>
            <a:solidFill>
              <a:srgbClr val="0429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" name="Rectangle 201"/>
            <p:cNvSpPr>
              <a:spLocks noChangeArrowheads="1"/>
            </p:cNvSpPr>
            <p:nvPr userDrawn="1"/>
          </p:nvSpPr>
          <p:spPr bwMode="auto">
            <a:xfrm>
              <a:off x="7" y="-14"/>
              <a:ext cx="3" cy="149"/>
            </a:xfrm>
            <a:prstGeom prst="rect">
              <a:avLst/>
            </a:prstGeom>
            <a:solidFill>
              <a:srgbClr val="06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" name="Rectangle 202"/>
            <p:cNvSpPr>
              <a:spLocks noChangeArrowheads="1"/>
            </p:cNvSpPr>
            <p:nvPr userDrawn="1"/>
          </p:nvSpPr>
          <p:spPr bwMode="auto">
            <a:xfrm>
              <a:off x="10" y="-14"/>
              <a:ext cx="4" cy="149"/>
            </a:xfrm>
            <a:prstGeom prst="rect">
              <a:avLst/>
            </a:prstGeom>
            <a:solidFill>
              <a:srgbClr val="08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" name="Rectangle 203"/>
            <p:cNvSpPr>
              <a:spLocks noChangeArrowheads="1"/>
            </p:cNvSpPr>
            <p:nvPr userDrawn="1"/>
          </p:nvSpPr>
          <p:spPr bwMode="auto">
            <a:xfrm>
              <a:off x="14" y="-14"/>
              <a:ext cx="6" cy="149"/>
            </a:xfrm>
            <a:prstGeom prst="rect">
              <a:avLst/>
            </a:prstGeom>
            <a:solidFill>
              <a:srgbClr val="0A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" name="Rectangle 204"/>
            <p:cNvSpPr>
              <a:spLocks noChangeArrowheads="1"/>
            </p:cNvSpPr>
            <p:nvPr userDrawn="1"/>
          </p:nvSpPr>
          <p:spPr bwMode="auto">
            <a:xfrm>
              <a:off x="20" y="-14"/>
              <a:ext cx="15" cy="149"/>
            </a:xfrm>
            <a:prstGeom prst="rect">
              <a:avLst/>
            </a:prstGeom>
            <a:solidFill>
              <a:srgbClr val="0C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" name="Rectangle 205"/>
            <p:cNvSpPr>
              <a:spLocks noChangeArrowheads="1"/>
            </p:cNvSpPr>
            <p:nvPr userDrawn="1"/>
          </p:nvSpPr>
          <p:spPr bwMode="auto">
            <a:xfrm>
              <a:off x="32" y="-14"/>
              <a:ext cx="11" cy="149"/>
            </a:xfrm>
            <a:prstGeom prst="rect">
              <a:avLst/>
            </a:prstGeom>
            <a:solidFill>
              <a:srgbClr val="0E2B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" name="Rectangle 206"/>
            <p:cNvSpPr>
              <a:spLocks noChangeArrowheads="1"/>
            </p:cNvSpPr>
            <p:nvPr userDrawn="1"/>
          </p:nvSpPr>
          <p:spPr bwMode="auto">
            <a:xfrm>
              <a:off x="43" y="-14"/>
              <a:ext cx="15" cy="149"/>
            </a:xfrm>
            <a:prstGeom prst="rect">
              <a:avLst/>
            </a:prstGeom>
            <a:solidFill>
              <a:srgbClr val="102B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" name="Rectangle 207"/>
            <p:cNvSpPr>
              <a:spLocks noChangeArrowheads="1"/>
            </p:cNvSpPr>
            <p:nvPr userDrawn="1"/>
          </p:nvSpPr>
          <p:spPr bwMode="auto">
            <a:xfrm>
              <a:off x="58" y="-14"/>
              <a:ext cx="18" cy="149"/>
            </a:xfrm>
            <a:prstGeom prst="rect">
              <a:avLst/>
            </a:prstGeom>
            <a:solidFill>
              <a:srgbClr val="122C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" name="Rectangle 208"/>
            <p:cNvSpPr>
              <a:spLocks noChangeArrowheads="1"/>
            </p:cNvSpPr>
            <p:nvPr userDrawn="1"/>
          </p:nvSpPr>
          <p:spPr bwMode="auto">
            <a:xfrm>
              <a:off x="73" y="-14"/>
              <a:ext cx="16" cy="149"/>
            </a:xfrm>
            <a:prstGeom prst="rect">
              <a:avLst/>
            </a:prstGeom>
            <a:solidFill>
              <a:srgbClr val="142D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" name="Rectangle 209"/>
            <p:cNvSpPr>
              <a:spLocks noChangeArrowheads="1"/>
            </p:cNvSpPr>
            <p:nvPr userDrawn="1"/>
          </p:nvSpPr>
          <p:spPr bwMode="auto">
            <a:xfrm>
              <a:off x="89" y="-14"/>
              <a:ext cx="22" cy="149"/>
            </a:xfrm>
            <a:prstGeom prst="rect">
              <a:avLst/>
            </a:prstGeom>
            <a:solidFill>
              <a:srgbClr val="162D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" name="Rectangle 210"/>
            <p:cNvSpPr>
              <a:spLocks noChangeArrowheads="1"/>
            </p:cNvSpPr>
            <p:nvPr userDrawn="1"/>
          </p:nvSpPr>
          <p:spPr bwMode="auto">
            <a:xfrm>
              <a:off x="111" y="-14"/>
              <a:ext cx="28" cy="149"/>
            </a:xfrm>
            <a:prstGeom prst="rect">
              <a:avLst/>
            </a:prstGeom>
            <a:solidFill>
              <a:srgbClr val="182D6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" name="Rectangle 211"/>
            <p:cNvSpPr>
              <a:spLocks noChangeArrowheads="1"/>
            </p:cNvSpPr>
            <p:nvPr userDrawn="1"/>
          </p:nvSpPr>
          <p:spPr bwMode="auto">
            <a:xfrm>
              <a:off x="139" y="-14"/>
              <a:ext cx="25" cy="149"/>
            </a:xfrm>
            <a:prstGeom prst="rect">
              <a:avLst/>
            </a:prstGeom>
            <a:solidFill>
              <a:srgbClr val="1A2F6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8" name="Rectangle 212"/>
            <p:cNvSpPr>
              <a:spLocks noChangeArrowheads="1"/>
            </p:cNvSpPr>
            <p:nvPr userDrawn="1"/>
          </p:nvSpPr>
          <p:spPr bwMode="auto">
            <a:xfrm>
              <a:off x="167" y="-14"/>
              <a:ext cx="24" cy="149"/>
            </a:xfrm>
            <a:prstGeom prst="rect">
              <a:avLst/>
            </a:prstGeom>
            <a:solidFill>
              <a:srgbClr val="1C306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9" name="Rectangle 213"/>
            <p:cNvSpPr>
              <a:spLocks noChangeArrowheads="1"/>
            </p:cNvSpPr>
            <p:nvPr userDrawn="1"/>
          </p:nvSpPr>
          <p:spPr bwMode="auto">
            <a:xfrm>
              <a:off x="188" y="-14"/>
              <a:ext cx="22" cy="149"/>
            </a:xfrm>
            <a:prstGeom prst="rect">
              <a:avLst/>
            </a:prstGeom>
            <a:solidFill>
              <a:srgbClr val="1E326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0" name="Rectangle 214"/>
            <p:cNvSpPr>
              <a:spLocks noChangeArrowheads="1"/>
            </p:cNvSpPr>
            <p:nvPr userDrawn="1"/>
          </p:nvSpPr>
          <p:spPr bwMode="auto">
            <a:xfrm>
              <a:off x="210" y="-14"/>
              <a:ext cx="25" cy="149"/>
            </a:xfrm>
            <a:prstGeom prst="rect">
              <a:avLst/>
            </a:prstGeom>
            <a:solidFill>
              <a:srgbClr val="20326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1" name="Rectangle 215"/>
            <p:cNvSpPr>
              <a:spLocks noChangeArrowheads="1"/>
            </p:cNvSpPr>
            <p:nvPr userDrawn="1"/>
          </p:nvSpPr>
          <p:spPr bwMode="auto">
            <a:xfrm>
              <a:off x="232" y="-14"/>
              <a:ext cx="40" cy="149"/>
            </a:xfrm>
            <a:prstGeom prst="rect">
              <a:avLst/>
            </a:prstGeom>
            <a:solidFill>
              <a:srgbClr val="22336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2" name="Rectangle 216"/>
            <p:cNvSpPr>
              <a:spLocks noChangeArrowheads="1"/>
            </p:cNvSpPr>
            <p:nvPr userDrawn="1"/>
          </p:nvSpPr>
          <p:spPr bwMode="auto">
            <a:xfrm>
              <a:off x="272" y="-14"/>
              <a:ext cx="22" cy="149"/>
            </a:xfrm>
            <a:prstGeom prst="rect">
              <a:avLst/>
            </a:prstGeom>
            <a:solidFill>
              <a:srgbClr val="24356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3" name="Rectangle 217"/>
            <p:cNvSpPr>
              <a:spLocks noChangeArrowheads="1"/>
            </p:cNvSpPr>
            <p:nvPr userDrawn="1"/>
          </p:nvSpPr>
          <p:spPr bwMode="auto">
            <a:xfrm>
              <a:off x="294" y="-14"/>
              <a:ext cx="25" cy="149"/>
            </a:xfrm>
            <a:prstGeom prst="rect">
              <a:avLst/>
            </a:prstGeom>
            <a:solidFill>
              <a:srgbClr val="26366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4" name="Rectangle 218"/>
            <p:cNvSpPr>
              <a:spLocks noChangeArrowheads="1"/>
            </p:cNvSpPr>
            <p:nvPr userDrawn="1"/>
          </p:nvSpPr>
          <p:spPr bwMode="auto">
            <a:xfrm>
              <a:off x="316" y="-14"/>
              <a:ext cx="25" cy="149"/>
            </a:xfrm>
            <a:prstGeom prst="rect">
              <a:avLst/>
            </a:prstGeom>
            <a:solidFill>
              <a:srgbClr val="28376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5" name="Rectangle 219"/>
            <p:cNvSpPr>
              <a:spLocks noChangeArrowheads="1"/>
            </p:cNvSpPr>
            <p:nvPr userDrawn="1"/>
          </p:nvSpPr>
          <p:spPr bwMode="auto">
            <a:xfrm>
              <a:off x="343" y="-14"/>
              <a:ext cx="33" cy="149"/>
            </a:xfrm>
            <a:prstGeom prst="rect">
              <a:avLst/>
            </a:prstGeom>
            <a:solidFill>
              <a:srgbClr val="2A386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6" name="Rectangle 220"/>
            <p:cNvSpPr>
              <a:spLocks noChangeArrowheads="1"/>
            </p:cNvSpPr>
            <p:nvPr userDrawn="1"/>
          </p:nvSpPr>
          <p:spPr bwMode="auto">
            <a:xfrm>
              <a:off x="376" y="-14"/>
              <a:ext cx="25" cy="149"/>
            </a:xfrm>
            <a:prstGeom prst="rect">
              <a:avLst/>
            </a:prstGeom>
            <a:solidFill>
              <a:srgbClr val="2C396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7" name="Rectangle 221"/>
            <p:cNvSpPr>
              <a:spLocks noChangeArrowheads="1"/>
            </p:cNvSpPr>
            <p:nvPr userDrawn="1"/>
          </p:nvSpPr>
          <p:spPr bwMode="auto">
            <a:xfrm>
              <a:off x="403" y="-14"/>
              <a:ext cx="28" cy="149"/>
            </a:xfrm>
            <a:prstGeom prst="rect">
              <a:avLst/>
            </a:prstGeom>
            <a:solidFill>
              <a:srgbClr val="2D3B6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8" name="Rectangle 222"/>
            <p:cNvSpPr>
              <a:spLocks noChangeArrowheads="1"/>
            </p:cNvSpPr>
            <p:nvPr userDrawn="1"/>
          </p:nvSpPr>
          <p:spPr bwMode="auto">
            <a:xfrm>
              <a:off x="431" y="-14"/>
              <a:ext cx="33" cy="149"/>
            </a:xfrm>
            <a:prstGeom prst="rect">
              <a:avLst/>
            </a:prstGeom>
            <a:solidFill>
              <a:srgbClr val="2F3C6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9" name="Rectangle 223"/>
            <p:cNvSpPr>
              <a:spLocks noChangeArrowheads="1"/>
            </p:cNvSpPr>
            <p:nvPr userDrawn="1"/>
          </p:nvSpPr>
          <p:spPr bwMode="auto">
            <a:xfrm>
              <a:off x="464" y="-14"/>
              <a:ext cx="25" cy="149"/>
            </a:xfrm>
            <a:prstGeom prst="rect">
              <a:avLst/>
            </a:prstGeom>
            <a:solidFill>
              <a:srgbClr val="313D6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0" name="Rectangle 224"/>
            <p:cNvSpPr>
              <a:spLocks noChangeArrowheads="1"/>
            </p:cNvSpPr>
            <p:nvPr userDrawn="1"/>
          </p:nvSpPr>
          <p:spPr bwMode="auto">
            <a:xfrm>
              <a:off x="491" y="-14"/>
              <a:ext cx="40" cy="149"/>
            </a:xfrm>
            <a:prstGeom prst="rect">
              <a:avLst/>
            </a:prstGeom>
            <a:solidFill>
              <a:srgbClr val="333F6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1" name="Rectangle 225"/>
            <p:cNvSpPr>
              <a:spLocks noChangeArrowheads="1"/>
            </p:cNvSpPr>
            <p:nvPr userDrawn="1"/>
          </p:nvSpPr>
          <p:spPr bwMode="auto">
            <a:xfrm>
              <a:off x="531" y="-14"/>
              <a:ext cx="25" cy="149"/>
            </a:xfrm>
            <a:prstGeom prst="rect">
              <a:avLst/>
            </a:prstGeom>
            <a:solidFill>
              <a:srgbClr val="35406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2" name="Rectangle 226"/>
            <p:cNvSpPr>
              <a:spLocks noChangeArrowheads="1"/>
            </p:cNvSpPr>
            <p:nvPr userDrawn="1"/>
          </p:nvSpPr>
          <p:spPr bwMode="auto">
            <a:xfrm>
              <a:off x="558" y="-14"/>
              <a:ext cx="27" cy="149"/>
            </a:xfrm>
            <a:prstGeom prst="rect">
              <a:avLst/>
            </a:prstGeom>
            <a:solidFill>
              <a:srgbClr val="37426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3" name="Rectangle 227"/>
            <p:cNvSpPr>
              <a:spLocks noChangeArrowheads="1"/>
            </p:cNvSpPr>
            <p:nvPr userDrawn="1"/>
          </p:nvSpPr>
          <p:spPr bwMode="auto">
            <a:xfrm>
              <a:off x="585" y="-14"/>
              <a:ext cx="23" cy="149"/>
            </a:xfrm>
            <a:prstGeom prst="rect">
              <a:avLst/>
            </a:prstGeom>
            <a:solidFill>
              <a:srgbClr val="38446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4" name="Rectangle 228"/>
            <p:cNvSpPr>
              <a:spLocks noChangeArrowheads="1"/>
            </p:cNvSpPr>
            <p:nvPr userDrawn="1"/>
          </p:nvSpPr>
          <p:spPr bwMode="auto">
            <a:xfrm>
              <a:off x="608" y="-14"/>
              <a:ext cx="38" cy="149"/>
            </a:xfrm>
            <a:prstGeom prst="rect">
              <a:avLst/>
            </a:prstGeom>
            <a:solidFill>
              <a:srgbClr val="3A456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5" name="Rectangle 229"/>
            <p:cNvSpPr>
              <a:spLocks noChangeArrowheads="1"/>
            </p:cNvSpPr>
            <p:nvPr userDrawn="1"/>
          </p:nvSpPr>
          <p:spPr bwMode="auto">
            <a:xfrm>
              <a:off x="646" y="-14"/>
              <a:ext cx="28" cy="149"/>
            </a:xfrm>
            <a:prstGeom prst="rect">
              <a:avLst/>
            </a:prstGeom>
            <a:solidFill>
              <a:srgbClr val="3C476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6" name="Rectangle 230"/>
            <p:cNvSpPr>
              <a:spLocks noChangeArrowheads="1"/>
            </p:cNvSpPr>
            <p:nvPr userDrawn="1"/>
          </p:nvSpPr>
          <p:spPr bwMode="auto">
            <a:xfrm>
              <a:off x="674" y="-14"/>
              <a:ext cx="38" cy="149"/>
            </a:xfrm>
            <a:prstGeom prst="rect">
              <a:avLst/>
            </a:prstGeom>
            <a:solidFill>
              <a:srgbClr val="3E486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7" name="Rectangle 231"/>
            <p:cNvSpPr>
              <a:spLocks noChangeArrowheads="1"/>
            </p:cNvSpPr>
            <p:nvPr userDrawn="1"/>
          </p:nvSpPr>
          <p:spPr bwMode="auto">
            <a:xfrm>
              <a:off x="712" y="-14"/>
              <a:ext cx="25" cy="149"/>
            </a:xfrm>
            <a:prstGeom prst="rect">
              <a:avLst/>
            </a:prstGeom>
            <a:solidFill>
              <a:srgbClr val="404A6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8" name="Rectangle 232"/>
            <p:cNvSpPr>
              <a:spLocks noChangeArrowheads="1"/>
            </p:cNvSpPr>
            <p:nvPr userDrawn="1"/>
          </p:nvSpPr>
          <p:spPr bwMode="auto">
            <a:xfrm>
              <a:off x="740" y="-14"/>
              <a:ext cx="38" cy="149"/>
            </a:xfrm>
            <a:prstGeom prst="rect">
              <a:avLst/>
            </a:prstGeom>
            <a:solidFill>
              <a:srgbClr val="424B6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9" name="Rectangle 233"/>
            <p:cNvSpPr>
              <a:spLocks noChangeArrowheads="1"/>
            </p:cNvSpPr>
            <p:nvPr userDrawn="1"/>
          </p:nvSpPr>
          <p:spPr bwMode="auto">
            <a:xfrm>
              <a:off x="778" y="-14"/>
              <a:ext cx="25" cy="149"/>
            </a:xfrm>
            <a:prstGeom prst="rect">
              <a:avLst/>
            </a:prstGeom>
            <a:solidFill>
              <a:srgbClr val="444D7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0" name="Rectangle 234"/>
            <p:cNvSpPr>
              <a:spLocks noChangeArrowheads="1"/>
            </p:cNvSpPr>
            <p:nvPr userDrawn="1"/>
          </p:nvSpPr>
          <p:spPr bwMode="auto">
            <a:xfrm>
              <a:off x="806" y="-14"/>
              <a:ext cx="33" cy="149"/>
            </a:xfrm>
            <a:prstGeom prst="rect">
              <a:avLst/>
            </a:prstGeom>
            <a:solidFill>
              <a:srgbClr val="464E7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1" name="Rectangle 235"/>
            <p:cNvSpPr>
              <a:spLocks noChangeArrowheads="1"/>
            </p:cNvSpPr>
            <p:nvPr userDrawn="1"/>
          </p:nvSpPr>
          <p:spPr bwMode="auto">
            <a:xfrm>
              <a:off x="839" y="-14"/>
              <a:ext cx="28" cy="149"/>
            </a:xfrm>
            <a:prstGeom prst="rect">
              <a:avLst/>
            </a:prstGeom>
            <a:solidFill>
              <a:srgbClr val="47507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2" name="Rectangle 236"/>
            <p:cNvSpPr>
              <a:spLocks noChangeArrowheads="1"/>
            </p:cNvSpPr>
            <p:nvPr userDrawn="1"/>
          </p:nvSpPr>
          <p:spPr bwMode="auto">
            <a:xfrm>
              <a:off x="867" y="-14"/>
              <a:ext cx="25" cy="149"/>
            </a:xfrm>
            <a:prstGeom prst="rect">
              <a:avLst/>
            </a:prstGeom>
            <a:solidFill>
              <a:srgbClr val="49517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3" name="Rectangle 237"/>
            <p:cNvSpPr>
              <a:spLocks noChangeArrowheads="1"/>
            </p:cNvSpPr>
            <p:nvPr userDrawn="1"/>
          </p:nvSpPr>
          <p:spPr bwMode="auto">
            <a:xfrm>
              <a:off x="895" y="-14"/>
              <a:ext cx="38" cy="149"/>
            </a:xfrm>
            <a:prstGeom prst="rect">
              <a:avLst/>
            </a:prstGeom>
            <a:solidFill>
              <a:srgbClr val="4B537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4" name="Rectangle 238"/>
            <p:cNvSpPr>
              <a:spLocks noChangeArrowheads="1"/>
            </p:cNvSpPr>
            <p:nvPr userDrawn="1"/>
          </p:nvSpPr>
          <p:spPr bwMode="auto">
            <a:xfrm>
              <a:off x="933" y="-14"/>
              <a:ext cx="27" cy="149"/>
            </a:xfrm>
            <a:prstGeom prst="rect">
              <a:avLst/>
            </a:prstGeom>
            <a:solidFill>
              <a:srgbClr val="4D557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5" name="Rectangle 239"/>
            <p:cNvSpPr>
              <a:spLocks noChangeArrowheads="1"/>
            </p:cNvSpPr>
            <p:nvPr userDrawn="1"/>
          </p:nvSpPr>
          <p:spPr bwMode="auto">
            <a:xfrm>
              <a:off x="960" y="-14"/>
              <a:ext cx="30" cy="149"/>
            </a:xfrm>
            <a:prstGeom prst="rect">
              <a:avLst/>
            </a:prstGeom>
            <a:solidFill>
              <a:srgbClr val="4F567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6" name="Rectangle 240"/>
            <p:cNvSpPr>
              <a:spLocks noChangeArrowheads="1"/>
            </p:cNvSpPr>
            <p:nvPr userDrawn="1"/>
          </p:nvSpPr>
          <p:spPr bwMode="auto">
            <a:xfrm>
              <a:off x="993" y="-14"/>
              <a:ext cx="25" cy="149"/>
            </a:xfrm>
            <a:prstGeom prst="rect">
              <a:avLst/>
            </a:prstGeom>
            <a:solidFill>
              <a:srgbClr val="50587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7" name="Rectangle 241"/>
            <p:cNvSpPr>
              <a:spLocks noChangeArrowheads="1"/>
            </p:cNvSpPr>
            <p:nvPr userDrawn="1"/>
          </p:nvSpPr>
          <p:spPr bwMode="auto">
            <a:xfrm>
              <a:off x="1016" y="-14"/>
              <a:ext cx="25" cy="149"/>
            </a:xfrm>
            <a:prstGeom prst="rect">
              <a:avLst/>
            </a:prstGeom>
            <a:solidFill>
              <a:srgbClr val="52597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8" name="Rectangle 242"/>
            <p:cNvSpPr>
              <a:spLocks noChangeArrowheads="1"/>
            </p:cNvSpPr>
            <p:nvPr userDrawn="1"/>
          </p:nvSpPr>
          <p:spPr bwMode="auto">
            <a:xfrm>
              <a:off x="1043" y="-14"/>
              <a:ext cx="39" cy="149"/>
            </a:xfrm>
            <a:prstGeom prst="rect">
              <a:avLst/>
            </a:prstGeom>
            <a:solidFill>
              <a:srgbClr val="545B7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9" name="Rectangle 243"/>
            <p:cNvSpPr>
              <a:spLocks noChangeArrowheads="1"/>
            </p:cNvSpPr>
            <p:nvPr userDrawn="1"/>
          </p:nvSpPr>
          <p:spPr bwMode="auto">
            <a:xfrm>
              <a:off x="1082" y="-14"/>
              <a:ext cx="28" cy="149"/>
            </a:xfrm>
            <a:prstGeom prst="rect">
              <a:avLst/>
            </a:prstGeom>
            <a:solidFill>
              <a:srgbClr val="565C7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0" name="Rectangle 244"/>
            <p:cNvSpPr>
              <a:spLocks noChangeArrowheads="1"/>
            </p:cNvSpPr>
            <p:nvPr userDrawn="1"/>
          </p:nvSpPr>
          <p:spPr bwMode="auto">
            <a:xfrm>
              <a:off x="1110" y="-14"/>
              <a:ext cx="25" cy="149"/>
            </a:xfrm>
            <a:prstGeom prst="rect">
              <a:avLst/>
            </a:prstGeom>
            <a:solidFill>
              <a:srgbClr val="585E7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1" name="Rectangle 245"/>
            <p:cNvSpPr>
              <a:spLocks noChangeArrowheads="1"/>
            </p:cNvSpPr>
            <p:nvPr userDrawn="1"/>
          </p:nvSpPr>
          <p:spPr bwMode="auto">
            <a:xfrm>
              <a:off x="1136" y="-14"/>
              <a:ext cx="25" cy="149"/>
            </a:xfrm>
            <a:prstGeom prst="rect">
              <a:avLst/>
            </a:prstGeom>
            <a:solidFill>
              <a:srgbClr val="59607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2" name="Rectangle 246"/>
            <p:cNvSpPr>
              <a:spLocks noChangeArrowheads="1"/>
            </p:cNvSpPr>
            <p:nvPr userDrawn="1"/>
          </p:nvSpPr>
          <p:spPr bwMode="auto">
            <a:xfrm>
              <a:off x="1159" y="-14"/>
              <a:ext cx="35" cy="149"/>
            </a:xfrm>
            <a:prstGeom prst="rect">
              <a:avLst/>
            </a:prstGeom>
            <a:solidFill>
              <a:srgbClr val="5B617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3" name="Rectangle 247"/>
            <p:cNvSpPr>
              <a:spLocks noChangeArrowheads="1"/>
            </p:cNvSpPr>
            <p:nvPr userDrawn="1"/>
          </p:nvSpPr>
          <p:spPr bwMode="auto">
            <a:xfrm>
              <a:off x="1197" y="-14"/>
              <a:ext cx="28" cy="149"/>
            </a:xfrm>
            <a:prstGeom prst="rect">
              <a:avLst/>
            </a:prstGeom>
            <a:solidFill>
              <a:srgbClr val="5D637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4" name="Rectangle 248"/>
            <p:cNvSpPr>
              <a:spLocks noChangeArrowheads="1"/>
            </p:cNvSpPr>
            <p:nvPr userDrawn="1"/>
          </p:nvSpPr>
          <p:spPr bwMode="auto">
            <a:xfrm>
              <a:off x="1225" y="-14"/>
              <a:ext cx="22" cy="149"/>
            </a:xfrm>
            <a:prstGeom prst="rect">
              <a:avLst/>
            </a:prstGeom>
            <a:solidFill>
              <a:srgbClr val="5E657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5" name="Rectangle 249"/>
            <p:cNvSpPr>
              <a:spLocks noChangeArrowheads="1"/>
            </p:cNvSpPr>
            <p:nvPr userDrawn="1"/>
          </p:nvSpPr>
          <p:spPr bwMode="auto">
            <a:xfrm>
              <a:off x="1247" y="-14"/>
              <a:ext cx="38" cy="149"/>
            </a:xfrm>
            <a:prstGeom prst="rect">
              <a:avLst/>
            </a:prstGeom>
            <a:solidFill>
              <a:srgbClr val="60668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6" name="Rectangle 250"/>
            <p:cNvSpPr>
              <a:spLocks noChangeArrowheads="1"/>
            </p:cNvSpPr>
            <p:nvPr userDrawn="1"/>
          </p:nvSpPr>
          <p:spPr bwMode="auto">
            <a:xfrm>
              <a:off x="1285" y="-14"/>
              <a:ext cx="28" cy="149"/>
            </a:xfrm>
            <a:prstGeom prst="rect">
              <a:avLst/>
            </a:prstGeom>
            <a:solidFill>
              <a:srgbClr val="62688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7" name="Rectangle 251"/>
            <p:cNvSpPr>
              <a:spLocks noChangeArrowheads="1"/>
            </p:cNvSpPr>
            <p:nvPr userDrawn="1"/>
          </p:nvSpPr>
          <p:spPr bwMode="auto">
            <a:xfrm>
              <a:off x="1313" y="-14"/>
              <a:ext cx="22" cy="149"/>
            </a:xfrm>
            <a:prstGeom prst="rect">
              <a:avLst/>
            </a:prstGeom>
            <a:solidFill>
              <a:srgbClr val="64698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8" name="Rectangle 252"/>
            <p:cNvSpPr>
              <a:spLocks noChangeArrowheads="1"/>
            </p:cNvSpPr>
            <p:nvPr userDrawn="1"/>
          </p:nvSpPr>
          <p:spPr bwMode="auto">
            <a:xfrm>
              <a:off x="1335" y="-14"/>
              <a:ext cx="25" cy="149"/>
            </a:xfrm>
            <a:prstGeom prst="rect">
              <a:avLst/>
            </a:prstGeom>
            <a:solidFill>
              <a:srgbClr val="656B8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9" name="Rectangle 253"/>
            <p:cNvSpPr>
              <a:spLocks noChangeArrowheads="1"/>
            </p:cNvSpPr>
            <p:nvPr userDrawn="1"/>
          </p:nvSpPr>
          <p:spPr bwMode="auto">
            <a:xfrm>
              <a:off x="1357" y="-14"/>
              <a:ext cx="39" cy="149"/>
            </a:xfrm>
            <a:prstGeom prst="rect">
              <a:avLst/>
            </a:prstGeom>
            <a:solidFill>
              <a:srgbClr val="676C8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0" name="Rectangle 254"/>
            <p:cNvSpPr>
              <a:spLocks noChangeArrowheads="1"/>
            </p:cNvSpPr>
            <p:nvPr userDrawn="1"/>
          </p:nvSpPr>
          <p:spPr bwMode="auto">
            <a:xfrm>
              <a:off x="1396" y="-14"/>
              <a:ext cx="25" cy="149"/>
            </a:xfrm>
            <a:prstGeom prst="rect">
              <a:avLst/>
            </a:prstGeom>
            <a:solidFill>
              <a:srgbClr val="696E8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1" name="Rectangle 255"/>
            <p:cNvSpPr>
              <a:spLocks noChangeArrowheads="1"/>
            </p:cNvSpPr>
            <p:nvPr userDrawn="1"/>
          </p:nvSpPr>
          <p:spPr bwMode="auto">
            <a:xfrm>
              <a:off x="1424" y="-14"/>
              <a:ext cx="32" cy="149"/>
            </a:xfrm>
            <a:prstGeom prst="rect">
              <a:avLst/>
            </a:prstGeom>
            <a:solidFill>
              <a:srgbClr val="6B6F8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2" name="Rectangle 256"/>
            <p:cNvSpPr>
              <a:spLocks noChangeArrowheads="1"/>
            </p:cNvSpPr>
            <p:nvPr userDrawn="1"/>
          </p:nvSpPr>
          <p:spPr bwMode="auto">
            <a:xfrm>
              <a:off x="1456" y="-14"/>
              <a:ext cx="25" cy="149"/>
            </a:xfrm>
            <a:prstGeom prst="rect">
              <a:avLst/>
            </a:prstGeom>
            <a:solidFill>
              <a:srgbClr val="6C718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3" name="Rectangle 257"/>
            <p:cNvSpPr>
              <a:spLocks noChangeArrowheads="1"/>
            </p:cNvSpPr>
            <p:nvPr userDrawn="1"/>
          </p:nvSpPr>
          <p:spPr bwMode="auto">
            <a:xfrm>
              <a:off x="1484" y="-14"/>
              <a:ext cx="28" cy="149"/>
            </a:xfrm>
            <a:prstGeom prst="rect">
              <a:avLst/>
            </a:prstGeom>
            <a:solidFill>
              <a:srgbClr val="6E738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4" name="Rectangle 258"/>
            <p:cNvSpPr>
              <a:spLocks noChangeArrowheads="1"/>
            </p:cNvSpPr>
            <p:nvPr userDrawn="1"/>
          </p:nvSpPr>
          <p:spPr bwMode="auto">
            <a:xfrm>
              <a:off x="1512" y="-14"/>
              <a:ext cx="32" cy="149"/>
            </a:xfrm>
            <a:prstGeom prst="rect">
              <a:avLst/>
            </a:prstGeom>
            <a:solidFill>
              <a:srgbClr val="70748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5" name="Rectangle 259"/>
            <p:cNvSpPr>
              <a:spLocks noChangeArrowheads="1"/>
            </p:cNvSpPr>
            <p:nvPr userDrawn="1"/>
          </p:nvSpPr>
          <p:spPr bwMode="auto">
            <a:xfrm>
              <a:off x="1544" y="-14"/>
              <a:ext cx="25" cy="149"/>
            </a:xfrm>
            <a:prstGeom prst="rect">
              <a:avLst/>
            </a:prstGeom>
            <a:solidFill>
              <a:srgbClr val="72768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6" name="Rectangle 260"/>
            <p:cNvSpPr>
              <a:spLocks noChangeArrowheads="1"/>
            </p:cNvSpPr>
            <p:nvPr userDrawn="1"/>
          </p:nvSpPr>
          <p:spPr bwMode="auto">
            <a:xfrm>
              <a:off x="1572" y="-14"/>
              <a:ext cx="39" cy="149"/>
            </a:xfrm>
            <a:prstGeom prst="rect">
              <a:avLst/>
            </a:prstGeom>
            <a:solidFill>
              <a:srgbClr val="74788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7" name="Rectangle 261"/>
            <p:cNvSpPr>
              <a:spLocks noChangeArrowheads="1"/>
            </p:cNvSpPr>
            <p:nvPr userDrawn="1"/>
          </p:nvSpPr>
          <p:spPr bwMode="auto">
            <a:xfrm>
              <a:off x="1611" y="-14"/>
              <a:ext cx="22" cy="149"/>
            </a:xfrm>
            <a:prstGeom prst="rect">
              <a:avLst/>
            </a:prstGeom>
            <a:solidFill>
              <a:srgbClr val="757A8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8" name="Rectangle 262"/>
            <p:cNvSpPr>
              <a:spLocks noChangeArrowheads="1"/>
            </p:cNvSpPr>
            <p:nvPr userDrawn="1"/>
          </p:nvSpPr>
          <p:spPr bwMode="auto">
            <a:xfrm>
              <a:off x="1633" y="-14"/>
              <a:ext cx="28" cy="149"/>
            </a:xfrm>
            <a:prstGeom prst="rect">
              <a:avLst/>
            </a:prstGeom>
            <a:solidFill>
              <a:srgbClr val="777B8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9" name="Rectangle 263"/>
            <p:cNvSpPr>
              <a:spLocks noChangeArrowheads="1"/>
            </p:cNvSpPr>
            <p:nvPr userDrawn="1"/>
          </p:nvSpPr>
          <p:spPr bwMode="auto">
            <a:xfrm>
              <a:off x="1661" y="-14"/>
              <a:ext cx="25" cy="149"/>
            </a:xfrm>
            <a:prstGeom prst="rect">
              <a:avLst/>
            </a:prstGeom>
            <a:solidFill>
              <a:srgbClr val="797D9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0" name="Rectangle 264"/>
            <p:cNvSpPr>
              <a:spLocks noChangeArrowheads="1"/>
            </p:cNvSpPr>
            <p:nvPr userDrawn="1"/>
          </p:nvSpPr>
          <p:spPr bwMode="auto">
            <a:xfrm>
              <a:off x="1688" y="-14"/>
              <a:ext cx="25" cy="149"/>
            </a:xfrm>
            <a:prstGeom prst="rect">
              <a:avLst/>
            </a:prstGeom>
            <a:solidFill>
              <a:srgbClr val="7B7E9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1" name="Rectangle 265"/>
            <p:cNvSpPr>
              <a:spLocks noChangeArrowheads="1"/>
            </p:cNvSpPr>
            <p:nvPr userDrawn="1"/>
          </p:nvSpPr>
          <p:spPr bwMode="auto">
            <a:xfrm>
              <a:off x="1710" y="-14"/>
              <a:ext cx="33" cy="149"/>
            </a:xfrm>
            <a:prstGeom prst="rect">
              <a:avLst/>
            </a:prstGeom>
            <a:solidFill>
              <a:srgbClr val="7C809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2" name="Rectangle 266"/>
            <p:cNvSpPr>
              <a:spLocks noChangeArrowheads="1"/>
            </p:cNvSpPr>
            <p:nvPr userDrawn="1"/>
          </p:nvSpPr>
          <p:spPr bwMode="auto">
            <a:xfrm>
              <a:off x="1743" y="-14"/>
              <a:ext cx="25" cy="149"/>
            </a:xfrm>
            <a:prstGeom prst="rect">
              <a:avLst/>
            </a:prstGeom>
            <a:solidFill>
              <a:srgbClr val="7E819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3" name="Rectangle 267"/>
            <p:cNvSpPr>
              <a:spLocks noChangeArrowheads="1"/>
            </p:cNvSpPr>
            <p:nvPr userDrawn="1"/>
          </p:nvSpPr>
          <p:spPr bwMode="auto">
            <a:xfrm>
              <a:off x="1771" y="-14"/>
              <a:ext cx="27" cy="149"/>
            </a:xfrm>
            <a:prstGeom prst="rect">
              <a:avLst/>
            </a:prstGeom>
            <a:solidFill>
              <a:srgbClr val="80839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4" name="Rectangle 268"/>
            <p:cNvSpPr>
              <a:spLocks noChangeArrowheads="1"/>
            </p:cNvSpPr>
            <p:nvPr userDrawn="1"/>
          </p:nvSpPr>
          <p:spPr bwMode="auto">
            <a:xfrm>
              <a:off x="1798" y="-14"/>
              <a:ext cx="31" cy="149"/>
            </a:xfrm>
            <a:prstGeom prst="rect">
              <a:avLst/>
            </a:prstGeom>
            <a:solidFill>
              <a:srgbClr val="81859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5" name="Rectangle 269"/>
            <p:cNvSpPr>
              <a:spLocks noChangeArrowheads="1"/>
            </p:cNvSpPr>
            <p:nvPr userDrawn="1"/>
          </p:nvSpPr>
          <p:spPr bwMode="auto">
            <a:xfrm>
              <a:off x="1832" y="-14"/>
              <a:ext cx="27" cy="149"/>
            </a:xfrm>
            <a:prstGeom prst="rect">
              <a:avLst/>
            </a:prstGeom>
            <a:solidFill>
              <a:srgbClr val="83869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6" name="Rectangle 270"/>
            <p:cNvSpPr>
              <a:spLocks noChangeArrowheads="1"/>
            </p:cNvSpPr>
            <p:nvPr userDrawn="1"/>
          </p:nvSpPr>
          <p:spPr bwMode="auto">
            <a:xfrm>
              <a:off x="1859" y="-14"/>
              <a:ext cx="25" cy="149"/>
            </a:xfrm>
            <a:prstGeom prst="rect">
              <a:avLst/>
            </a:prstGeom>
            <a:solidFill>
              <a:srgbClr val="85889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7" name="Rectangle 271"/>
            <p:cNvSpPr>
              <a:spLocks noChangeArrowheads="1"/>
            </p:cNvSpPr>
            <p:nvPr userDrawn="1"/>
          </p:nvSpPr>
          <p:spPr bwMode="auto">
            <a:xfrm>
              <a:off x="1886" y="-14"/>
              <a:ext cx="25" cy="149"/>
            </a:xfrm>
            <a:prstGeom prst="rect">
              <a:avLst/>
            </a:prstGeom>
            <a:solidFill>
              <a:srgbClr val="868A9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8" name="Rectangle 272"/>
            <p:cNvSpPr>
              <a:spLocks noChangeArrowheads="1"/>
            </p:cNvSpPr>
            <p:nvPr userDrawn="1"/>
          </p:nvSpPr>
          <p:spPr bwMode="auto">
            <a:xfrm>
              <a:off x="1908" y="-14"/>
              <a:ext cx="34" cy="149"/>
            </a:xfrm>
            <a:prstGeom prst="rect">
              <a:avLst/>
            </a:prstGeom>
            <a:solidFill>
              <a:srgbClr val="888B9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9" name="Rectangle 273"/>
            <p:cNvSpPr>
              <a:spLocks noChangeArrowheads="1"/>
            </p:cNvSpPr>
            <p:nvPr userDrawn="1"/>
          </p:nvSpPr>
          <p:spPr bwMode="auto">
            <a:xfrm>
              <a:off x="1942" y="-14"/>
              <a:ext cx="22" cy="149"/>
            </a:xfrm>
            <a:prstGeom prst="rect">
              <a:avLst/>
            </a:prstGeom>
            <a:solidFill>
              <a:srgbClr val="898D9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0" name="Rectangle 274"/>
            <p:cNvSpPr>
              <a:spLocks noChangeArrowheads="1"/>
            </p:cNvSpPr>
            <p:nvPr userDrawn="1"/>
          </p:nvSpPr>
          <p:spPr bwMode="auto">
            <a:xfrm>
              <a:off x="1964" y="-14"/>
              <a:ext cx="27" cy="149"/>
            </a:xfrm>
            <a:prstGeom prst="rect">
              <a:avLst/>
            </a:prstGeom>
            <a:solidFill>
              <a:srgbClr val="8B8E9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1" name="Rectangle 275"/>
            <p:cNvSpPr>
              <a:spLocks noChangeArrowheads="1"/>
            </p:cNvSpPr>
            <p:nvPr userDrawn="1"/>
          </p:nvSpPr>
          <p:spPr bwMode="auto">
            <a:xfrm>
              <a:off x="1991" y="-14"/>
              <a:ext cx="36" cy="149"/>
            </a:xfrm>
            <a:prstGeom prst="rect">
              <a:avLst/>
            </a:prstGeom>
            <a:solidFill>
              <a:srgbClr val="8D909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2" name="Rectangle 276"/>
            <p:cNvSpPr>
              <a:spLocks noChangeArrowheads="1"/>
            </p:cNvSpPr>
            <p:nvPr userDrawn="1"/>
          </p:nvSpPr>
          <p:spPr bwMode="auto">
            <a:xfrm>
              <a:off x="2030" y="-14"/>
              <a:ext cx="25" cy="149"/>
            </a:xfrm>
            <a:prstGeom prst="rect">
              <a:avLst/>
            </a:prstGeom>
            <a:solidFill>
              <a:srgbClr val="8F91A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3" name="Rectangle 277"/>
            <p:cNvSpPr>
              <a:spLocks noChangeArrowheads="1"/>
            </p:cNvSpPr>
            <p:nvPr userDrawn="1"/>
          </p:nvSpPr>
          <p:spPr bwMode="auto">
            <a:xfrm>
              <a:off x="2052" y="-14"/>
              <a:ext cx="25" cy="149"/>
            </a:xfrm>
            <a:prstGeom prst="rect">
              <a:avLst/>
            </a:prstGeom>
            <a:solidFill>
              <a:srgbClr val="9093A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4" name="Rectangle 278"/>
            <p:cNvSpPr>
              <a:spLocks noChangeArrowheads="1"/>
            </p:cNvSpPr>
            <p:nvPr userDrawn="1"/>
          </p:nvSpPr>
          <p:spPr bwMode="auto">
            <a:xfrm>
              <a:off x="2079" y="-14"/>
              <a:ext cx="39" cy="149"/>
            </a:xfrm>
            <a:prstGeom prst="rect">
              <a:avLst/>
            </a:prstGeom>
            <a:solidFill>
              <a:srgbClr val="9295A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5" name="Rectangle 279"/>
            <p:cNvSpPr>
              <a:spLocks noChangeArrowheads="1"/>
            </p:cNvSpPr>
            <p:nvPr userDrawn="1"/>
          </p:nvSpPr>
          <p:spPr bwMode="auto">
            <a:xfrm>
              <a:off x="2118" y="-14"/>
              <a:ext cx="25" cy="149"/>
            </a:xfrm>
            <a:prstGeom prst="rect">
              <a:avLst/>
            </a:prstGeom>
            <a:solidFill>
              <a:srgbClr val="9496A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6" name="Rectangle 280"/>
            <p:cNvSpPr>
              <a:spLocks noChangeArrowheads="1"/>
            </p:cNvSpPr>
            <p:nvPr userDrawn="1"/>
          </p:nvSpPr>
          <p:spPr bwMode="auto">
            <a:xfrm>
              <a:off x="2140" y="-14"/>
              <a:ext cx="22" cy="149"/>
            </a:xfrm>
            <a:prstGeom prst="rect">
              <a:avLst/>
            </a:prstGeom>
            <a:solidFill>
              <a:srgbClr val="9598A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7" name="Rectangle 281"/>
            <p:cNvSpPr>
              <a:spLocks noChangeArrowheads="1"/>
            </p:cNvSpPr>
            <p:nvPr userDrawn="1"/>
          </p:nvSpPr>
          <p:spPr bwMode="auto">
            <a:xfrm>
              <a:off x="2162" y="-14"/>
              <a:ext cx="28" cy="149"/>
            </a:xfrm>
            <a:prstGeom prst="rect">
              <a:avLst/>
            </a:prstGeom>
            <a:solidFill>
              <a:srgbClr val="9699A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8" name="Rectangle 282"/>
            <p:cNvSpPr>
              <a:spLocks noChangeArrowheads="1"/>
            </p:cNvSpPr>
            <p:nvPr userDrawn="1"/>
          </p:nvSpPr>
          <p:spPr bwMode="auto">
            <a:xfrm>
              <a:off x="2190" y="-14"/>
              <a:ext cx="25" cy="149"/>
            </a:xfrm>
            <a:prstGeom prst="rect">
              <a:avLst/>
            </a:prstGeom>
            <a:solidFill>
              <a:srgbClr val="989BA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9" name="Rectangle 283"/>
            <p:cNvSpPr>
              <a:spLocks noChangeArrowheads="1"/>
            </p:cNvSpPr>
            <p:nvPr userDrawn="1"/>
          </p:nvSpPr>
          <p:spPr bwMode="auto">
            <a:xfrm>
              <a:off x="2217" y="-14"/>
              <a:ext cx="25" cy="149"/>
            </a:xfrm>
            <a:prstGeom prst="rect">
              <a:avLst/>
            </a:prstGeom>
            <a:solidFill>
              <a:srgbClr val="9A9CA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0" name="Rectangle 284"/>
            <p:cNvSpPr>
              <a:spLocks noChangeArrowheads="1"/>
            </p:cNvSpPr>
            <p:nvPr userDrawn="1"/>
          </p:nvSpPr>
          <p:spPr bwMode="auto">
            <a:xfrm>
              <a:off x="2240" y="-14"/>
              <a:ext cx="29" cy="149"/>
            </a:xfrm>
            <a:prstGeom prst="rect">
              <a:avLst/>
            </a:prstGeom>
            <a:solidFill>
              <a:srgbClr val="9B9EA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1" name="Rectangle 285"/>
            <p:cNvSpPr>
              <a:spLocks noChangeArrowheads="1"/>
            </p:cNvSpPr>
            <p:nvPr userDrawn="1"/>
          </p:nvSpPr>
          <p:spPr bwMode="auto">
            <a:xfrm>
              <a:off x="2272" y="-14"/>
              <a:ext cx="28" cy="149"/>
            </a:xfrm>
            <a:prstGeom prst="rect">
              <a:avLst/>
            </a:prstGeom>
            <a:solidFill>
              <a:srgbClr val="9D9FA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2" name="Rectangle 286"/>
            <p:cNvSpPr>
              <a:spLocks noChangeArrowheads="1"/>
            </p:cNvSpPr>
            <p:nvPr userDrawn="1"/>
          </p:nvSpPr>
          <p:spPr bwMode="auto">
            <a:xfrm>
              <a:off x="2300" y="-14"/>
              <a:ext cx="38" cy="149"/>
            </a:xfrm>
            <a:prstGeom prst="rect">
              <a:avLst/>
            </a:prstGeom>
            <a:solidFill>
              <a:srgbClr val="9FA1A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3" name="Rectangle 287"/>
            <p:cNvSpPr>
              <a:spLocks noChangeArrowheads="1"/>
            </p:cNvSpPr>
            <p:nvPr userDrawn="1"/>
          </p:nvSpPr>
          <p:spPr bwMode="auto">
            <a:xfrm>
              <a:off x="2338" y="-14"/>
              <a:ext cx="23" cy="149"/>
            </a:xfrm>
            <a:prstGeom prst="rect">
              <a:avLst/>
            </a:prstGeom>
            <a:solidFill>
              <a:srgbClr val="A0A3A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4" name="Rectangle 288"/>
            <p:cNvSpPr>
              <a:spLocks noChangeArrowheads="1"/>
            </p:cNvSpPr>
            <p:nvPr userDrawn="1"/>
          </p:nvSpPr>
          <p:spPr bwMode="auto">
            <a:xfrm>
              <a:off x="2361" y="-14"/>
              <a:ext cx="27" cy="149"/>
            </a:xfrm>
            <a:prstGeom prst="rect">
              <a:avLst/>
            </a:prstGeom>
            <a:solidFill>
              <a:srgbClr val="A2A4A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5" name="Rectangle 289"/>
            <p:cNvSpPr>
              <a:spLocks noChangeArrowheads="1"/>
            </p:cNvSpPr>
            <p:nvPr userDrawn="1"/>
          </p:nvSpPr>
          <p:spPr bwMode="auto">
            <a:xfrm>
              <a:off x="2388" y="-14"/>
              <a:ext cx="45" cy="149"/>
            </a:xfrm>
            <a:prstGeom prst="rect">
              <a:avLst/>
            </a:prstGeom>
            <a:solidFill>
              <a:srgbClr val="A4A6B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6" name="Rectangle 290"/>
            <p:cNvSpPr>
              <a:spLocks noChangeArrowheads="1"/>
            </p:cNvSpPr>
            <p:nvPr userDrawn="1"/>
          </p:nvSpPr>
          <p:spPr bwMode="auto">
            <a:xfrm>
              <a:off x="2433" y="-14"/>
              <a:ext cx="25" cy="149"/>
            </a:xfrm>
            <a:prstGeom prst="rect">
              <a:avLst/>
            </a:prstGeom>
            <a:solidFill>
              <a:srgbClr val="A6A8B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7" name="Rectangle 291"/>
            <p:cNvSpPr>
              <a:spLocks noChangeArrowheads="1"/>
            </p:cNvSpPr>
            <p:nvPr userDrawn="1"/>
          </p:nvSpPr>
          <p:spPr bwMode="auto">
            <a:xfrm>
              <a:off x="2459" y="-14"/>
              <a:ext cx="40" cy="149"/>
            </a:xfrm>
            <a:prstGeom prst="rect">
              <a:avLst/>
            </a:prstGeom>
            <a:solidFill>
              <a:srgbClr val="A8AAB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8" name="Rectangle 292"/>
            <p:cNvSpPr>
              <a:spLocks noChangeArrowheads="1"/>
            </p:cNvSpPr>
            <p:nvPr userDrawn="1"/>
          </p:nvSpPr>
          <p:spPr bwMode="auto">
            <a:xfrm>
              <a:off x="2499" y="-14"/>
              <a:ext cx="44" cy="149"/>
            </a:xfrm>
            <a:prstGeom prst="rect">
              <a:avLst/>
            </a:prstGeom>
            <a:solidFill>
              <a:srgbClr val="AAACB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9" name="Rectangle 293"/>
            <p:cNvSpPr>
              <a:spLocks noChangeArrowheads="1"/>
            </p:cNvSpPr>
            <p:nvPr userDrawn="1"/>
          </p:nvSpPr>
          <p:spPr bwMode="auto">
            <a:xfrm>
              <a:off x="2543" y="-14"/>
              <a:ext cx="38" cy="149"/>
            </a:xfrm>
            <a:prstGeom prst="rect">
              <a:avLst/>
            </a:prstGeom>
            <a:solidFill>
              <a:srgbClr val="ACAEB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0" name="Rectangle 294"/>
            <p:cNvSpPr>
              <a:spLocks noChangeArrowheads="1"/>
            </p:cNvSpPr>
            <p:nvPr userDrawn="1"/>
          </p:nvSpPr>
          <p:spPr bwMode="auto">
            <a:xfrm>
              <a:off x="2581" y="-14"/>
              <a:ext cx="22" cy="149"/>
            </a:xfrm>
            <a:prstGeom prst="rect">
              <a:avLst/>
            </a:prstGeom>
            <a:solidFill>
              <a:srgbClr val="AEAFB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1" name="Rectangle 295"/>
            <p:cNvSpPr>
              <a:spLocks noChangeArrowheads="1"/>
            </p:cNvSpPr>
            <p:nvPr userDrawn="1"/>
          </p:nvSpPr>
          <p:spPr bwMode="auto">
            <a:xfrm>
              <a:off x="2603" y="-14"/>
              <a:ext cx="28" cy="149"/>
            </a:xfrm>
            <a:prstGeom prst="rect">
              <a:avLst/>
            </a:prstGeom>
            <a:solidFill>
              <a:srgbClr val="AFB1B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2" name="Rectangle 296"/>
            <p:cNvSpPr>
              <a:spLocks noChangeArrowheads="1"/>
            </p:cNvSpPr>
            <p:nvPr userDrawn="1"/>
          </p:nvSpPr>
          <p:spPr bwMode="auto">
            <a:xfrm>
              <a:off x="2631" y="-14"/>
              <a:ext cx="43" cy="149"/>
            </a:xfrm>
            <a:prstGeom prst="rect">
              <a:avLst/>
            </a:prstGeom>
            <a:solidFill>
              <a:srgbClr val="B1B3B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3" name="Rectangle 297"/>
            <p:cNvSpPr>
              <a:spLocks noChangeArrowheads="1"/>
            </p:cNvSpPr>
            <p:nvPr userDrawn="1"/>
          </p:nvSpPr>
          <p:spPr bwMode="auto">
            <a:xfrm>
              <a:off x="2674" y="-14"/>
              <a:ext cx="37" cy="149"/>
            </a:xfrm>
            <a:prstGeom prst="rect">
              <a:avLst/>
            </a:prstGeom>
            <a:solidFill>
              <a:srgbClr val="B3B5B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4" name="Rectangle 298"/>
            <p:cNvSpPr>
              <a:spLocks noChangeArrowheads="1"/>
            </p:cNvSpPr>
            <p:nvPr userDrawn="1"/>
          </p:nvSpPr>
          <p:spPr bwMode="auto">
            <a:xfrm>
              <a:off x="2714" y="-14"/>
              <a:ext cx="27" cy="149"/>
            </a:xfrm>
            <a:prstGeom prst="rect">
              <a:avLst/>
            </a:prstGeom>
            <a:solidFill>
              <a:srgbClr val="B5B6B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5" name="Rectangle 299"/>
            <p:cNvSpPr>
              <a:spLocks noChangeArrowheads="1"/>
            </p:cNvSpPr>
            <p:nvPr userDrawn="1"/>
          </p:nvSpPr>
          <p:spPr bwMode="auto">
            <a:xfrm>
              <a:off x="2741" y="-14"/>
              <a:ext cx="25" cy="149"/>
            </a:xfrm>
            <a:prstGeom prst="rect">
              <a:avLst/>
            </a:prstGeom>
            <a:solidFill>
              <a:srgbClr val="B7B8C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6" name="Rectangle 300"/>
            <p:cNvSpPr>
              <a:spLocks noChangeArrowheads="1"/>
            </p:cNvSpPr>
            <p:nvPr userDrawn="1"/>
          </p:nvSpPr>
          <p:spPr bwMode="auto">
            <a:xfrm>
              <a:off x="2769" y="-14"/>
              <a:ext cx="38" cy="149"/>
            </a:xfrm>
            <a:prstGeom prst="rect">
              <a:avLst/>
            </a:prstGeom>
            <a:solidFill>
              <a:srgbClr val="B8BAC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7" name="Rectangle 301"/>
            <p:cNvSpPr>
              <a:spLocks noChangeArrowheads="1"/>
            </p:cNvSpPr>
            <p:nvPr userDrawn="1"/>
          </p:nvSpPr>
          <p:spPr bwMode="auto">
            <a:xfrm>
              <a:off x="2807" y="-14"/>
              <a:ext cx="25" cy="149"/>
            </a:xfrm>
            <a:prstGeom prst="rect">
              <a:avLst/>
            </a:prstGeom>
            <a:solidFill>
              <a:srgbClr val="BABBC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8" name="Rectangle 302"/>
            <p:cNvSpPr>
              <a:spLocks noChangeArrowheads="1"/>
            </p:cNvSpPr>
            <p:nvPr userDrawn="1"/>
          </p:nvSpPr>
          <p:spPr bwMode="auto">
            <a:xfrm>
              <a:off x="2829" y="-14"/>
              <a:ext cx="44" cy="149"/>
            </a:xfrm>
            <a:prstGeom prst="rect">
              <a:avLst/>
            </a:prstGeom>
            <a:solidFill>
              <a:srgbClr val="BBBDC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9" name="Rectangle 303"/>
            <p:cNvSpPr>
              <a:spLocks noChangeArrowheads="1"/>
            </p:cNvSpPr>
            <p:nvPr userDrawn="1"/>
          </p:nvSpPr>
          <p:spPr bwMode="auto">
            <a:xfrm>
              <a:off x="2873" y="-14"/>
              <a:ext cx="36" cy="149"/>
            </a:xfrm>
            <a:prstGeom prst="rect">
              <a:avLst/>
            </a:prstGeom>
            <a:solidFill>
              <a:srgbClr val="BDBFC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0" name="Rectangle 304"/>
            <p:cNvSpPr>
              <a:spLocks noChangeArrowheads="1"/>
            </p:cNvSpPr>
            <p:nvPr userDrawn="1"/>
          </p:nvSpPr>
          <p:spPr bwMode="auto">
            <a:xfrm>
              <a:off x="2912" y="-14"/>
              <a:ext cx="27" cy="149"/>
            </a:xfrm>
            <a:prstGeom prst="rect">
              <a:avLst/>
            </a:prstGeom>
            <a:solidFill>
              <a:srgbClr val="BFC0C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1" name="Rectangle 305"/>
            <p:cNvSpPr>
              <a:spLocks noChangeArrowheads="1"/>
            </p:cNvSpPr>
            <p:nvPr userDrawn="1"/>
          </p:nvSpPr>
          <p:spPr bwMode="auto">
            <a:xfrm>
              <a:off x="2939" y="-14"/>
              <a:ext cx="45" cy="149"/>
            </a:xfrm>
            <a:prstGeom prst="rect">
              <a:avLst/>
            </a:prstGeom>
            <a:solidFill>
              <a:srgbClr val="C1C2C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2" name="Rectangle 306"/>
            <p:cNvSpPr>
              <a:spLocks noChangeArrowheads="1"/>
            </p:cNvSpPr>
            <p:nvPr userDrawn="1"/>
          </p:nvSpPr>
          <p:spPr bwMode="auto">
            <a:xfrm>
              <a:off x="2984" y="-14"/>
              <a:ext cx="44" cy="149"/>
            </a:xfrm>
            <a:prstGeom prst="rect">
              <a:avLst/>
            </a:prstGeom>
            <a:solidFill>
              <a:srgbClr val="C3C4C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3" name="Rectangle 307"/>
            <p:cNvSpPr>
              <a:spLocks noChangeArrowheads="1"/>
            </p:cNvSpPr>
            <p:nvPr userDrawn="1"/>
          </p:nvSpPr>
          <p:spPr bwMode="auto">
            <a:xfrm>
              <a:off x="3028" y="-14"/>
              <a:ext cx="44" cy="149"/>
            </a:xfrm>
            <a:prstGeom prst="rect">
              <a:avLst/>
            </a:prstGeom>
            <a:solidFill>
              <a:srgbClr val="C5C6C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4" name="Rectangle 308"/>
            <p:cNvSpPr>
              <a:spLocks noChangeArrowheads="1"/>
            </p:cNvSpPr>
            <p:nvPr userDrawn="1"/>
          </p:nvSpPr>
          <p:spPr bwMode="auto">
            <a:xfrm>
              <a:off x="3072" y="-14"/>
              <a:ext cx="44" cy="149"/>
            </a:xfrm>
            <a:prstGeom prst="rect">
              <a:avLst/>
            </a:prstGeom>
            <a:solidFill>
              <a:srgbClr val="C7C8C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5" name="Rectangle 309"/>
            <p:cNvSpPr>
              <a:spLocks noChangeArrowheads="1"/>
            </p:cNvSpPr>
            <p:nvPr userDrawn="1"/>
          </p:nvSpPr>
          <p:spPr bwMode="auto">
            <a:xfrm>
              <a:off x="3116" y="-14"/>
              <a:ext cx="41" cy="149"/>
            </a:xfrm>
            <a:prstGeom prst="rect">
              <a:avLst/>
            </a:prstGeom>
            <a:solidFill>
              <a:srgbClr val="C9CAD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6" name="Rectangle 310"/>
            <p:cNvSpPr>
              <a:spLocks noChangeArrowheads="1"/>
            </p:cNvSpPr>
            <p:nvPr userDrawn="1"/>
          </p:nvSpPr>
          <p:spPr bwMode="auto">
            <a:xfrm>
              <a:off x="3160" y="-14"/>
              <a:ext cx="44" cy="149"/>
            </a:xfrm>
            <a:prstGeom prst="rect">
              <a:avLst/>
            </a:prstGeom>
            <a:solidFill>
              <a:srgbClr val="CBCCD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7" name="Rectangle 311"/>
            <p:cNvSpPr>
              <a:spLocks noChangeArrowheads="1"/>
            </p:cNvSpPr>
            <p:nvPr userDrawn="1"/>
          </p:nvSpPr>
          <p:spPr bwMode="auto">
            <a:xfrm>
              <a:off x="3204" y="-14"/>
              <a:ext cx="45" cy="149"/>
            </a:xfrm>
            <a:prstGeom prst="rect">
              <a:avLst/>
            </a:prstGeom>
            <a:solidFill>
              <a:srgbClr val="CDCED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8" name="Rectangle 312"/>
            <p:cNvSpPr>
              <a:spLocks noChangeArrowheads="1"/>
            </p:cNvSpPr>
            <p:nvPr userDrawn="1"/>
          </p:nvSpPr>
          <p:spPr bwMode="auto">
            <a:xfrm>
              <a:off x="3249" y="-14"/>
              <a:ext cx="44" cy="149"/>
            </a:xfrm>
            <a:prstGeom prst="rect">
              <a:avLst/>
            </a:prstGeom>
            <a:solidFill>
              <a:srgbClr val="CECFD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9" name="Rectangle 313"/>
            <p:cNvSpPr>
              <a:spLocks noChangeArrowheads="1"/>
            </p:cNvSpPr>
            <p:nvPr userDrawn="1"/>
          </p:nvSpPr>
          <p:spPr bwMode="auto">
            <a:xfrm>
              <a:off x="3293" y="-14"/>
              <a:ext cx="44" cy="149"/>
            </a:xfrm>
            <a:prstGeom prst="rect">
              <a:avLst/>
            </a:prstGeom>
            <a:solidFill>
              <a:srgbClr val="D0D1D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0" name="Rectangle 314"/>
            <p:cNvSpPr>
              <a:spLocks noChangeArrowheads="1"/>
            </p:cNvSpPr>
            <p:nvPr userDrawn="1"/>
          </p:nvSpPr>
          <p:spPr bwMode="auto">
            <a:xfrm>
              <a:off x="3337" y="-14"/>
              <a:ext cx="44" cy="149"/>
            </a:xfrm>
            <a:prstGeom prst="rect">
              <a:avLst/>
            </a:prstGeom>
            <a:solidFill>
              <a:srgbClr val="D2D3D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1" name="Rectangle 315"/>
            <p:cNvSpPr>
              <a:spLocks noChangeArrowheads="1"/>
            </p:cNvSpPr>
            <p:nvPr userDrawn="1"/>
          </p:nvSpPr>
          <p:spPr bwMode="auto">
            <a:xfrm>
              <a:off x="3381" y="-14"/>
              <a:ext cx="43" cy="149"/>
            </a:xfrm>
            <a:prstGeom prst="rect">
              <a:avLst/>
            </a:prstGeom>
            <a:solidFill>
              <a:srgbClr val="D4D5D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2" name="Rectangle 316"/>
            <p:cNvSpPr>
              <a:spLocks noChangeArrowheads="1"/>
            </p:cNvSpPr>
            <p:nvPr userDrawn="1"/>
          </p:nvSpPr>
          <p:spPr bwMode="auto">
            <a:xfrm>
              <a:off x="3424" y="-14"/>
              <a:ext cx="44" cy="149"/>
            </a:xfrm>
            <a:prstGeom prst="rect">
              <a:avLst/>
            </a:prstGeom>
            <a:solidFill>
              <a:srgbClr val="D6D6D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3" name="Rectangle 317"/>
            <p:cNvSpPr>
              <a:spLocks noChangeArrowheads="1"/>
            </p:cNvSpPr>
            <p:nvPr userDrawn="1"/>
          </p:nvSpPr>
          <p:spPr bwMode="auto">
            <a:xfrm>
              <a:off x="3468" y="-14"/>
              <a:ext cx="45" cy="149"/>
            </a:xfrm>
            <a:prstGeom prst="rect">
              <a:avLst/>
            </a:prstGeom>
            <a:solidFill>
              <a:srgbClr val="D7D8D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4" name="Rectangle 318"/>
            <p:cNvSpPr>
              <a:spLocks noChangeArrowheads="1"/>
            </p:cNvSpPr>
            <p:nvPr userDrawn="1"/>
          </p:nvSpPr>
          <p:spPr bwMode="auto">
            <a:xfrm>
              <a:off x="3513" y="-14"/>
              <a:ext cx="66" cy="149"/>
            </a:xfrm>
            <a:prstGeom prst="rect">
              <a:avLst/>
            </a:prstGeom>
            <a:solidFill>
              <a:srgbClr val="D9DAD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5" name="Rectangle 319"/>
            <p:cNvSpPr>
              <a:spLocks noChangeArrowheads="1"/>
            </p:cNvSpPr>
            <p:nvPr userDrawn="1"/>
          </p:nvSpPr>
          <p:spPr bwMode="auto">
            <a:xfrm>
              <a:off x="3579" y="-14"/>
              <a:ext cx="44" cy="149"/>
            </a:xfrm>
            <a:prstGeom prst="rect">
              <a:avLst/>
            </a:prstGeom>
            <a:solidFill>
              <a:srgbClr val="DBDCE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6" name="Rectangle 320"/>
            <p:cNvSpPr>
              <a:spLocks noChangeArrowheads="1"/>
            </p:cNvSpPr>
            <p:nvPr userDrawn="1"/>
          </p:nvSpPr>
          <p:spPr bwMode="auto">
            <a:xfrm>
              <a:off x="3623" y="-14"/>
              <a:ext cx="66" cy="149"/>
            </a:xfrm>
            <a:prstGeom prst="rect">
              <a:avLst/>
            </a:prstGeom>
            <a:solidFill>
              <a:srgbClr val="DDDEE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7" name="Rectangle 321"/>
            <p:cNvSpPr>
              <a:spLocks noChangeArrowheads="1"/>
            </p:cNvSpPr>
            <p:nvPr userDrawn="1"/>
          </p:nvSpPr>
          <p:spPr bwMode="auto">
            <a:xfrm>
              <a:off x="3689" y="-14"/>
              <a:ext cx="44" cy="149"/>
            </a:xfrm>
            <a:prstGeom prst="rect">
              <a:avLst/>
            </a:prstGeom>
            <a:solidFill>
              <a:srgbClr val="DFE0E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8" name="Rectangle 322"/>
            <p:cNvSpPr>
              <a:spLocks noChangeArrowheads="1"/>
            </p:cNvSpPr>
            <p:nvPr userDrawn="1"/>
          </p:nvSpPr>
          <p:spPr bwMode="auto">
            <a:xfrm>
              <a:off x="3733" y="-14"/>
              <a:ext cx="44" cy="149"/>
            </a:xfrm>
            <a:prstGeom prst="rect">
              <a:avLst/>
            </a:prstGeom>
            <a:solidFill>
              <a:srgbClr val="E1E1E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9" name="Rectangle 323"/>
            <p:cNvSpPr>
              <a:spLocks noChangeArrowheads="1"/>
            </p:cNvSpPr>
            <p:nvPr userDrawn="1"/>
          </p:nvSpPr>
          <p:spPr bwMode="auto">
            <a:xfrm>
              <a:off x="3777" y="-14"/>
              <a:ext cx="45" cy="149"/>
            </a:xfrm>
            <a:prstGeom prst="rect">
              <a:avLst/>
            </a:prstGeom>
            <a:solidFill>
              <a:srgbClr val="E2E2E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0" name="Rectangle 324"/>
            <p:cNvSpPr>
              <a:spLocks noChangeArrowheads="1"/>
            </p:cNvSpPr>
            <p:nvPr userDrawn="1"/>
          </p:nvSpPr>
          <p:spPr bwMode="auto">
            <a:xfrm>
              <a:off x="3822" y="-14"/>
              <a:ext cx="44" cy="149"/>
            </a:xfrm>
            <a:prstGeom prst="rect">
              <a:avLst/>
            </a:prstGeom>
            <a:solidFill>
              <a:srgbClr val="E3E4E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1" name="Rectangle 325"/>
            <p:cNvSpPr>
              <a:spLocks noChangeArrowheads="1"/>
            </p:cNvSpPr>
            <p:nvPr userDrawn="1"/>
          </p:nvSpPr>
          <p:spPr bwMode="auto">
            <a:xfrm>
              <a:off x="3866" y="-14"/>
              <a:ext cx="66" cy="149"/>
            </a:xfrm>
            <a:prstGeom prst="rect">
              <a:avLst/>
            </a:prstGeom>
            <a:solidFill>
              <a:srgbClr val="E5E5E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2" name="Rectangle 326"/>
            <p:cNvSpPr>
              <a:spLocks noChangeArrowheads="1"/>
            </p:cNvSpPr>
            <p:nvPr userDrawn="1"/>
          </p:nvSpPr>
          <p:spPr bwMode="auto">
            <a:xfrm>
              <a:off x="3932" y="-14"/>
              <a:ext cx="44" cy="149"/>
            </a:xfrm>
            <a:prstGeom prst="rect">
              <a:avLst/>
            </a:prstGeom>
            <a:solidFill>
              <a:srgbClr val="E6E7E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3" name="Rectangle 327"/>
            <p:cNvSpPr>
              <a:spLocks noChangeArrowheads="1"/>
            </p:cNvSpPr>
            <p:nvPr userDrawn="1"/>
          </p:nvSpPr>
          <p:spPr bwMode="auto">
            <a:xfrm>
              <a:off x="3976" y="-14"/>
              <a:ext cx="66" cy="149"/>
            </a:xfrm>
            <a:prstGeom prst="rect">
              <a:avLst/>
            </a:prstGeom>
            <a:solidFill>
              <a:srgbClr val="E8E8E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4" name="Rectangle 328"/>
            <p:cNvSpPr>
              <a:spLocks noChangeArrowheads="1"/>
            </p:cNvSpPr>
            <p:nvPr userDrawn="1"/>
          </p:nvSpPr>
          <p:spPr bwMode="auto">
            <a:xfrm>
              <a:off x="4042" y="-14"/>
              <a:ext cx="70" cy="149"/>
            </a:xfrm>
            <a:prstGeom prst="rect">
              <a:avLst/>
            </a:prstGeom>
            <a:solidFill>
              <a:srgbClr val="EAEAE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5" name="Rectangle 329"/>
            <p:cNvSpPr>
              <a:spLocks noChangeArrowheads="1"/>
            </p:cNvSpPr>
            <p:nvPr userDrawn="1"/>
          </p:nvSpPr>
          <p:spPr bwMode="auto">
            <a:xfrm>
              <a:off x="4109" y="-14"/>
              <a:ext cx="65" cy="149"/>
            </a:xfrm>
            <a:prstGeom prst="rect">
              <a:avLst/>
            </a:prstGeom>
            <a:solidFill>
              <a:srgbClr val="EBECE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6" name="Rectangle 330"/>
            <p:cNvSpPr>
              <a:spLocks noChangeArrowheads="1"/>
            </p:cNvSpPr>
            <p:nvPr userDrawn="1"/>
          </p:nvSpPr>
          <p:spPr bwMode="auto">
            <a:xfrm>
              <a:off x="4174" y="-14"/>
              <a:ext cx="66" cy="149"/>
            </a:xfrm>
            <a:prstGeom prst="rect">
              <a:avLst/>
            </a:prstGeom>
            <a:solidFill>
              <a:srgbClr val="EDEDE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7" name="Rectangle 331"/>
            <p:cNvSpPr>
              <a:spLocks noChangeArrowheads="1"/>
            </p:cNvSpPr>
            <p:nvPr userDrawn="1"/>
          </p:nvSpPr>
          <p:spPr bwMode="auto">
            <a:xfrm>
              <a:off x="4240" y="-14"/>
              <a:ext cx="69" cy="149"/>
            </a:xfrm>
            <a:prstGeom prst="rect">
              <a:avLst/>
            </a:prstGeom>
            <a:solidFill>
              <a:srgbClr val="EEEFF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8" name="Rectangle 332"/>
            <p:cNvSpPr>
              <a:spLocks noChangeArrowheads="1"/>
            </p:cNvSpPr>
            <p:nvPr userDrawn="1"/>
          </p:nvSpPr>
          <p:spPr bwMode="auto">
            <a:xfrm>
              <a:off x="4306" y="-14"/>
              <a:ext cx="89" cy="149"/>
            </a:xfrm>
            <a:prstGeom prst="rect">
              <a:avLst/>
            </a:prstGeom>
            <a:solidFill>
              <a:srgbClr val="F0F0F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9" name="Rectangle 333"/>
            <p:cNvSpPr>
              <a:spLocks noChangeArrowheads="1"/>
            </p:cNvSpPr>
            <p:nvPr userDrawn="1"/>
          </p:nvSpPr>
          <p:spPr bwMode="auto">
            <a:xfrm>
              <a:off x="4395" y="-14"/>
              <a:ext cx="85" cy="149"/>
            </a:xfrm>
            <a:prstGeom prst="rect">
              <a:avLst/>
            </a:prstGeom>
            <a:solidFill>
              <a:srgbClr val="F2F2F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0" name="Rectangle 334"/>
            <p:cNvSpPr>
              <a:spLocks noChangeArrowheads="1"/>
            </p:cNvSpPr>
            <p:nvPr userDrawn="1"/>
          </p:nvSpPr>
          <p:spPr bwMode="auto">
            <a:xfrm>
              <a:off x="4483" y="-14"/>
              <a:ext cx="69" cy="149"/>
            </a:xfrm>
            <a:prstGeom prst="rect">
              <a:avLst/>
            </a:prstGeom>
            <a:solidFill>
              <a:srgbClr val="F3F3F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1" name="Rectangle 335"/>
            <p:cNvSpPr>
              <a:spLocks noChangeArrowheads="1"/>
            </p:cNvSpPr>
            <p:nvPr userDrawn="1"/>
          </p:nvSpPr>
          <p:spPr bwMode="auto">
            <a:xfrm>
              <a:off x="4549" y="-14"/>
              <a:ext cx="89" cy="149"/>
            </a:xfrm>
            <a:prstGeom prst="rect">
              <a:avLst/>
            </a:prstGeom>
            <a:solidFill>
              <a:srgbClr val="F4F5F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2" name="Rectangle 336"/>
            <p:cNvSpPr>
              <a:spLocks noChangeArrowheads="1"/>
            </p:cNvSpPr>
            <p:nvPr userDrawn="1"/>
          </p:nvSpPr>
          <p:spPr bwMode="auto">
            <a:xfrm>
              <a:off x="4638" y="-14"/>
              <a:ext cx="110" cy="149"/>
            </a:xfrm>
            <a:prstGeom prst="rect">
              <a:avLst/>
            </a:prstGeom>
            <a:solidFill>
              <a:srgbClr val="F6F6F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3" name="Rectangle 337"/>
            <p:cNvSpPr>
              <a:spLocks noChangeArrowheads="1"/>
            </p:cNvSpPr>
            <p:nvPr userDrawn="1"/>
          </p:nvSpPr>
          <p:spPr bwMode="auto">
            <a:xfrm>
              <a:off x="4748" y="-14"/>
              <a:ext cx="88" cy="149"/>
            </a:xfrm>
            <a:prstGeom prst="rect">
              <a:avLst/>
            </a:prstGeom>
            <a:solidFill>
              <a:srgbClr val="F7F8F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4" name="Rectangle 338"/>
            <p:cNvSpPr>
              <a:spLocks noChangeArrowheads="1"/>
            </p:cNvSpPr>
            <p:nvPr userDrawn="1"/>
          </p:nvSpPr>
          <p:spPr bwMode="auto">
            <a:xfrm>
              <a:off x="4836" y="-14"/>
              <a:ext cx="129" cy="149"/>
            </a:xfrm>
            <a:prstGeom prst="rect">
              <a:avLst/>
            </a:prstGeom>
            <a:solidFill>
              <a:srgbClr val="F9F9F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5" name="Rectangle 339"/>
            <p:cNvSpPr>
              <a:spLocks noChangeArrowheads="1"/>
            </p:cNvSpPr>
            <p:nvPr userDrawn="1"/>
          </p:nvSpPr>
          <p:spPr bwMode="auto">
            <a:xfrm>
              <a:off x="4968" y="-14"/>
              <a:ext cx="154" cy="149"/>
            </a:xfrm>
            <a:prstGeom prst="rect">
              <a:avLst/>
            </a:prstGeom>
            <a:solidFill>
              <a:srgbClr val="FAFAF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6" name="Rectangle 340"/>
            <p:cNvSpPr>
              <a:spLocks noChangeArrowheads="1"/>
            </p:cNvSpPr>
            <p:nvPr userDrawn="1"/>
          </p:nvSpPr>
          <p:spPr bwMode="auto">
            <a:xfrm>
              <a:off x="5122" y="-14"/>
              <a:ext cx="221" cy="149"/>
            </a:xfrm>
            <a:prstGeom prst="rect">
              <a:avLst/>
            </a:prstGeom>
            <a:solidFill>
              <a:srgbClr val="FCFCF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7" name="Rectangle 341"/>
            <p:cNvSpPr>
              <a:spLocks noChangeArrowheads="1"/>
            </p:cNvSpPr>
            <p:nvPr userDrawn="1"/>
          </p:nvSpPr>
          <p:spPr bwMode="auto">
            <a:xfrm>
              <a:off x="5343" y="-14"/>
              <a:ext cx="199" cy="149"/>
            </a:xfrm>
            <a:prstGeom prst="rect">
              <a:avLst/>
            </a:prstGeom>
            <a:solidFill>
              <a:srgbClr val="FDFDF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8" name="Rectangle 342"/>
            <p:cNvSpPr>
              <a:spLocks noChangeArrowheads="1"/>
            </p:cNvSpPr>
            <p:nvPr userDrawn="1"/>
          </p:nvSpPr>
          <p:spPr bwMode="auto">
            <a:xfrm>
              <a:off x="5542" y="-14"/>
              <a:ext cx="100" cy="14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149" name="Freeform 353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11616269" y="-27513"/>
            <a:ext cx="4642558" cy="319617"/>
          </a:xfrm>
          <a:custGeom>
            <a:avLst/>
            <a:gdLst>
              <a:gd name="T0" fmla="*/ 0 w 1612"/>
              <a:gd name="T1" fmla="*/ 0 h 164"/>
              <a:gd name="T2" fmla="*/ 2147483646 w 1612"/>
              <a:gd name="T3" fmla="*/ 2147483646 h 164"/>
              <a:gd name="T4" fmla="*/ 2147483646 w 1612"/>
              <a:gd name="T5" fmla="*/ 2147483646 h 164"/>
              <a:gd name="T6" fmla="*/ 2147483646 w 1612"/>
              <a:gd name="T7" fmla="*/ 0 h 164"/>
              <a:gd name="T8" fmla="*/ 0 w 1612"/>
              <a:gd name="T9" fmla="*/ 0 h 1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12"/>
              <a:gd name="T16" fmla="*/ 0 h 164"/>
              <a:gd name="T17" fmla="*/ 1612 w 1612"/>
              <a:gd name="T18" fmla="*/ 164 h 1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12" h="164">
                <a:moveTo>
                  <a:pt x="0" y="0"/>
                </a:moveTo>
                <a:lnTo>
                  <a:pt x="95" y="164"/>
                </a:lnTo>
                <a:lnTo>
                  <a:pt x="1612" y="164"/>
                </a:lnTo>
                <a:lnTo>
                  <a:pt x="1612" y="0"/>
                </a:lnTo>
                <a:lnTo>
                  <a:pt x="0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lIns="123451" tIns="61724" rIns="123451" bIns="61724"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150" name="AutoShape 196"/>
          <p:cNvSpPr>
            <a:spLocks noChangeAspect="1" noChangeArrowheads="1" noTextEdit="1"/>
          </p:cNvSpPr>
          <p:nvPr>
            <p:custDataLst>
              <p:tags r:id="rId4"/>
            </p:custDataLst>
          </p:nvPr>
        </p:nvSpPr>
        <p:spPr bwMode="auto">
          <a:xfrm>
            <a:off x="-11260" y="-35955"/>
            <a:ext cx="16309623" cy="345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452" tIns="60729" rIns="121452" bIns="60729"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grpSp>
        <p:nvGrpSpPr>
          <p:cNvPr id="151" name="Group 355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8475" y="8822298"/>
            <a:ext cx="16250356" cy="351367"/>
            <a:chOff x="3" y="4085"/>
            <a:chExt cx="5643" cy="163"/>
          </a:xfrm>
        </p:grpSpPr>
        <p:sp>
          <p:nvSpPr>
            <p:cNvPr id="152" name="Rectangle 36"/>
            <p:cNvSpPr>
              <a:spLocks noChangeArrowheads="1"/>
            </p:cNvSpPr>
            <p:nvPr userDrawn="1">
              <p:custDataLst>
                <p:tags r:id="rId11"/>
              </p:custDataLst>
            </p:nvPr>
          </p:nvSpPr>
          <p:spPr bwMode="auto">
            <a:xfrm flipH="1">
              <a:off x="3" y="4087"/>
              <a:ext cx="5636" cy="161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2203" tIns="46098" rIns="92203" bIns="46098" anchor="ctr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3" name="Freeform 354"/>
            <p:cNvSpPr>
              <a:spLocks/>
            </p:cNvSpPr>
            <p:nvPr userDrawn="1"/>
          </p:nvSpPr>
          <p:spPr bwMode="auto">
            <a:xfrm flipV="1">
              <a:off x="4034" y="4085"/>
              <a:ext cx="1612" cy="163"/>
            </a:xfrm>
            <a:custGeom>
              <a:avLst/>
              <a:gdLst>
                <a:gd name="T0" fmla="*/ 0 w 1612"/>
                <a:gd name="T1" fmla="*/ 0 h 164"/>
                <a:gd name="T2" fmla="*/ 95 w 1612"/>
                <a:gd name="T3" fmla="*/ 131 h 164"/>
                <a:gd name="T4" fmla="*/ 1612 w 1612"/>
                <a:gd name="T5" fmla="*/ 131 h 164"/>
                <a:gd name="T6" fmla="*/ 1612 w 1612"/>
                <a:gd name="T7" fmla="*/ 0 h 164"/>
                <a:gd name="T8" fmla="*/ 0 w 1612"/>
                <a:gd name="T9" fmla="*/ 0 h 1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12"/>
                <a:gd name="T16" fmla="*/ 0 h 164"/>
                <a:gd name="T17" fmla="*/ 1612 w 1612"/>
                <a:gd name="T18" fmla="*/ 164 h 1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12" h="164">
                  <a:moveTo>
                    <a:pt x="0" y="0"/>
                  </a:moveTo>
                  <a:lnTo>
                    <a:pt x="95" y="164"/>
                  </a:lnTo>
                  <a:lnTo>
                    <a:pt x="1612" y="164"/>
                  </a:lnTo>
                  <a:lnTo>
                    <a:pt x="161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 rot="10800000" lIns="92939" tIns="46470" rIns="92939" bIns="46470"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</p:grpSp>
      <p:grpSp>
        <p:nvGrpSpPr>
          <p:cNvPr id="154" name="McK Slide Elements"/>
          <p:cNvGrpSpPr>
            <a:grpSpLocks/>
          </p:cNvGrpSpPr>
          <p:nvPr/>
        </p:nvGrpSpPr>
        <p:grpSpPr bwMode="auto">
          <a:xfrm>
            <a:off x="222971" y="723905"/>
            <a:ext cx="15632290" cy="8384117"/>
            <a:chOff x="77" y="335"/>
            <a:chExt cx="5429" cy="3882"/>
          </a:xfrm>
        </p:grpSpPr>
        <p:sp>
          <p:nvSpPr>
            <p:cNvPr id="155" name="McK Measure" hidden="1"/>
            <p:cNvSpPr txBox="1">
              <a:spLocks noChangeArrowheads="1"/>
            </p:cNvSpPr>
            <p:nvPr userDrawn="1"/>
          </p:nvSpPr>
          <p:spPr bwMode="auto">
            <a:xfrm>
              <a:off x="77" y="335"/>
              <a:ext cx="5429" cy="15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>
              <a:spAutoFit/>
            </a:bodyPr>
            <a:lstStyle>
              <a:lvl1pPr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2100" dirty="0">
                  <a:solidFill>
                    <a:srgbClr val="000000"/>
                  </a:solidFill>
                  <a:cs typeface="Arial" charset="0"/>
                </a:rPr>
                <a:t>Unit of measure</a:t>
              </a:r>
            </a:p>
          </p:txBody>
        </p:sp>
        <p:sp>
          <p:nvSpPr>
            <p:cNvPr id="156" name="McK Footnote" hidden="1"/>
            <p:cNvSpPr txBox="1">
              <a:spLocks noChangeArrowheads="1"/>
            </p:cNvSpPr>
            <p:nvPr userDrawn="1"/>
          </p:nvSpPr>
          <p:spPr bwMode="auto">
            <a:xfrm>
              <a:off x="79" y="3966"/>
              <a:ext cx="5145" cy="251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 anchor="b">
              <a:spAutoFit/>
            </a:bodyPr>
            <a:lstStyle>
              <a:lvl1pPr marL="822325" indent="-822325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</a:t>
              </a:r>
              <a:r>
                <a:rPr lang="en-US" sz="1600" dirty="0">
                  <a:solidFill>
                    <a:srgbClr val="000000"/>
                  </a:solidFill>
                  <a:cs typeface="Arial" charset="0"/>
                </a:rPr>
                <a:t>*</a:t>
              </a: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Сноска</a:t>
              </a:r>
              <a:endParaRPr lang="en-US" sz="1600" dirty="0">
                <a:solidFill>
                  <a:srgbClr val="000000"/>
                </a:solidFill>
                <a:cs typeface="Arial" charset="0"/>
              </a:endParaRPr>
            </a:p>
            <a:p>
              <a:pPr eaLnBrk="1" hangingPunct="1">
                <a:spcBef>
                  <a:spcPct val="20000"/>
                </a:spcBef>
                <a:defRPr/>
              </a:pP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Источник</a:t>
              </a:r>
              <a:r>
                <a:rPr lang="en-US" sz="1600" dirty="0">
                  <a:solidFill>
                    <a:srgbClr val="000000"/>
                  </a:solidFill>
                  <a:cs typeface="Arial" charset="0"/>
                </a:rPr>
                <a:t>:</a:t>
              </a: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Источник</a:t>
              </a:r>
              <a:endParaRPr lang="en-US" sz="1600" dirty="0">
                <a:solidFill>
                  <a:srgbClr val="000000"/>
                </a:solidFill>
                <a:cs typeface="Arial" charset="0"/>
              </a:endParaRPr>
            </a:p>
          </p:txBody>
        </p:sp>
      </p:grpSp>
      <p:sp>
        <p:nvSpPr>
          <p:cNvPr id="157" name="Working Draft" hidden="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 rot="5400000">
            <a:off x="14973069" y="3688158"/>
            <a:ext cx="2314736" cy="123111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defTabSz="9334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800" dirty="0">
                <a:solidFill>
                  <a:srgbClr val="000000"/>
                </a:solidFill>
                <a:cs typeface="Arial" charset="0"/>
              </a:rPr>
              <a:t>Working Draft - Last Modified 09/06/2006 21:40:09</a:t>
            </a:r>
          </a:p>
        </p:txBody>
      </p:sp>
      <p:sp>
        <p:nvSpPr>
          <p:cNvPr id="158" name="Printed" hidden="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 rot="5400000">
            <a:off x="15476386" y="5738149"/>
            <a:ext cx="1308050" cy="123111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defTabSz="9334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800" dirty="0">
                <a:solidFill>
                  <a:srgbClr val="000000"/>
                </a:solidFill>
                <a:cs typeface="Arial" charset="0"/>
              </a:rPr>
              <a:t>Printed 08/06/2006 17:52:59</a:t>
            </a:r>
          </a:p>
        </p:txBody>
      </p:sp>
      <p:graphicFrame>
        <p:nvGraphicFramePr>
          <p:cNvPr id="159" name="AutoShape 218"/>
          <p:cNvGraphicFramePr>
            <a:graphicFrameLocks/>
          </p:cNvGraphicFramePr>
          <p:nvPr>
            <p:custDataLst>
              <p:tags r:id="rId8"/>
            </p:custDataLst>
          </p:nvPr>
        </p:nvGraphicFramePr>
        <p:xfrm>
          <a:off x="2852" y="5"/>
          <a:ext cx="287867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114" name="think-cell Slide" r:id="rId13" imgW="0" imgH="0" progId="">
                  <p:embed/>
                </p:oleObj>
              </mc:Choice>
              <mc:Fallback>
                <p:oleObj name="think-cell Slide" r:id="rId13" imgW="0" imgH="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2" y="5"/>
                        <a:ext cx="287867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217423" y="313267"/>
            <a:ext cx="15637932" cy="167481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60" name="pg num"/>
          <p:cNvSpPr>
            <a:spLocks noGrp="1" noChangeArrowheads="1"/>
          </p:cNvSpPr>
          <p:nvPr>
            <p:ph type="sldNum" sz="quarter" idx="10"/>
            <p:custDataLst>
              <p:tags r:id="rId9"/>
            </p:custDataLst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  <a:cs typeface="Arial" charset="0"/>
              </a:defRPr>
            </a:lvl1pPr>
          </a:lstStyle>
          <a:p>
            <a:pPr>
              <a:defRPr/>
            </a:pPr>
            <a:fld id="{1527C588-7E09-463F-95C3-AC330A12A25C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161" name="doc id"/>
          <p:cNvSpPr>
            <a:spLocks noGrp="1" noChangeArrowheads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9343637"/>
      </p:ext>
    </p:extLst>
  </p:cSld>
  <p:clrMapOvr>
    <a:masterClrMapping/>
  </p:clrMapOvr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23" y="7961376"/>
            <a:ext cx="16256000" cy="118262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45143" tIns="72571" rIns="145143" bIns="72571" anchor="ctr"/>
          <a:lstStyle/>
          <a:p>
            <a:pPr algn="ctr" eaLnBrk="1" hangingPunct="1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-16256" y="8071104"/>
            <a:ext cx="3998976" cy="950976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45143" tIns="72571" rIns="145143" bIns="72571" anchor="ctr"/>
          <a:lstStyle/>
          <a:p>
            <a:pPr algn="ctr" eaLnBrk="1" hangingPunct="1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194048" y="8058912"/>
            <a:ext cx="12061952" cy="950976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45143" tIns="72571" rIns="145143" bIns="72571" anchor="ctr"/>
          <a:lstStyle/>
          <a:p>
            <a:pPr algn="ctr" eaLnBrk="1" hangingPunct="1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199493" y="5384800"/>
            <a:ext cx="11514667" cy="24384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199493" y="8066716"/>
            <a:ext cx="11921067" cy="914400"/>
          </a:xfrm>
        </p:spPr>
        <p:txBody>
          <a:bodyPr anchor="ctr">
            <a:normAutofit/>
          </a:bodyPr>
          <a:lstStyle>
            <a:lvl1pPr marL="0" indent="0" algn="l">
              <a:buNone/>
              <a:defRPr sz="4100">
                <a:solidFill>
                  <a:srgbClr val="FFFFFF"/>
                </a:solidFill>
              </a:defRPr>
            </a:lvl1pPr>
            <a:lvl2pPr marL="725714" indent="0" algn="ctr">
              <a:buNone/>
            </a:lvl2pPr>
            <a:lvl3pPr marL="1451422" indent="0" algn="ctr">
              <a:buNone/>
            </a:lvl3pPr>
            <a:lvl4pPr marL="2177136" indent="0" algn="ctr">
              <a:buNone/>
            </a:lvl4pPr>
            <a:lvl5pPr marL="2902845" indent="0" algn="ctr">
              <a:buNone/>
            </a:lvl5pPr>
            <a:lvl6pPr marL="3628557" indent="0" algn="ctr">
              <a:buNone/>
            </a:lvl6pPr>
            <a:lvl7pPr marL="4354269" indent="0" algn="ctr">
              <a:buNone/>
            </a:lvl7pPr>
            <a:lvl8pPr marL="5079981" indent="0" algn="ctr">
              <a:buNone/>
            </a:lvl8pPr>
            <a:lvl9pPr marL="5805689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5467" y="8091599"/>
            <a:ext cx="3657600" cy="914400"/>
          </a:xfrm>
        </p:spPr>
        <p:txBody>
          <a:bodyPr>
            <a:noAutofit/>
          </a:bodyPr>
          <a:lstStyle>
            <a:lvl1pPr algn="ctr">
              <a:defRPr sz="3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887CEF32-54CF-4ED3-A236-4A13808436C3}" type="datetime1">
              <a:rPr lang="ru-RU" smtClean="0"/>
              <a:pPr>
                <a:defRPr/>
              </a:pPr>
              <a:t>27.02.2023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3707392" y="315413"/>
            <a:ext cx="10430933" cy="486833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>
              <a:solidFill>
                <a:srgbClr val="FEFAC9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4224026" y="304800"/>
            <a:ext cx="1490133" cy="508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78FC1BBA-F0C9-4E85-AA33-7079A89177F5}" type="slidenum">
              <a:rPr lang="ru-RU" altLang="ru-RU" smtClean="0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88937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9178" y="304800"/>
            <a:ext cx="14494933" cy="13208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C9BF829-4FB2-4E69-83F9-43CCEB42B50C}" type="datetime1">
              <a:rPr lang="ru-RU" smtClean="0">
                <a:solidFill>
                  <a:srgbClr val="444D26"/>
                </a:solidFill>
              </a:rPr>
              <a:pPr>
                <a:defRPr/>
              </a:pPr>
              <a:t>27.02.2023</a:t>
            </a:fld>
            <a:endParaRPr lang="ru-RU">
              <a:solidFill>
                <a:srgbClr val="444D26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444D26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AF400A9C-BED8-496C-8A87-12CAC68F0560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1089178" y="2133600"/>
            <a:ext cx="14494933" cy="59944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703295406"/>
      </p:ext>
    </p:extLst>
  </p:cSld>
  <p:clrMapOvr>
    <a:masterClrMapping/>
  </p:clrMapOvr>
  <p:transition spd="med">
    <p:fade/>
  </p:transition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438404" y="3657627"/>
            <a:ext cx="12663312" cy="2230967"/>
          </a:xfrm>
        </p:spPr>
        <p:txBody>
          <a:bodyPr anchor="t"/>
          <a:lstStyle>
            <a:lvl1pPr marL="0" indent="0">
              <a:buNone/>
              <a:defRPr sz="4400">
                <a:solidFill>
                  <a:schemeClr val="tx2"/>
                </a:solidFill>
              </a:defRPr>
            </a:lvl1pPr>
            <a:lvl2pPr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23" y="2032000"/>
            <a:ext cx="16256000" cy="1524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45143" tIns="72571" rIns="145143" bIns="72571" anchor="ctr"/>
          <a:lstStyle/>
          <a:p>
            <a:pPr algn="ctr" eaLnBrk="1" hangingPunct="1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6" y="2133600"/>
            <a:ext cx="2302933" cy="13208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45143" tIns="72571" rIns="145143" bIns="72571" anchor="ctr"/>
          <a:lstStyle/>
          <a:p>
            <a:pPr algn="ctr" eaLnBrk="1" hangingPunct="1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438423" y="2133600"/>
            <a:ext cx="13817600" cy="13208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45143" tIns="72571" rIns="145143" bIns="72571" anchor="ctr"/>
          <a:lstStyle/>
          <a:p>
            <a:pPr algn="ctr" eaLnBrk="1" hangingPunct="1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8400" y="2133600"/>
            <a:ext cx="13546667" cy="1320800"/>
          </a:xfrm>
        </p:spPr>
        <p:txBody>
          <a:bodyPr/>
          <a:lstStyle>
            <a:lvl1pPr algn="l">
              <a:buNone/>
              <a:defRPr sz="70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F64D560-29E3-4241-B0D3-8FD4C46B489B}" type="datetime1">
              <a:rPr lang="ru-RU" smtClean="0">
                <a:solidFill>
                  <a:srgbClr val="444D26"/>
                </a:solidFill>
              </a:rPr>
              <a:pPr>
                <a:defRPr/>
              </a:pPr>
              <a:t>27.02.2023</a:t>
            </a:fld>
            <a:endParaRPr lang="ru-RU">
              <a:solidFill>
                <a:srgbClr val="444D26"/>
              </a:solidFill>
            </a:endParaRP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26" y="2336800"/>
            <a:ext cx="2302933" cy="935568"/>
          </a:xfrm>
        </p:spPr>
        <p:txBody>
          <a:bodyPr>
            <a:noAutofit/>
          </a:bodyPr>
          <a:lstStyle>
            <a:lvl1pPr>
              <a:defRPr sz="3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60056920-1C29-4356-9141-8DB07C7B3C3D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444D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00169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1083733" y="2119423"/>
            <a:ext cx="6908800" cy="6096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8613157" y="2119423"/>
            <a:ext cx="6908800" cy="6096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>
              <a:defRPr/>
            </a:pPr>
            <a:fld id="{8B67E72A-B0A2-48C8-87FE-C18F62CFD8D2}" type="datetime1">
              <a:rPr lang="ru-RU" smtClean="0">
                <a:solidFill>
                  <a:srgbClr val="444D26"/>
                </a:solidFill>
              </a:rPr>
              <a:pPr>
                <a:defRPr/>
              </a:pPr>
              <a:t>27.02.2023</a:t>
            </a:fld>
            <a:endParaRPr lang="ru-RU">
              <a:solidFill>
                <a:srgbClr val="444D26"/>
              </a:solidFill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>
              <a:defRPr/>
            </a:pPr>
            <a:fld id="{A21DEBA8-2FB6-4B7F-A800-AFDD9D852042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>
              <a:defRPr/>
            </a:pPr>
            <a:endParaRPr lang="ru-RU">
              <a:solidFill>
                <a:srgbClr val="444D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306117"/>
      </p:ext>
    </p:extLst>
  </p:cSld>
  <p:clrMapOvr>
    <a:masterClrMapping/>
  </p:clrMapOvr>
  <p:transition spd="med">
    <p:fade/>
  </p:transition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8293" y="364071"/>
            <a:ext cx="14494933" cy="1159933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1083733" y="3251200"/>
            <a:ext cx="6908800" cy="47752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8534423" y="3251200"/>
            <a:ext cx="6908800" cy="47752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>
              <a:defRPr/>
            </a:pPr>
            <a:fld id="{87B3E4C4-9535-4A20-9CFD-7E7499B7674E}" type="datetime1">
              <a:rPr lang="ru-RU" smtClean="0">
                <a:solidFill>
                  <a:srgbClr val="444D26"/>
                </a:solidFill>
              </a:rPr>
              <a:pPr>
                <a:defRPr/>
              </a:pPr>
              <a:t>27.02.2023</a:t>
            </a:fld>
            <a:endParaRPr lang="ru-RU">
              <a:solidFill>
                <a:srgbClr val="444D26"/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>
              <a:defRPr/>
            </a:pPr>
            <a:fld id="{2332AE7E-63D2-45F9-BE8C-AE6631424909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>
              <a:defRPr/>
            </a:pPr>
            <a:endParaRPr lang="ru-RU">
              <a:solidFill>
                <a:srgbClr val="444D26"/>
              </a:solidFill>
            </a:endParaRPr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1083733" y="2336800"/>
            <a:ext cx="6908800" cy="85344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32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8534423" y="2336800"/>
            <a:ext cx="6908800" cy="85344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32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349518293"/>
      </p:ext>
    </p:extLst>
  </p:cSld>
  <p:clrMapOvr>
    <a:masterClrMapping/>
  </p:clrMapOvr>
  <p:transition spd="med">
    <p:fade/>
  </p:transition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259330F-17D4-4E10-A3B1-25FB00971E40}" type="datetime1">
              <a:rPr lang="ru-RU" smtClean="0">
                <a:solidFill>
                  <a:srgbClr val="444D26"/>
                </a:solidFill>
              </a:rPr>
              <a:pPr>
                <a:defRPr/>
              </a:pPr>
              <a:t>27.02.2023</a:t>
            </a:fld>
            <a:endParaRPr lang="ru-RU">
              <a:solidFill>
                <a:srgbClr val="444D26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444D26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2DB9F513-DF39-47BE-B74E-A8C6974A78A6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90084706"/>
      </p:ext>
    </p:extLst>
  </p:cSld>
  <p:clrMapOvr>
    <a:masterClrMapping/>
  </p:clrMapOvr>
  <p:transition spd="med">
    <p:fade/>
  </p:transition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B4887F9-C1C5-4521-9EEA-82612AF5384B}" type="datetime1">
              <a:rPr lang="ru-RU" smtClean="0">
                <a:solidFill>
                  <a:srgbClr val="444D26"/>
                </a:solidFill>
              </a:rPr>
              <a:pPr>
                <a:defRPr/>
              </a:pPr>
              <a:t>27.02.2023</a:t>
            </a:fld>
            <a:endParaRPr lang="ru-RU">
              <a:solidFill>
                <a:srgbClr val="444D26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444D26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26" y="8331201"/>
            <a:ext cx="948267" cy="508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D16054A7-1B36-465F-8861-2963BEB3FD24}" type="slidenum">
              <a:rPr lang="ru-RU" altLang="ru-RU" smtClean="0">
                <a:solidFill>
                  <a:srgbClr val="444D26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444D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008412"/>
      </p:ext>
    </p:extLst>
  </p:cSld>
  <p:clrMapOvr>
    <a:masterClrMapping/>
  </p:clrMapOvr>
  <p:transition spd="med">
    <p:fade/>
  </p:transition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3759" y="364071"/>
            <a:ext cx="14359467" cy="1159933"/>
          </a:xfrm>
        </p:spPr>
        <p:txBody>
          <a:bodyPr anchor="ctr"/>
          <a:lstStyle>
            <a:lvl1pPr algn="l">
              <a:buNone/>
              <a:defRPr sz="7000" b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F1CA335-19B9-46DB-A464-852FA0D79796}" type="datetime1">
              <a:rPr lang="ru-RU" smtClean="0">
                <a:solidFill>
                  <a:srgbClr val="444D26"/>
                </a:solidFill>
              </a:rPr>
              <a:pPr>
                <a:defRPr/>
              </a:pPr>
              <a:t>27.02.2023</a:t>
            </a:fld>
            <a:endParaRPr lang="ru-RU">
              <a:solidFill>
                <a:srgbClr val="444D26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444D26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7353D86D-903B-4A04-8507-034AC4B15EBA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083733" y="2336800"/>
            <a:ext cx="2844800" cy="57912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217714" tIns="290285" rIns="217714" bIns="145143"/>
          <a:lstStyle>
            <a:lvl1pPr marL="0" indent="0">
              <a:spcAft>
                <a:spcPts val="1587"/>
              </a:spcAft>
              <a:buNone/>
              <a:defRPr sz="2900"/>
            </a:lvl1pPr>
            <a:lvl2pPr>
              <a:buNone/>
              <a:defRPr sz="1900"/>
            </a:lvl2pPr>
            <a:lvl3pPr>
              <a:buNone/>
              <a:defRPr sz="1600"/>
            </a:lvl3pPr>
            <a:lvl4pPr>
              <a:buNone/>
              <a:defRPr sz="1400"/>
            </a:lvl4pPr>
            <a:lvl5pPr>
              <a:buNone/>
              <a:defRPr sz="14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199479" y="2336800"/>
            <a:ext cx="11379202" cy="58928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722410356"/>
      </p:ext>
    </p:extLst>
  </p:cSld>
  <p:clrMapOvr>
    <a:masterClrMapping/>
  </p:clrMapOvr>
  <p:transition spd="med">
    <p:fade/>
  </p:transition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844800" y="7315200"/>
            <a:ext cx="13004800" cy="914400"/>
          </a:xfrm>
        </p:spPr>
        <p:txBody>
          <a:bodyPr/>
          <a:lstStyle>
            <a:lvl1pPr marL="0" indent="0">
              <a:buFontTx/>
              <a:buNone/>
              <a:defRPr sz="2700"/>
            </a:lvl1pPr>
            <a:lvl2pPr>
              <a:buFontTx/>
              <a:buNone/>
              <a:defRPr sz="1900"/>
            </a:lvl2pPr>
            <a:lvl3pPr>
              <a:buFontTx/>
              <a:buNone/>
              <a:defRPr sz="1600"/>
            </a:lvl3pPr>
            <a:lvl4pPr>
              <a:buFontTx/>
              <a:buNone/>
              <a:defRPr sz="1400"/>
            </a:lvl4pPr>
            <a:lvl5pPr>
              <a:buFontTx/>
              <a:buNone/>
              <a:defRPr sz="14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16233" y="6096000"/>
            <a:ext cx="16256000" cy="118262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45143" tIns="72571" rIns="145143" bIns="72571" anchor="ctr"/>
          <a:lstStyle/>
          <a:p>
            <a:pPr algn="ctr" eaLnBrk="1" hangingPunct="1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-16256" y="6217920"/>
            <a:ext cx="2600960" cy="950976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45143" tIns="72571" rIns="145143" bIns="72571" anchor="ctr"/>
          <a:lstStyle/>
          <a:p>
            <a:pPr algn="ctr" eaLnBrk="1" hangingPunct="1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747264" y="6205728"/>
            <a:ext cx="13508736" cy="950976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45143" tIns="72571" rIns="145143" bIns="72571" anchor="ctr"/>
          <a:lstStyle/>
          <a:p>
            <a:pPr algn="ctr" eaLnBrk="1" hangingPunct="1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44800" y="6197600"/>
            <a:ext cx="13004800" cy="914400"/>
          </a:xfrm>
        </p:spPr>
        <p:txBody>
          <a:bodyPr anchor="ctr"/>
          <a:lstStyle>
            <a:lvl1pPr algn="l">
              <a:buNone/>
              <a:defRPr sz="4400" b="0">
                <a:solidFill>
                  <a:srgbClr val="FFFFFF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2573867" y="0"/>
            <a:ext cx="178816" cy="915619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45143" tIns="72571" rIns="145143" bIns="72571" anchor="ctr"/>
          <a:lstStyle/>
          <a:p>
            <a:pPr algn="ctr" eaLnBrk="1" hangingPunct="1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11108293" y="8331229"/>
            <a:ext cx="4741333" cy="486833"/>
          </a:xfrm>
        </p:spPr>
        <p:txBody>
          <a:bodyPr rtlCol="0"/>
          <a:lstStyle/>
          <a:p>
            <a:pPr>
              <a:defRPr/>
            </a:pPr>
            <a:fld id="{6308D926-B029-40FC-AA02-283DF8C163C4}" type="datetime1">
              <a:rPr lang="ru-RU" smtClean="0">
                <a:solidFill>
                  <a:srgbClr val="444D26"/>
                </a:solidFill>
              </a:rPr>
              <a:pPr>
                <a:defRPr/>
              </a:pPr>
              <a:t>27.02.2023</a:t>
            </a:fld>
            <a:endParaRPr lang="ru-RU">
              <a:solidFill>
                <a:srgbClr val="444D26"/>
              </a:solidFill>
            </a:endParaRP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26" y="6223024"/>
            <a:ext cx="2573867" cy="884771"/>
          </a:xfrm>
        </p:spPr>
        <p:txBody>
          <a:bodyPr rtlCol="0"/>
          <a:lstStyle>
            <a:lvl1pPr>
              <a:defRPr sz="4400"/>
            </a:lvl1pPr>
          </a:lstStyle>
          <a:p>
            <a:pPr>
              <a:defRPr/>
            </a:pPr>
            <a:fld id="{77BD046F-B59C-460C-9E67-33D2A6C1D6F4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2844813" y="8330971"/>
            <a:ext cx="8128002" cy="486833"/>
          </a:xfrm>
        </p:spPr>
        <p:txBody>
          <a:bodyPr rtlCol="0"/>
          <a:lstStyle/>
          <a:p>
            <a:pPr>
              <a:defRPr/>
            </a:pPr>
            <a:endParaRPr lang="ru-RU">
              <a:solidFill>
                <a:srgbClr val="444D26"/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774383" y="0"/>
            <a:ext cx="13481643" cy="6091936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51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028869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194788-F183-43EE-8250-6A862C3CCF99}" type="datetime1">
              <a:rPr lang="ru-RU" smtClean="0"/>
              <a:pPr>
                <a:defRPr/>
              </a:pPr>
              <a:t>27.02.2023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480814" y="8475165"/>
            <a:ext cx="4625625" cy="486833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77F6229-CF05-418B-9FD6-0646128D469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fade/>
  </p:transition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1D588E6-CC2A-45BF-B6D6-91750BAF010B}" type="datetime1">
              <a:rPr lang="ru-RU" smtClean="0">
                <a:solidFill>
                  <a:srgbClr val="444D26"/>
                </a:solidFill>
              </a:rPr>
              <a:pPr>
                <a:defRPr/>
              </a:pPr>
              <a:t>27.02.2023</a:t>
            </a:fld>
            <a:endParaRPr lang="ru-RU">
              <a:solidFill>
                <a:srgbClr val="444D26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444D26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AC2213-C515-462C-A2C7-D613C700BBFC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14366519"/>
      </p:ext>
    </p:extLst>
  </p:cSld>
  <p:clrMapOvr>
    <a:masterClrMapping/>
  </p:clrMapOvr>
  <p:transition spd="med">
    <p:fade/>
  </p:transition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650133" y="812805"/>
            <a:ext cx="3657600" cy="7355417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2826" y="812824"/>
            <a:ext cx="9889067" cy="7355419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11650160" y="8331232"/>
            <a:ext cx="3928533" cy="486833"/>
          </a:xfrm>
        </p:spPr>
        <p:txBody>
          <a:bodyPr/>
          <a:lstStyle/>
          <a:p>
            <a:pPr>
              <a:defRPr/>
            </a:pPr>
            <a:fld id="{8EC9F9A5-C25A-4B64-B5A5-6D1E7A54BCBF}" type="datetime1">
              <a:rPr lang="ru-RU" smtClean="0">
                <a:solidFill>
                  <a:srgbClr val="444D26"/>
                </a:solidFill>
              </a:rPr>
              <a:pPr>
                <a:defRPr/>
              </a:pPr>
              <a:t>27.02.2023</a:t>
            </a:fld>
            <a:endParaRPr lang="ru-RU">
              <a:solidFill>
                <a:srgbClr val="444D26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12806" y="8330972"/>
            <a:ext cx="9908414" cy="486833"/>
          </a:xfrm>
        </p:spPr>
        <p:txBody>
          <a:bodyPr/>
          <a:lstStyle/>
          <a:p>
            <a:pPr>
              <a:defRPr/>
            </a:pPr>
            <a:endParaRPr lang="ru-RU">
              <a:solidFill>
                <a:srgbClr val="444D26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10837925" y="0"/>
            <a:ext cx="568960" cy="9144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5143" tIns="72571" rIns="145143" bIns="72571" rtlCol="0" anchor="ctr"/>
          <a:lstStyle/>
          <a:p>
            <a:pPr algn="ctr" eaLnBrk="1" hangingPunct="1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919205" y="812800"/>
            <a:ext cx="406400" cy="83312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5143" tIns="72571" rIns="145143" bIns="72571" rtlCol="0" anchor="ctr"/>
          <a:lstStyle/>
          <a:p>
            <a:pPr algn="ctr" eaLnBrk="1" hangingPunct="1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919205" y="0"/>
            <a:ext cx="406400" cy="7112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5143" tIns="72571" rIns="145143" bIns="72571" rtlCol="0" anchor="ctr"/>
          <a:lstStyle/>
          <a:p>
            <a:pPr algn="ctr" eaLnBrk="1" hangingPunct="1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10766805" y="138288"/>
            <a:ext cx="711200" cy="434624"/>
          </a:xfrm>
        </p:spPr>
        <p:txBody>
          <a:bodyPr/>
          <a:lstStyle/>
          <a:p>
            <a:pPr>
              <a:defRPr/>
            </a:pPr>
            <a:fld id="{A471DFE5-ECE6-4F02-9137-E4FA84E69765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226661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200" b="1" i="0">
                <a:solidFill>
                  <a:srgbClr val="231F20"/>
                </a:solidFill>
                <a:latin typeface="Circe Bold"/>
                <a:cs typeface="Circe 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rgbClr val="D37A33"/>
                </a:solidFill>
                <a:latin typeface="Circe"/>
                <a:cs typeface="Circe"/>
              </a:defRPr>
            </a:lvl1pPr>
          </a:lstStyle>
          <a:p>
            <a:pPr marL="17912" marR="7165"/>
            <a:r>
              <a:rPr lang="ru-RU"/>
              <a:t>Название презентации о </a:t>
            </a:r>
            <a:r>
              <a:rPr lang="ru-RU" spc="-7"/>
              <a:t>с</a:t>
            </a:r>
            <a:r>
              <a:rPr lang="ru-RU"/>
              <a:t>табилизации ценовой си</a:t>
            </a:r>
            <a:r>
              <a:rPr lang="ru-RU" spc="7"/>
              <a:t>т</a:t>
            </a:r>
            <a:r>
              <a:rPr lang="ru-RU"/>
              <a:t>уации на рын</a:t>
            </a:r>
            <a:r>
              <a:rPr lang="ru-RU" spc="-28"/>
              <a:t>к</a:t>
            </a:r>
            <a:r>
              <a:rPr lang="ru-RU"/>
              <a:t>е м</a:t>
            </a:r>
            <a:r>
              <a:rPr lang="ru-RU" spc="-21"/>
              <a:t>о</a:t>
            </a:r>
            <a:r>
              <a:rPr lang="ru-RU"/>
              <a:t>лока Мини</a:t>
            </a:r>
            <a:r>
              <a:rPr lang="ru-RU" spc="-7"/>
              <a:t>с</a:t>
            </a:r>
            <a:r>
              <a:rPr lang="ru-RU" spc="-21"/>
              <a:t>т</a:t>
            </a:r>
            <a:r>
              <a:rPr lang="ru-RU"/>
              <a:t>ер</a:t>
            </a:r>
            <a:r>
              <a:rPr lang="ru-RU" spc="-7"/>
              <a:t>с</a:t>
            </a:r>
            <a:r>
              <a:rPr lang="ru-RU"/>
              <a:t>тво </a:t>
            </a:r>
            <a:r>
              <a:rPr lang="ru-RU" spc="-28"/>
              <a:t>с</a:t>
            </a:r>
            <a:r>
              <a:rPr lang="ru-RU" spc="-21"/>
              <a:t>е</a:t>
            </a:r>
            <a:r>
              <a:rPr lang="ru-RU"/>
              <a:t>л</a:t>
            </a:r>
            <a:r>
              <a:rPr lang="ru-RU" spc="-7"/>
              <a:t>ь</a:t>
            </a:r>
            <a:r>
              <a:rPr lang="ru-RU"/>
              <a:t>с</a:t>
            </a:r>
            <a:r>
              <a:rPr lang="ru-RU" spc="-28"/>
              <a:t>к</a:t>
            </a:r>
            <a:r>
              <a:rPr lang="ru-RU"/>
              <a:t>о</a:t>
            </a:r>
            <a:r>
              <a:rPr lang="ru-RU" spc="-21"/>
              <a:t>г</a:t>
            </a:r>
            <a:r>
              <a:rPr lang="ru-RU"/>
              <a:t>о </a:t>
            </a:r>
            <a:r>
              <a:rPr lang="ru-RU" spc="-28"/>
              <a:t>х</a:t>
            </a:r>
            <a:r>
              <a:rPr lang="ru-RU"/>
              <a:t>озяй</a:t>
            </a:r>
            <a:r>
              <a:rPr lang="ru-RU" spc="-7"/>
              <a:t>с</a:t>
            </a:r>
            <a:r>
              <a:rPr lang="ru-RU"/>
              <a:t>тва </a:t>
            </a:r>
            <a:r>
              <a:rPr lang="ru-RU" spc="-64"/>
              <a:t>Р</a:t>
            </a:r>
            <a:r>
              <a:rPr lang="ru-RU"/>
              <a:t>о</a:t>
            </a:r>
            <a:r>
              <a:rPr lang="ru-RU" spc="-28"/>
              <a:t>с</a:t>
            </a:r>
            <a:r>
              <a:rPr lang="ru-RU"/>
              <a:t>сийс</a:t>
            </a:r>
            <a:r>
              <a:rPr lang="ru-RU" spc="-28"/>
              <a:t>к</a:t>
            </a:r>
            <a:r>
              <a:rPr lang="ru-RU"/>
              <a:t>ой </a:t>
            </a:r>
            <a:r>
              <a:rPr lang="ru-RU" spc="-15"/>
              <a:t>Ф</a:t>
            </a:r>
            <a:r>
              <a:rPr lang="ru-RU" spc="-21"/>
              <a:t>е</a:t>
            </a:r>
            <a:r>
              <a:rPr lang="ru-RU"/>
              <a:t>дерации</a:t>
            </a:r>
            <a:endParaRPr lang="ru-RU"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2/27/2023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rgbClr val="D37A33"/>
                </a:solidFill>
                <a:latin typeface="Circe"/>
                <a:cs typeface="Circe"/>
              </a:defRPr>
            </a:lvl1pPr>
          </a:lstStyle>
          <a:p>
            <a:pPr marL="35823"/>
            <a:fld id="{81D60167-4931-47E6-BA6A-407CBD079E47}" type="slidenum">
              <a:rPr lang="ru-RU" smtClean="0"/>
              <a:pPr marL="35823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7107899"/>
      </p:ext>
    </p:extLst>
  </p:cSld>
  <p:clrMapOvr>
    <a:masterClrMapping/>
  </p:clrMapOvr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32020" y="1496505"/>
            <a:ext cx="12192000" cy="318346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32020" y="4802723"/>
            <a:ext cx="12192000" cy="220768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77" indent="0" algn="ctr">
              <a:buNone/>
              <a:defRPr sz="2100"/>
            </a:lvl2pPr>
            <a:lvl3pPr marL="914351" indent="0" algn="ctr">
              <a:buNone/>
              <a:defRPr sz="1700"/>
            </a:lvl3pPr>
            <a:lvl4pPr marL="1371529" indent="0" algn="ctr">
              <a:buNone/>
              <a:defRPr sz="1600"/>
            </a:lvl4pPr>
            <a:lvl5pPr marL="1828706" indent="0" algn="ctr">
              <a:buNone/>
              <a:defRPr sz="1600"/>
            </a:lvl5pPr>
            <a:lvl6pPr marL="2285880" indent="0" algn="ctr">
              <a:buNone/>
              <a:defRPr sz="1600"/>
            </a:lvl6pPr>
            <a:lvl7pPr marL="2743056" indent="0" algn="ctr">
              <a:buNone/>
              <a:defRPr sz="1600"/>
            </a:lvl7pPr>
            <a:lvl8pPr marL="3200233" indent="0" algn="ctr">
              <a:buNone/>
              <a:defRPr sz="1600"/>
            </a:lvl8pPr>
            <a:lvl9pPr marL="3657411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71F534-353B-45FF-B633-DE73B804EC77}" type="datetime1">
              <a:rPr lang="ru-RU" smtClean="0"/>
              <a:pPr>
                <a:defRPr/>
              </a:pPr>
              <a:t>27.02.2023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5F68319-7308-4D37-9938-8374D839DE54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6151019"/>
      </p:ext>
    </p:extLst>
  </p:cSld>
  <p:clrMapOvr>
    <a:masterClrMapping/>
  </p:clrMapOvr>
  <p:transition spd="med">
    <p:fade/>
  </p:transition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FEB33C-015C-4FE6-B32B-0876DB7F8468}" type="datetime1">
              <a:rPr lang="ru-RU" smtClean="0"/>
              <a:pPr>
                <a:defRPr/>
              </a:pPr>
              <a:t>27.02.2023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F70863F-9805-43E9-890F-C62D72729587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2146346"/>
      </p:ext>
    </p:extLst>
  </p:cSld>
  <p:clrMapOvr>
    <a:masterClrMapping/>
  </p:clrMapOvr>
  <p:transition spd="med">
    <p:fade/>
  </p:transition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9140" y="2279671"/>
            <a:ext cx="14020800" cy="3803649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09140" y="6119333"/>
            <a:ext cx="14020800" cy="2000249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7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1435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3715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5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3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08EA89-8A62-4862-B4A4-B53D270220D3}" type="datetime1">
              <a:rPr lang="ru-RU" smtClean="0"/>
              <a:pPr>
                <a:defRPr/>
              </a:pPr>
              <a:t>27.02.2023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0BDCED2-C850-4068-B2FC-8E656722CFA4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6571007"/>
      </p:ext>
    </p:extLst>
  </p:cSld>
  <p:clrMapOvr>
    <a:masterClrMapping/>
  </p:clrMapOvr>
  <p:transition spd="med">
    <p:fade/>
  </p:transition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17602" y="2434167"/>
            <a:ext cx="6908800" cy="5801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229622" y="2434167"/>
            <a:ext cx="6908800" cy="5801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E9135C-3CDD-4E83-A5D1-2CB3FF4982C2}" type="datetime1">
              <a:rPr lang="ru-RU" smtClean="0"/>
              <a:pPr>
                <a:defRPr/>
              </a:pPr>
              <a:t>27.02.2023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E2A80D8-8507-41E2-BA76-EE2296AC7924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4697818"/>
      </p:ext>
    </p:extLst>
  </p:cSld>
  <p:clrMapOvr>
    <a:masterClrMapping/>
  </p:clrMapOvr>
  <p:transition spd="med">
    <p:fade/>
  </p:transition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9741" y="486849"/>
            <a:ext cx="14020800" cy="176741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19743" y="2241561"/>
            <a:ext cx="6877049" cy="10985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100" b="1"/>
            </a:lvl2pPr>
            <a:lvl3pPr marL="914351" indent="0">
              <a:buNone/>
              <a:defRPr sz="1700" b="1"/>
            </a:lvl3pPr>
            <a:lvl4pPr marL="1371529" indent="0">
              <a:buNone/>
              <a:defRPr sz="1600" b="1"/>
            </a:lvl4pPr>
            <a:lvl5pPr marL="1828706" indent="0">
              <a:buNone/>
              <a:defRPr sz="1600" b="1"/>
            </a:lvl5pPr>
            <a:lvl6pPr marL="2285880" indent="0">
              <a:buNone/>
              <a:defRPr sz="1600" b="1"/>
            </a:lvl6pPr>
            <a:lvl7pPr marL="2743056" indent="0">
              <a:buNone/>
              <a:defRPr sz="1600" b="1"/>
            </a:lvl7pPr>
            <a:lvl8pPr marL="3200233" indent="0">
              <a:buNone/>
              <a:defRPr sz="1600" b="1"/>
            </a:lvl8pPr>
            <a:lvl9pPr marL="3657411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119743" y="3340100"/>
            <a:ext cx="6877049" cy="4912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8229655" y="2241561"/>
            <a:ext cx="6910917" cy="10985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100" b="1"/>
            </a:lvl2pPr>
            <a:lvl3pPr marL="914351" indent="0">
              <a:buNone/>
              <a:defRPr sz="1700" b="1"/>
            </a:lvl3pPr>
            <a:lvl4pPr marL="1371529" indent="0">
              <a:buNone/>
              <a:defRPr sz="1600" b="1"/>
            </a:lvl4pPr>
            <a:lvl5pPr marL="1828706" indent="0">
              <a:buNone/>
              <a:defRPr sz="1600" b="1"/>
            </a:lvl5pPr>
            <a:lvl6pPr marL="2285880" indent="0">
              <a:buNone/>
              <a:defRPr sz="1600" b="1"/>
            </a:lvl6pPr>
            <a:lvl7pPr marL="2743056" indent="0">
              <a:buNone/>
              <a:defRPr sz="1600" b="1"/>
            </a:lvl7pPr>
            <a:lvl8pPr marL="3200233" indent="0">
              <a:buNone/>
              <a:defRPr sz="1600" b="1"/>
            </a:lvl8pPr>
            <a:lvl9pPr marL="3657411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8229655" y="3340100"/>
            <a:ext cx="6910917" cy="4912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073A99-07E2-4BB5-9B02-12B30890525C}" type="datetime1">
              <a:rPr lang="ru-RU" smtClean="0"/>
              <a:pPr>
                <a:defRPr/>
              </a:pPr>
              <a:t>27.02.2023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9721CDC-070C-4785-953B-0A83EF3188B9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3275603"/>
      </p:ext>
    </p:extLst>
  </p:cSld>
  <p:clrMapOvr>
    <a:masterClrMapping/>
  </p:clrMapOvr>
  <p:transition spd="med">
    <p:fade/>
  </p:transition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31834C-A469-4B4F-835D-9314721C877F}" type="datetime1">
              <a:rPr lang="ru-RU" smtClean="0"/>
              <a:pPr>
                <a:defRPr/>
              </a:pPr>
              <a:t>27.02.2023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440368" y="8532440"/>
            <a:ext cx="4639735" cy="486833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B7E4D7E-E5C2-43FE-9CC7-C6A010FB669D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4916061"/>
      </p:ext>
    </p:extLst>
  </p:cSld>
  <p:clrMapOvr>
    <a:masterClrMapping/>
  </p:clrMapOvr>
  <p:transition spd="med">
    <p:fade/>
  </p:transition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FAC806-5F80-4690-A01D-76CC77D26E0D}" type="datetime1">
              <a:rPr lang="ru-RU" smtClean="0"/>
              <a:pPr>
                <a:defRPr/>
              </a:pPr>
              <a:t>27.02.2023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480810" y="8475161"/>
            <a:ext cx="4625625" cy="486833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8AAC45A1-0930-4202-A38A-B6511A278AAB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1060059"/>
      </p:ext>
    </p:extLst>
  </p:cSld>
  <p:clrMapOvr>
    <a:masterClrMapping/>
  </p:clrMapOvr>
  <p:transition spd="med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9734" y="609600"/>
            <a:ext cx="5242985" cy="2133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10966" y="1316586"/>
            <a:ext cx="8229602" cy="6498167"/>
          </a:xfrm>
        </p:spPr>
        <p:txBody>
          <a:bodyPr/>
          <a:lstStyle>
            <a:lvl1pPr>
              <a:defRPr sz="32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19734" y="2743203"/>
            <a:ext cx="5242985" cy="5082117"/>
          </a:xfrm>
        </p:spPr>
        <p:txBody>
          <a:bodyPr/>
          <a:lstStyle>
            <a:lvl1pPr marL="0" indent="0">
              <a:buNone/>
              <a:defRPr sz="1600"/>
            </a:lvl1pPr>
            <a:lvl2pPr marL="457177" indent="0">
              <a:buNone/>
              <a:defRPr sz="1400"/>
            </a:lvl2pPr>
            <a:lvl3pPr marL="914350" indent="0">
              <a:buNone/>
              <a:defRPr sz="1300"/>
            </a:lvl3pPr>
            <a:lvl4pPr marL="1371527" indent="0">
              <a:buNone/>
              <a:defRPr sz="1000"/>
            </a:lvl4pPr>
            <a:lvl5pPr marL="1828705" indent="0">
              <a:buNone/>
              <a:defRPr sz="1000"/>
            </a:lvl5pPr>
            <a:lvl6pPr marL="2285877" indent="0">
              <a:buNone/>
              <a:defRPr sz="1000"/>
            </a:lvl6pPr>
            <a:lvl7pPr marL="2743053" indent="0">
              <a:buNone/>
              <a:defRPr sz="1000"/>
            </a:lvl7pPr>
            <a:lvl8pPr marL="3200230" indent="0">
              <a:buNone/>
              <a:defRPr sz="1000"/>
            </a:lvl8pPr>
            <a:lvl9pPr marL="3657407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94D42F-4FF9-4FE9-B34B-1CB6779FF75C}" type="datetime1">
              <a:rPr lang="ru-RU" smtClean="0"/>
              <a:pPr>
                <a:defRPr/>
              </a:pPr>
              <a:t>27.02.2023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D0D8523-1093-4B1B-85E5-4EC727C1C20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fade/>
  </p:transition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9729" y="609600"/>
            <a:ext cx="5242985" cy="2133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10962" y="1316585"/>
            <a:ext cx="8229602" cy="6498167"/>
          </a:xfrm>
        </p:spPr>
        <p:txBody>
          <a:bodyPr/>
          <a:lstStyle>
            <a:lvl1pPr>
              <a:defRPr sz="32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19729" y="2743203"/>
            <a:ext cx="5242985" cy="5082117"/>
          </a:xfrm>
        </p:spPr>
        <p:txBody>
          <a:bodyPr/>
          <a:lstStyle>
            <a:lvl1pPr marL="0" indent="0">
              <a:buNone/>
              <a:defRPr sz="1600"/>
            </a:lvl1pPr>
            <a:lvl2pPr marL="457177" indent="0">
              <a:buNone/>
              <a:defRPr sz="1400"/>
            </a:lvl2pPr>
            <a:lvl3pPr marL="914351" indent="0">
              <a:buNone/>
              <a:defRPr sz="1300"/>
            </a:lvl3pPr>
            <a:lvl4pPr marL="1371529" indent="0">
              <a:buNone/>
              <a:defRPr sz="1000"/>
            </a:lvl4pPr>
            <a:lvl5pPr marL="1828706" indent="0">
              <a:buNone/>
              <a:defRPr sz="1000"/>
            </a:lvl5pPr>
            <a:lvl6pPr marL="2285880" indent="0">
              <a:buNone/>
              <a:defRPr sz="1000"/>
            </a:lvl6pPr>
            <a:lvl7pPr marL="2743056" indent="0">
              <a:buNone/>
              <a:defRPr sz="1000"/>
            </a:lvl7pPr>
            <a:lvl8pPr marL="3200233" indent="0">
              <a:buNone/>
              <a:defRPr sz="1000"/>
            </a:lvl8pPr>
            <a:lvl9pPr marL="3657411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C627DE-E752-43B0-A88D-0C1A1CD1A294}" type="datetime1">
              <a:rPr lang="ru-RU" smtClean="0"/>
              <a:pPr>
                <a:defRPr/>
              </a:pPr>
              <a:t>27.02.2023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62F540C-1435-46A0-AD8F-05A107B1C056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0144186"/>
      </p:ext>
    </p:extLst>
  </p:cSld>
  <p:clrMapOvr>
    <a:masterClrMapping/>
  </p:clrMapOvr>
  <p:transition spd="med">
    <p:fade/>
  </p:transition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9729" y="609600"/>
            <a:ext cx="5242985" cy="2133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910962" y="1316585"/>
            <a:ext cx="8229602" cy="6498167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77" indent="0">
              <a:buNone/>
              <a:defRPr sz="2900"/>
            </a:lvl2pPr>
            <a:lvl3pPr marL="914351" indent="0">
              <a:buNone/>
              <a:defRPr sz="2400"/>
            </a:lvl3pPr>
            <a:lvl4pPr marL="1371529" indent="0">
              <a:buNone/>
              <a:defRPr sz="2100"/>
            </a:lvl4pPr>
            <a:lvl5pPr marL="1828706" indent="0">
              <a:buNone/>
              <a:defRPr sz="2100"/>
            </a:lvl5pPr>
            <a:lvl6pPr marL="2285880" indent="0">
              <a:buNone/>
              <a:defRPr sz="2100"/>
            </a:lvl6pPr>
            <a:lvl7pPr marL="2743056" indent="0">
              <a:buNone/>
              <a:defRPr sz="2100"/>
            </a:lvl7pPr>
            <a:lvl8pPr marL="3200233" indent="0">
              <a:buNone/>
              <a:defRPr sz="2100"/>
            </a:lvl8pPr>
            <a:lvl9pPr marL="3657411" indent="0">
              <a:buNone/>
              <a:defRPr sz="2100"/>
            </a:lvl9pPr>
          </a:lstStyle>
          <a:p>
            <a:pPr lv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19729" y="2743203"/>
            <a:ext cx="5242985" cy="5082117"/>
          </a:xfrm>
        </p:spPr>
        <p:txBody>
          <a:bodyPr/>
          <a:lstStyle>
            <a:lvl1pPr marL="0" indent="0">
              <a:buNone/>
              <a:defRPr sz="1600"/>
            </a:lvl1pPr>
            <a:lvl2pPr marL="457177" indent="0">
              <a:buNone/>
              <a:defRPr sz="1400"/>
            </a:lvl2pPr>
            <a:lvl3pPr marL="914351" indent="0">
              <a:buNone/>
              <a:defRPr sz="1300"/>
            </a:lvl3pPr>
            <a:lvl4pPr marL="1371529" indent="0">
              <a:buNone/>
              <a:defRPr sz="1000"/>
            </a:lvl4pPr>
            <a:lvl5pPr marL="1828706" indent="0">
              <a:buNone/>
              <a:defRPr sz="1000"/>
            </a:lvl5pPr>
            <a:lvl6pPr marL="2285880" indent="0">
              <a:buNone/>
              <a:defRPr sz="1000"/>
            </a:lvl6pPr>
            <a:lvl7pPr marL="2743056" indent="0">
              <a:buNone/>
              <a:defRPr sz="1000"/>
            </a:lvl7pPr>
            <a:lvl8pPr marL="3200233" indent="0">
              <a:buNone/>
              <a:defRPr sz="1000"/>
            </a:lvl8pPr>
            <a:lvl9pPr marL="3657411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78D5F2-0B4C-4B46-9415-AF745026EA1A}" type="datetime1">
              <a:rPr lang="ru-RU" smtClean="0"/>
              <a:pPr>
                <a:defRPr/>
              </a:pPr>
              <a:t>27.02.2023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764AF57-2860-4DD0-9BD3-55C78C025F6F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6737330"/>
      </p:ext>
    </p:extLst>
  </p:cSld>
  <p:clrMapOvr>
    <a:masterClrMapping/>
  </p:clrMapOvr>
  <p:transition spd="med">
    <p:fade/>
  </p:transition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1690AE-35DE-4A3A-8942-1BDEC11AE106}" type="datetime1">
              <a:rPr lang="ru-RU" smtClean="0"/>
              <a:pPr>
                <a:defRPr/>
              </a:pPr>
              <a:t>27.02.2023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CF2EFA10-0523-41F5-AA98-9F98F676E1C3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5876394"/>
      </p:ext>
    </p:extLst>
  </p:cSld>
  <p:clrMapOvr>
    <a:masterClrMapping/>
  </p:clrMapOvr>
  <p:transition spd="med">
    <p:fade/>
  </p:transition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633218" y="486839"/>
            <a:ext cx="3505198" cy="774911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17618" y="486839"/>
            <a:ext cx="10312402" cy="77491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218512-E0B8-4070-B281-FD4C91232AF1}" type="datetime1">
              <a:rPr lang="ru-RU" smtClean="0"/>
              <a:pPr>
                <a:defRPr/>
              </a:pPr>
              <a:t>27.02.2023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0588A74-0240-4A8A-AF95-6A2C4C06F1E9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0753487"/>
      </p:ext>
    </p:extLst>
  </p:cSld>
  <p:clrMapOvr>
    <a:masterClrMapping/>
  </p:clrMapOvr>
  <p:transition spd="med">
    <p:fade/>
  </p:transition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43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-11265" y="-29632"/>
            <a:ext cx="16258823" cy="321733"/>
            <a:chOff x="-4" y="-14"/>
            <a:chExt cx="5646" cy="149"/>
          </a:xfrm>
        </p:grpSpPr>
        <p:sp>
          <p:nvSpPr>
            <p:cNvPr id="4" name="Rectangle 198"/>
            <p:cNvSpPr>
              <a:spLocks noChangeArrowheads="1"/>
            </p:cNvSpPr>
            <p:nvPr userDrawn="1"/>
          </p:nvSpPr>
          <p:spPr bwMode="auto">
            <a:xfrm>
              <a:off x="-4" y="-14"/>
              <a:ext cx="3" cy="149"/>
            </a:xfrm>
            <a:prstGeom prst="rect">
              <a:avLst/>
            </a:prstGeom>
            <a:solidFill>
              <a:srgbClr val="0029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" name="Rectangle 199"/>
            <p:cNvSpPr>
              <a:spLocks noChangeArrowheads="1"/>
            </p:cNvSpPr>
            <p:nvPr userDrawn="1"/>
          </p:nvSpPr>
          <p:spPr bwMode="auto">
            <a:xfrm>
              <a:off x="-1" y="-14"/>
              <a:ext cx="4" cy="149"/>
            </a:xfrm>
            <a:prstGeom prst="rect">
              <a:avLst/>
            </a:prstGeom>
            <a:solidFill>
              <a:srgbClr val="0229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" name="Rectangle 200"/>
            <p:cNvSpPr>
              <a:spLocks noChangeArrowheads="1"/>
            </p:cNvSpPr>
            <p:nvPr userDrawn="1"/>
          </p:nvSpPr>
          <p:spPr bwMode="auto">
            <a:xfrm>
              <a:off x="3" y="-14"/>
              <a:ext cx="4" cy="149"/>
            </a:xfrm>
            <a:prstGeom prst="rect">
              <a:avLst/>
            </a:prstGeom>
            <a:solidFill>
              <a:srgbClr val="0429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" name="Rectangle 201"/>
            <p:cNvSpPr>
              <a:spLocks noChangeArrowheads="1"/>
            </p:cNvSpPr>
            <p:nvPr userDrawn="1"/>
          </p:nvSpPr>
          <p:spPr bwMode="auto">
            <a:xfrm>
              <a:off x="7" y="-14"/>
              <a:ext cx="3" cy="149"/>
            </a:xfrm>
            <a:prstGeom prst="rect">
              <a:avLst/>
            </a:prstGeom>
            <a:solidFill>
              <a:srgbClr val="06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" name="Rectangle 202"/>
            <p:cNvSpPr>
              <a:spLocks noChangeArrowheads="1"/>
            </p:cNvSpPr>
            <p:nvPr userDrawn="1"/>
          </p:nvSpPr>
          <p:spPr bwMode="auto">
            <a:xfrm>
              <a:off x="10" y="-14"/>
              <a:ext cx="4" cy="149"/>
            </a:xfrm>
            <a:prstGeom prst="rect">
              <a:avLst/>
            </a:prstGeom>
            <a:solidFill>
              <a:srgbClr val="08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" name="Rectangle 203"/>
            <p:cNvSpPr>
              <a:spLocks noChangeArrowheads="1"/>
            </p:cNvSpPr>
            <p:nvPr userDrawn="1"/>
          </p:nvSpPr>
          <p:spPr bwMode="auto">
            <a:xfrm>
              <a:off x="14" y="-14"/>
              <a:ext cx="6" cy="149"/>
            </a:xfrm>
            <a:prstGeom prst="rect">
              <a:avLst/>
            </a:prstGeom>
            <a:solidFill>
              <a:srgbClr val="0A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" name="Rectangle 204"/>
            <p:cNvSpPr>
              <a:spLocks noChangeArrowheads="1"/>
            </p:cNvSpPr>
            <p:nvPr userDrawn="1"/>
          </p:nvSpPr>
          <p:spPr bwMode="auto">
            <a:xfrm>
              <a:off x="20" y="-14"/>
              <a:ext cx="15" cy="149"/>
            </a:xfrm>
            <a:prstGeom prst="rect">
              <a:avLst/>
            </a:prstGeom>
            <a:solidFill>
              <a:srgbClr val="0C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" name="Rectangle 205"/>
            <p:cNvSpPr>
              <a:spLocks noChangeArrowheads="1"/>
            </p:cNvSpPr>
            <p:nvPr userDrawn="1"/>
          </p:nvSpPr>
          <p:spPr bwMode="auto">
            <a:xfrm>
              <a:off x="32" y="-14"/>
              <a:ext cx="11" cy="149"/>
            </a:xfrm>
            <a:prstGeom prst="rect">
              <a:avLst/>
            </a:prstGeom>
            <a:solidFill>
              <a:srgbClr val="0E2B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" name="Rectangle 206"/>
            <p:cNvSpPr>
              <a:spLocks noChangeArrowheads="1"/>
            </p:cNvSpPr>
            <p:nvPr userDrawn="1"/>
          </p:nvSpPr>
          <p:spPr bwMode="auto">
            <a:xfrm>
              <a:off x="43" y="-14"/>
              <a:ext cx="15" cy="149"/>
            </a:xfrm>
            <a:prstGeom prst="rect">
              <a:avLst/>
            </a:prstGeom>
            <a:solidFill>
              <a:srgbClr val="102B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" name="Rectangle 207"/>
            <p:cNvSpPr>
              <a:spLocks noChangeArrowheads="1"/>
            </p:cNvSpPr>
            <p:nvPr userDrawn="1"/>
          </p:nvSpPr>
          <p:spPr bwMode="auto">
            <a:xfrm>
              <a:off x="58" y="-14"/>
              <a:ext cx="18" cy="149"/>
            </a:xfrm>
            <a:prstGeom prst="rect">
              <a:avLst/>
            </a:prstGeom>
            <a:solidFill>
              <a:srgbClr val="122C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" name="Rectangle 208"/>
            <p:cNvSpPr>
              <a:spLocks noChangeArrowheads="1"/>
            </p:cNvSpPr>
            <p:nvPr userDrawn="1"/>
          </p:nvSpPr>
          <p:spPr bwMode="auto">
            <a:xfrm>
              <a:off x="73" y="-14"/>
              <a:ext cx="16" cy="149"/>
            </a:xfrm>
            <a:prstGeom prst="rect">
              <a:avLst/>
            </a:prstGeom>
            <a:solidFill>
              <a:srgbClr val="142D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" name="Rectangle 209"/>
            <p:cNvSpPr>
              <a:spLocks noChangeArrowheads="1"/>
            </p:cNvSpPr>
            <p:nvPr userDrawn="1"/>
          </p:nvSpPr>
          <p:spPr bwMode="auto">
            <a:xfrm>
              <a:off x="89" y="-14"/>
              <a:ext cx="22" cy="149"/>
            </a:xfrm>
            <a:prstGeom prst="rect">
              <a:avLst/>
            </a:prstGeom>
            <a:solidFill>
              <a:srgbClr val="162D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" name="Rectangle 210"/>
            <p:cNvSpPr>
              <a:spLocks noChangeArrowheads="1"/>
            </p:cNvSpPr>
            <p:nvPr userDrawn="1"/>
          </p:nvSpPr>
          <p:spPr bwMode="auto">
            <a:xfrm>
              <a:off x="111" y="-14"/>
              <a:ext cx="28" cy="149"/>
            </a:xfrm>
            <a:prstGeom prst="rect">
              <a:avLst/>
            </a:prstGeom>
            <a:solidFill>
              <a:srgbClr val="182D6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" name="Rectangle 211"/>
            <p:cNvSpPr>
              <a:spLocks noChangeArrowheads="1"/>
            </p:cNvSpPr>
            <p:nvPr userDrawn="1"/>
          </p:nvSpPr>
          <p:spPr bwMode="auto">
            <a:xfrm>
              <a:off x="139" y="-14"/>
              <a:ext cx="25" cy="149"/>
            </a:xfrm>
            <a:prstGeom prst="rect">
              <a:avLst/>
            </a:prstGeom>
            <a:solidFill>
              <a:srgbClr val="1A2F6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8" name="Rectangle 212"/>
            <p:cNvSpPr>
              <a:spLocks noChangeArrowheads="1"/>
            </p:cNvSpPr>
            <p:nvPr userDrawn="1"/>
          </p:nvSpPr>
          <p:spPr bwMode="auto">
            <a:xfrm>
              <a:off x="167" y="-14"/>
              <a:ext cx="24" cy="149"/>
            </a:xfrm>
            <a:prstGeom prst="rect">
              <a:avLst/>
            </a:prstGeom>
            <a:solidFill>
              <a:srgbClr val="1C306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9" name="Rectangle 213"/>
            <p:cNvSpPr>
              <a:spLocks noChangeArrowheads="1"/>
            </p:cNvSpPr>
            <p:nvPr userDrawn="1"/>
          </p:nvSpPr>
          <p:spPr bwMode="auto">
            <a:xfrm>
              <a:off x="188" y="-14"/>
              <a:ext cx="22" cy="149"/>
            </a:xfrm>
            <a:prstGeom prst="rect">
              <a:avLst/>
            </a:prstGeom>
            <a:solidFill>
              <a:srgbClr val="1E326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0" name="Rectangle 214"/>
            <p:cNvSpPr>
              <a:spLocks noChangeArrowheads="1"/>
            </p:cNvSpPr>
            <p:nvPr userDrawn="1"/>
          </p:nvSpPr>
          <p:spPr bwMode="auto">
            <a:xfrm>
              <a:off x="210" y="-14"/>
              <a:ext cx="25" cy="149"/>
            </a:xfrm>
            <a:prstGeom prst="rect">
              <a:avLst/>
            </a:prstGeom>
            <a:solidFill>
              <a:srgbClr val="20326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1" name="Rectangle 215"/>
            <p:cNvSpPr>
              <a:spLocks noChangeArrowheads="1"/>
            </p:cNvSpPr>
            <p:nvPr userDrawn="1"/>
          </p:nvSpPr>
          <p:spPr bwMode="auto">
            <a:xfrm>
              <a:off x="232" y="-14"/>
              <a:ext cx="40" cy="149"/>
            </a:xfrm>
            <a:prstGeom prst="rect">
              <a:avLst/>
            </a:prstGeom>
            <a:solidFill>
              <a:srgbClr val="22336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2" name="Rectangle 216"/>
            <p:cNvSpPr>
              <a:spLocks noChangeArrowheads="1"/>
            </p:cNvSpPr>
            <p:nvPr userDrawn="1"/>
          </p:nvSpPr>
          <p:spPr bwMode="auto">
            <a:xfrm>
              <a:off x="272" y="-14"/>
              <a:ext cx="22" cy="149"/>
            </a:xfrm>
            <a:prstGeom prst="rect">
              <a:avLst/>
            </a:prstGeom>
            <a:solidFill>
              <a:srgbClr val="24356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3" name="Rectangle 217"/>
            <p:cNvSpPr>
              <a:spLocks noChangeArrowheads="1"/>
            </p:cNvSpPr>
            <p:nvPr userDrawn="1"/>
          </p:nvSpPr>
          <p:spPr bwMode="auto">
            <a:xfrm>
              <a:off x="294" y="-14"/>
              <a:ext cx="25" cy="149"/>
            </a:xfrm>
            <a:prstGeom prst="rect">
              <a:avLst/>
            </a:prstGeom>
            <a:solidFill>
              <a:srgbClr val="26366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4" name="Rectangle 218"/>
            <p:cNvSpPr>
              <a:spLocks noChangeArrowheads="1"/>
            </p:cNvSpPr>
            <p:nvPr userDrawn="1"/>
          </p:nvSpPr>
          <p:spPr bwMode="auto">
            <a:xfrm>
              <a:off x="316" y="-14"/>
              <a:ext cx="25" cy="149"/>
            </a:xfrm>
            <a:prstGeom prst="rect">
              <a:avLst/>
            </a:prstGeom>
            <a:solidFill>
              <a:srgbClr val="28376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5" name="Rectangle 219"/>
            <p:cNvSpPr>
              <a:spLocks noChangeArrowheads="1"/>
            </p:cNvSpPr>
            <p:nvPr userDrawn="1"/>
          </p:nvSpPr>
          <p:spPr bwMode="auto">
            <a:xfrm>
              <a:off x="343" y="-14"/>
              <a:ext cx="33" cy="149"/>
            </a:xfrm>
            <a:prstGeom prst="rect">
              <a:avLst/>
            </a:prstGeom>
            <a:solidFill>
              <a:srgbClr val="2A386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6" name="Rectangle 220"/>
            <p:cNvSpPr>
              <a:spLocks noChangeArrowheads="1"/>
            </p:cNvSpPr>
            <p:nvPr userDrawn="1"/>
          </p:nvSpPr>
          <p:spPr bwMode="auto">
            <a:xfrm>
              <a:off x="376" y="-14"/>
              <a:ext cx="25" cy="149"/>
            </a:xfrm>
            <a:prstGeom prst="rect">
              <a:avLst/>
            </a:prstGeom>
            <a:solidFill>
              <a:srgbClr val="2C396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7" name="Rectangle 221"/>
            <p:cNvSpPr>
              <a:spLocks noChangeArrowheads="1"/>
            </p:cNvSpPr>
            <p:nvPr userDrawn="1"/>
          </p:nvSpPr>
          <p:spPr bwMode="auto">
            <a:xfrm>
              <a:off x="403" y="-14"/>
              <a:ext cx="28" cy="149"/>
            </a:xfrm>
            <a:prstGeom prst="rect">
              <a:avLst/>
            </a:prstGeom>
            <a:solidFill>
              <a:srgbClr val="2D3B6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8" name="Rectangle 222"/>
            <p:cNvSpPr>
              <a:spLocks noChangeArrowheads="1"/>
            </p:cNvSpPr>
            <p:nvPr userDrawn="1"/>
          </p:nvSpPr>
          <p:spPr bwMode="auto">
            <a:xfrm>
              <a:off x="431" y="-14"/>
              <a:ext cx="33" cy="149"/>
            </a:xfrm>
            <a:prstGeom prst="rect">
              <a:avLst/>
            </a:prstGeom>
            <a:solidFill>
              <a:srgbClr val="2F3C6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9" name="Rectangle 223"/>
            <p:cNvSpPr>
              <a:spLocks noChangeArrowheads="1"/>
            </p:cNvSpPr>
            <p:nvPr userDrawn="1"/>
          </p:nvSpPr>
          <p:spPr bwMode="auto">
            <a:xfrm>
              <a:off x="464" y="-14"/>
              <a:ext cx="25" cy="149"/>
            </a:xfrm>
            <a:prstGeom prst="rect">
              <a:avLst/>
            </a:prstGeom>
            <a:solidFill>
              <a:srgbClr val="313D6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0" name="Rectangle 224"/>
            <p:cNvSpPr>
              <a:spLocks noChangeArrowheads="1"/>
            </p:cNvSpPr>
            <p:nvPr userDrawn="1"/>
          </p:nvSpPr>
          <p:spPr bwMode="auto">
            <a:xfrm>
              <a:off x="491" y="-14"/>
              <a:ext cx="40" cy="149"/>
            </a:xfrm>
            <a:prstGeom prst="rect">
              <a:avLst/>
            </a:prstGeom>
            <a:solidFill>
              <a:srgbClr val="333F6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1" name="Rectangle 225"/>
            <p:cNvSpPr>
              <a:spLocks noChangeArrowheads="1"/>
            </p:cNvSpPr>
            <p:nvPr userDrawn="1"/>
          </p:nvSpPr>
          <p:spPr bwMode="auto">
            <a:xfrm>
              <a:off x="531" y="-14"/>
              <a:ext cx="25" cy="149"/>
            </a:xfrm>
            <a:prstGeom prst="rect">
              <a:avLst/>
            </a:prstGeom>
            <a:solidFill>
              <a:srgbClr val="35406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2" name="Rectangle 226"/>
            <p:cNvSpPr>
              <a:spLocks noChangeArrowheads="1"/>
            </p:cNvSpPr>
            <p:nvPr userDrawn="1"/>
          </p:nvSpPr>
          <p:spPr bwMode="auto">
            <a:xfrm>
              <a:off x="558" y="-14"/>
              <a:ext cx="27" cy="149"/>
            </a:xfrm>
            <a:prstGeom prst="rect">
              <a:avLst/>
            </a:prstGeom>
            <a:solidFill>
              <a:srgbClr val="37426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3" name="Rectangle 227"/>
            <p:cNvSpPr>
              <a:spLocks noChangeArrowheads="1"/>
            </p:cNvSpPr>
            <p:nvPr userDrawn="1"/>
          </p:nvSpPr>
          <p:spPr bwMode="auto">
            <a:xfrm>
              <a:off x="585" y="-14"/>
              <a:ext cx="23" cy="149"/>
            </a:xfrm>
            <a:prstGeom prst="rect">
              <a:avLst/>
            </a:prstGeom>
            <a:solidFill>
              <a:srgbClr val="38446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4" name="Rectangle 228"/>
            <p:cNvSpPr>
              <a:spLocks noChangeArrowheads="1"/>
            </p:cNvSpPr>
            <p:nvPr userDrawn="1"/>
          </p:nvSpPr>
          <p:spPr bwMode="auto">
            <a:xfrm>
              <a:off x="608" y="-14"/>
              <a:ext cx="38" cy="149"/>
            </a:xfrm>
            <a:prstGeom prst="rect">
              <a:avLst/>
            </a:prstGeom>
            <a:solidFill>
              <a:srgbClr val="3A456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5" name="Rectangle 229"/>
            <p:cNvSpPr>
              <a:spLocks noChangeArrowheads="1"/>
            </p:cNvSpPr>
            <p:nvPr userDrawn="1"/>
          </p:nvSpPr>
          <p:spPr bwMode="auto">
            <a:xfrm>
              <a:off x="646" y="-14"/>
              <a:ext cx="28" cy="149"/>
            </a:xfrm>
            <a:prstGeom prst="rect">
              <a:avLst/>
            </a:prstGeom>
            <a:solidFill>
              <a:srgbClr val="3C476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6" name="Rectangle 230"/>
            <p:cNvSpPr>
              <a:spLocks noChangeArrowheads="1"/>
            </p:cNvSpPr>
            <p:nvPr userDrawn="1"/>
          </p:nvSpPr>
          <p:spPr bwMode="auto">
            <a:xfrm>
              <a:off x="674" y="-14"/>
              <a:ext cx="38" cy="149"/>
            </a:xfrm>
            <a:prstGeom prst="rect">
              <a:avLst/>
            </a:prstGeom>
            <a:solidFill>
              <a:srgbClr val="3E486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7" name="Rectangle 231"/>
            <p:cNvSpPr>
              <a:spLocks noChangeArrowheads="1"/>
            </p:cNvSpPr>
            <p:nvPr userDrawn="1"/>
          </p:nvSpPr>
          <p:spPr bwMode="auto">
            <a:xfrm>
              <a:off x="712" y="-14"/>
              <a:ext cx="25" cy="149"/>
            </a:xfrm>
            <a:prstGeom prst="rect">
              <a:avLst/>
            </a:prstGeom>
            <a:solidFill>
              <a:srgbClr val="404A6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8" name="Rectangle 232"/>
            <p:cNvSpPr>
              <a:spLocks noChangeArrowheads="1"/>
            </p:cNvSpPr>
            <p:nvPr userDrawn="1"/>
          </p:nvSpPr>
          <p:spPr bwMode="auto">
            <a:xfrm>
              <a:off x="740" y="-14"/>
              <a:ext cx="38" cy="149"/>
            </a:xfrm>
            <a:prstGeom prst="rect">
              <a:avLst/>
            </a:prstGeom>
            <a:solidFill>
              <a:srgbClr val="424B6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9" name="Rectangle 233"/>
            <p:cNvSpPr>
              <a:spLocks noChangeArrowheads="1"/>
            </p:cNvSpPr>
            <p:nvPr userDrawn="1"/>
          </p:nvSpPr>
          <p:spPr bwMode="auto">
            <a:xfrm>
              <a:off x="778" y="-14"/>
              <a:ext cx="25" cy="149"/>
            </a:xfrm>
            <a:prstGeom prst="rect">
              <a:avLst/>
            </a:prstGeom>
            <a:solidFill>
              <a:srgbClr val="444D7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0" name="Rectangle 234"/>
            <p:cNvSpPr>
              <a:spLocks noChangeArrowheads="1"/>
            </p:cNvSpPr>
            <p:nvPr userDrawn="1"/>
          </p:nvSpPr>
          <p:spPr bwMode="auto">
            <a:xfrm>
              <a:off x="806" y="-14"/>
              <a:ext cx="33" cy="149"/>
            </a:xfrm>
            <a:prstGeom prst="rect">
              <a:avLst/>
            </a:prstGeom>
            <a:solidFill>
              <a:srgbClr val="464E7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1" name="Rectangle 235"/>
            <p:cNvSpPr>
              <a:spLocks noChangeArrowheads="1"/>
            </p:cNvSpPr>
            <p:nvPr userDrawn="1"/>
          </p:nvSpPr>
          <p:spPr bwMode="auto">
            <a:xfrm>
              <a:off x="839" y="-14"/>
              <a:ext cx="28" cy="149"/>
            </a:xfrm>
            <a:prstGeom prst="rect">
              <a:avLst/>
            </a:prstGeom>
            <a:solidFill>
              <a:srgbClr val="47507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2" name="Rectangle 236"/>
            <p:cNvSpPr>
              <a:spLocks noChangeArrowheads="1"/>
            </p:cNvSpPr>
            <p:nvPr userDrawn="1"/>
          </p:nvSpPr>
          <p:spPr bwMode="auto">
            <a:xfrm>
              <a:off x="867" y="-14"/>
              <a:ext cx="25" cy="149"/>
            </a:xfrm>
            <a:prstGeom prst="rect">
              <a:avLst/>
            </a:prstGeom>
            <a:solidFill>
              <a:srgbClr val="49517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3" name="Rectangle 237"/>
            <p:cNvSpPr>
              <a:spLocks noChangeArrowheads="1"/>
            </p:cNvSpPr>
            <p:nvPr userDrawn="1"/>
          </p:nvSpPr>
          <p:spPr bwMode="auto">
            <a:xfrm>
              <a:off x="895" y="-14"/>
              <a:ext cx="38" cy="149"/>
            </a:xfrm>
            <a:prstGeom prst="rect">
              <a:avLst/>
            </a:prstGeom>
            <a:solidFill>
              <a:srgbClr val="4B537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4" name="Rectangle 238"/>
            <p:cNvSpPr>
              <a:spLocks noChangeArrowheads="1"/>
            </p:cNvSpPr>
            <p:nvPr userDrawn="1"/>
          </p:nvSpPr>
          <p:spPr bwMode="auto">
            <a:xfrm>
              <a:off x="933" y="-14"/>
              <a:ext cx="27" cy="149"/>
            </a:xfrm>
            <a:prstGeom prst="rect">
              <a:avLst/>
            </a:prstGeom>
            <a:solidFill>
              <a:srgbClr val="4D557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5" name="Rectangle 239"/>
            <p:cNvSpPr>
              <a:spLocks noChangeArrowheads="1"/>
            </p:cNvSpPr>
            <p:nvPr userDrawn="1"/>
          </p:nvSpPr>
          <p:spPr bwMode="auto">
            <a:xfrm>
              <a:off x="960" y="-14"/>
              <a:ext cx="30" cy="149"/>
            </a:xfrm>
            <a:prstGeom prst="rect">
              <a:avLst/>
            </a:prstGeom>
            <a:solidFill>
              <a:srgbClr val="4F567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6" name="Rectangle 240"/>
            <p:cNvSpPr>
              <a:spLocks noChangeArrowheads="1"/>
            </p:cNvSpPr>
            <p:nvPr userDrawn="1"/>
          </p:nvSpPr>
          <p:spPr bwMode="auto">
            <a:xfrm>
              <a:off x="993" y="-14"/>
              <a:ext cx="25" cy="149"/>
            </a:xfrm>
            <a:prstGeom prst="rect">
              <a:avLst/>
            </a:prstGeom>
            <a:solidFill>
              <a:srgbClr val="50587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7" name="Rectangle 241"/>
            <p:cNvSpPr>
              <a:spLocks noChangeArrowheads="1"/>
            </p:cNvSpPr>
            <p:nvPr userDrawn="1"/>
          </p:nvSpPr>
          <p:spPr bwMode="auto">
            <a:xfrm>
              <a:off x="1016" y="-14"/>
              <a:ext cx="25" cy="149"/>
            </a:xfrm>
            <a:prstGeom prst="rect">
              <a:avLst/>
            </a:prstGeom>
            <a:solidFill>
              <a:srgbClr val="52597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8" name="Rectangle 242"/>
            <p:cNvSpPr>
              <a:spLocks noChangeArrowheads="1"/>
            </p:cNvSpPr>
            <p:nvPr userDrawn="1"/>
          </p:nvSpPr>
          <p:spPr bwMode="auto">
            <a:xfrm>
              <a:off x="1043" y="-14"/>
              <a:ext cx="39" cy="149"/>
            </a:xfrm>
            <a:prstGeom prst="rect">
              <a:avLst/>
            </a:prstGeom>
            <a:solidFill>
              <a:srgbClr val="545B7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9" name="Rectangle 243"/>
            <p:cNvSpPr>
              <a:spLocks noChangeArrowheads="1"/>
            </p:cNvSpPr>
            <p:nvPr userDrawn="1"/>
          </p:nvSpPr>
          <p:spPr bwMode="auto">
            <a:xfrm>
              <a:off x="1082" y="-14"/>
              <a:ext cx="28" cy="149"/>
            </a:xfrm>
            <a:prstGeom prst="rect">
              <a:avLst/>
            </a:prstGeom>
            <a:solidFill>
              <a:srgbClr val="565C7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0" name="Rectangle 244"/>
            <p:cNvSpPr>
              <a:spLocks noChangeArrowheads="1"/>
            </p:cNvSpPr>
            <p:nvPr userDrawn="1"/>
          </p:nvSpPr>
          <p:spPr bwMode="auto">
            <a:xfrm>
              <a:off x="1110" y="-14"/>
              <a:ext cx="25" cy="149"/>
            </a:xfrm>
            <a:prstGeom prst="rect">
              <a:avLst/>
            </a:prstGeom>
            <a:solidFill>
              <a:srgbClr val="585E7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1" name="Rectangle 245"/>
            <p:cNvSpPr>
              <a:spLocks noChangeArrowheads="1"/>
            </p:cNvSpPr>
            <p:nvPr userDrawn="1"/>
          </p:nvSpPr>
          <p:spPr bwMode="auto">
            <a:xfrm>
              <a:off x="1136" y="-14"/>
              <a:ext cx="25" cy="149"/>
            </a:xfrm>
            <a:prstGeom prst="rect">
              <a:avLst/>
            </a:prstGeom>
            <a:solidFill>
              <a:srgbClr val="59607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2" name="Rectangle 246"/>
            <p:cNvSpPr>
              <a:spLocks noChangeArrowheads="1"/>
            </p:cNvSpPr>
            <p:nvPr userDrawn="1"/>
          </p:nvSpPr>
          <p:spPr bwMode="auto">
            <a:xfrm>
              <a:off x="1159" y="-14"/>
              <a:ext cx="35" cy="149"/>
            </a:xfrm>
            <a:prstGeom prst="rect">
              <a:avLst/>
            </a:prstGeom>
            <a:solidFill>
              <a:srgbClr val="5B617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3" name="Rectangle 247"/>
            <p:cNvSpPr>
              <a:spLocks noChangeArrowheads="1"/>
            </p:cNvSpPr>
            <p:nvPr userDrawn="1"/>
          </p:nvSpPr>
          <p:spPr bwMode="auto">
            <a:xfrm>
              <a:off x="1197" y="-14"/>
              <a:ext cx="28" cy="149"/>
            </a:xfrm>
            <a:prstGeom prst="rect">
              <a:avLst/>
            </a:prstGeom>
            <a:solidFill>
              <a:srgbClr val="5D637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4" name="Rectangle 248"/>
            <p:cNvSpPr>
              <a:spLocks noChangeArrowheads="1"/>
            </p:cNvSpPr>
            <p:nvPr userDrawn="1"/>
          </p:nvSpPr>
          <p:spPr bwMode="auto">
            <a:xfrm>
              <a:off x="1225" y="-14"/>
              <a:ext cx="22" cy="149"/>
            </a:xfrm>
            <a:prstGeom prst="rect">
              <a:avLst/>
            </a:prstGeom>
            <a:solidFill>
              <a:srgbClr val="5E657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5" name="Rectangle 249"/>
            <p:cNvSpPr>
              <a:spLocks noChangeArrowheads="1"/>
            </p:cNvSpPr>
            <p:nvPr userDrawn="1"/>
          </p:nvSpPr>
          <p:spPr bwMode="auto">
            <a:xfrm>
              <a:off x="1247" y="-14"/>
              <a:ext cx="38" cy="149"/>
            </a:xfrm>
            <a:prstGeom prst="rect">
              <a:avLst/>
            </a:prstGeom>
            <a:solidFill>
              <a:srgbClr val="60668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6" name="Rectangle 250"/>
            <p:cNvSpPr>
              <a:spLocks noChangeArrowheads="1"/>
            </p:cNvSpPr>
            <p:nvPr userDrawn="1"/>
          </p:nvSpPr>
          <p:spPr bwMode="auto">
            <a:xfrm>
              <a:off x="1285" y="-14"/>
              <a:ext cx="28" cy="149"/>
            </a:xfrm>
            <a:prstGeom prst="rect">
              <a:avLst/>
            </a:prstGeom>
            <a:solidFill>
              <a:srgbClr val="62688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7" name="Rectangle 251"/>
            <p:cNvSpPr>
              <a:spLocks noChangeArrowheads="1"/>
            </p:cNvSpPr>
            <p:nvPr userDrawn="1"/>
          </p:nvSpPr>
          <p:spPr bwMode="auto">
            <a:xfrm>
              <a:off x="1313" y="-14"/>
              <a:ext cx="22" cy="149"/>
            </a:xfrm>
            <a:prstGeom prst="rect">
              <a:avLst/>
            </a:prstGeom>
            <a:solidFill>
              <a:srgbClr val="64698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8" name="Rectangle 252"/>
            <p:cNvSpPr>
              <a:spLocks noChangeArrowheads="1"/>
            </p:cNvSpPr>
            <p:nvPr userDrawn="1"/>
          </p:nvSpPr>
          <p:spPr bwMode="auto">
            <a:xfrm>
              <a:off x="1335" y="-14"/>
              <a:ext cx="25" cy="149"/>
            </a:xfrm>
            <a:prstGeom prst="rect">
              <a:avLst/>
            </a:prstGeom>
            <a:solidFill>
              <a:srgbClr val="656B8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9" name="Rectangle 253"/>
            <p:cNvSpPr>
              <a:spLocks noChangeArrowheads="1"/>
            </p:cNvSpPr>
            <p:nvPr userDrawn="1"/>
          </p:nvSpPr>
          <p:spPr bwMode="auto">
            <a:xfrm>
              <a:off x="1357" y="-14"/>
              <a:ext cx="39" cy="149"/>
            </a:xfrm>
            <a:prstGeom prst="rect">
              <a:avLst/>
            </a:prstGeom>
            <a:solidFill>
              <a:srgbClr val="676C8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0" name="Rectangle 254"/>
            <p:cNvSpPr>
              <a:spLocks noChangeArrowheads="1"/>
            </p:cNvSpPr>
            <p:nvPr userDrawn="1"/>
          </p:nvSpPr>
          <p:spPr bwMode="auto">
            <a:xfrm>
              <a:off x="1396" y="-14"/>
              <a:ext cx="25" cy="149"/>
            </a:xfrm>
            <a:prstGeom prst="rect">
              <a:avLst/>
            </a:prstGeom>
            <a:solidFill>
              <a:srgbClr val="696E8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1" name="Rectangle 255"/>
            <p:cNvSpPr>
              <a:spLocks noChangeArrowheads="1"/>
            </p:cNvSpPr>
            <p:nvPr userDrawn="1"/>
          </p:nvSpPr>
          <p:spPr bwMode="auto">
            <a:xfrm>
              <a:off x="1424" y="-14"/>
              <a:ext cx="32" cy="149"/>
            </a:xfrm>
            <a:prstGeom prst="rect">
              <a:avLst/>
            </a:prstGeom>
            <a:solidFill>
              <a:srgbClr val="6B6F8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2" name="Rectangle 256"/>
            <p:cNvSpPr>
              <a:spLocks noChangeArrowheads="1"/>
            </p:cNvSpPr>
            <p:nvPr userDrawn="1"/>
          </p:nvSpPr>
          <p:spPr bwMode="auto">
            <a:xfrm>
              <a:off x="1456" y="-14"/>
              <a:ext cx="25" cy="149"/>
            </a:xfrm>
            <a:prstGeom prst="rect">
              <a:avLst/>
            </a:prstGeom>
            <a:solidFill>
              <a:srgbClr val="6C718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3" name="Rectangle 257"/>
            <p:cNvSpPr>
              <a:spLocks noChangeArrowheads="1"/>
            </p:cNvSpPr>
            <p:nvPr userDrawn="1"/>
          </p:nvSpPr>
          <p:spPr bwMode="auto">
            <a:xfrm>
              <a:off x="1484" y="-14"/>
              <a:ext cx="28" cy="149"/>
            </a:xfrm>
            <a:prstGeom prst="rect">
              <a:avLst/>
            </a:prstGeom>
            <a:solidFill>
              <a:srgbClr val="6E738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4" name="Rectangle 258"/>
            <p:cNvSpPr>
              <a:spLocks noChangeArrowheads="1"/>
            </p:cNvSpPr>
            <p:nvPr userDrawn="1"/>
          </p:nvSpPr>
          <p:spPr bwMode="auto">
            <a:xfrm>
              <a:off x="1512" y="-14"/>
              <a:ext cx="32" cy="149"/>
            </a:xfrm>
            <a:prstGeom prst="rect">
              <a:avLst/>
            </a:prstGeom>
            <a:solidFill>
              <a:srgbClr val="70748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5" name="Rectangle 259"/>
            <p:cNvSpPr>
              <a:spLocks noChangeArrowheads="1"/>
            </p:cNvSpPr>
            <p:nvPr userDrawn="1"/>
          </p:nvSpPr>
          <p:spPr bwMode="auto">
            <a:xfrm>
              <a:off x="1544" y="-14"/>
              <a:ext cx="25" cy="149"/>
            </a:xfrm>
            <a:prstGeom prst="rect">
              <a:avLst/>
            </a:prstGeom>
            <a:solidFill>
              <a:srgbClr val="72768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6" name="Rectangle 260"/>
            <p:cNvSpPr>
              <a:spLocks noChangeArrowheads="1"/>
            </p:cNvSpPr>
            <p:nvPr userDrawn="1"/>
          </p:nvSpPr>
          <p:spPr bwMode="auto">
            <a:xfrm>
              <a:off x="1572" y="-14"/>
              <a:ext cx="39" cy="149"/>
            </a:xfrm>
            <a:prstGeom prst="rect">
              <a:avLst/>
            </a:prstGeom>
            <a:solidFill>
              <a:srgbClr val="74788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7" name="Rectangle 261"/>
            <p:cNvSpPr>
              <a:spLocks noChangeArrowheads="1"/>
            </p:cNvSpPr>
            <p:nvPr userDrawn="1"/>
          </p:nvSpPr>
          <p:spPr bwMode="auto">
            <a:xfrm>
              <a:off x="1611" y="-14"/>
              <a:ext cx="22" cy="149"/>
            </a:xfrm>
            <a:prstGeom prst="rect">
              <a:avLst/>
            </a:prstGeom>
            <a:solidFill>
              <a:srgbClr val="757A8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8" name="Rectangle 262"/>
            <p:cNvSpPr>
              <a:spLocks noChangeArrowheads="1"/>
            </p:cNvSpPr>
            <p:nvPr userDrawn="1"/>
          </p:nvSpPr>
          <p:spPr bwMode="auto">
            <a:xfrm>
              <a:off x="1633" y="-14"/>
              <a:ext cx="28" cy="149"/>
            </a:xfrm>
            <a:prstGeom prst="rect">
              <a:avLst/>
            </a:prstGeom>
            <a:solidFill>
              <a:srgbClr val="777B8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9" name="Rectangle 263"/>
            <p:cNvSpPr>
              <a:spLocks noChangeArrowheads="1"/>
            </p:cNvSpPr>
            <p:nvPr userDrawn="1"/>
          </p:nvSpPr>
          <p:spPr bwMode="auto">
            <a:xfrm>
              <a:off x="1661" y="-14"/>
              <a:ext cx="25" cy="149"/>
            </a:xfrm>
            <a:prstGeom prst="rect">
              <a:avLst/>
            </a:prstGeom>
            <a:solidFill>
              <a:srgbClr val="797D9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0" name="Rectangle 264"/>
            <p:cNvSpPr>
              <a:spLocks noChangeArrowheads="1"/>
            </p:cNvSpPr>
            <p:nvPr userDrawn="1"/>
          </p:nvSpPr>
          <p:spPr bwMode="auto">
            <a:xfrm>
              <a:off x="1688" y="-14"/>
              <a:ext cx="25" cy="149"/>
            </a:xfrm>
            <a:prstGeom prst="rect">
              <a:avLst/>
            </a:prstGeom>
            <a:solidFill>
              <a:srgbClr val="7B7E9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1" name="Rectangle 265"/>
            <p:cNvSpPr>
              <a:spLocks noChangeArrowheads="1"/>
            </p:cNvSpPr>
            <p:nvPr userDrawn="1"/>
          </p:nvSpPr>
          <p:spPr bwMode="auto">
            <a:xfrm>
              <a:off x="1710" y="-14"/>
              <a:ext cx="33" cy="149"/>
            </a:xfrm>
            <a:prstGeom prst="rect">
              <a:avLst/>
            </a:prstGeom>
            <a:solidFill>
              <a:srgbClr val="7C809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2" name="Rectangle 266"/>
            <p:cNvSpPr>
              <a:spLocks noChangeArrowheads="1"/>
            </p:cNvSpPr>
            <p:nvPr userDrawn="1"/>
          </p:nvSpPr>
          <p:spPr bwMode="auto">
            <a:xfrm>
              <a:off x="1743" y="-14"/>
              <a:ext cx="25" cy="149"/>
            </a:xfrm>
            <a:prstGeom prst="rect">
              <a:avLst/>
            </a:prstGeom>
            <a:solidFill>
              <a:srgbClr val="7E819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3" name="Rectangle 267"/>
            <p:cNvSpPr>
              <a:spLocks noChangeArrowheads="1"/>
            </p:cNvSpPr>
            <p:nvPr userDrawn="1"/>
          </p:nvSpPr>
          <p:spPr bwMode="auto">
            <a:xfrm>
              <a:off x="1771" y="-14"/>
              <a:ext cx="27" cy="149"/>
            </a:xfrm>
            <a:prstGeom prst="rect">
              <a:avLst/>
            </a:prstGeom>
            <a:solidFill>
              <a:srgbClr val="80839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4" name="Rectangle 268"/>
            <p:cNvSpPr>
              <a:spLocks noChangeArrowheads="1"/>
            </p:cNvSpPr>
            <p:nvPr userDrawn="1"/>
          </p:nvSpPr>
          <p:spPr bwMode="auto">
            <a:xfrm>
              <a:off x="1798" y="-14"/>
              <a:ext cx="31" cy="149"/>
            </a:xfrm>
            <a:prstGeom prst="rect">
              <a:avLst/>
            </a:prstGeom>
            <a:solidFill>
              <a:srgbClr val="81859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5" name="Rectangle 269"/>
            <p:cNvSpPr>
              <a:spLocks noChangeArrowheads="1"/>
            </p:cNvSpPr>
            <p:nvPr userDrawn="1"/>
          </p:nvSpPr>
          <p:spPr bwMode="auto">
            <a:xfrm>
              <a:off x="1832" y="-14"/>
              <a:ext cx="27" cy="149"/>
            </a:xfrm>
            <a:prstGeom prst="rect">
              <a:avLst/>
            </a:prstGeom>
            <a:solidFill>
              <a:srgbClr val="83869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6" name="Rectangle 270"/>
            <p:cNvSpPr>
              <a:spLocks noChangeArrowheads="1"/>
            </p:cNvSpPr>
            <p:nvPr userDrawn="1"/>
          </p:nvSpPr>
          <p:spPr bwMode="auto">
            <a:xfrm>
              <a:off x="1859" y="-14"/>
              <a:ext cx="25" cy="149"/>
            </a:xfrm>
            <a:prstGeom prst="rect">
              <a:avLst/>
            </a:prstGeom>
            <a:solidFill>
              <a:srgbClr val="85889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7" name="Rectangle 271"/>
            <p:cNvSpPr>
              <a:spLocks noChangeArrowheads="1"/>
            </p:cNvSpPr>
            <p:nvPr userDrawn="1"/>
          </p:nvSpPr>
          <p:spPr bwMode="auto">
            <a:xfrm>
              <a:off x="1886" y="-14"/>
              <a:ext cx="25" cy="149"/>
            </a:xfrm>
            <a:prstGeom prst="rect">
              <a:avLst/>
            </a:prstGeom>
            <a:solidFill>
              <a:srgbClr val="868A9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8" name="Rectangle 272"/>
            <p:cNvSpPr>
              <a:spLocks noChangeArrowheads="1"/>
            </p:cNvSpPr>
            <p:nvPr userDrawn="1"/>
          </p:nvSpPr>
          <p:spPr bwMode="auto">
            <a:xfrm>
              <a:off x="1908" y="-14"/>
              <a:ext cx="34" cy="149"/>
            </a:xfrm>
            <a:prstGeom prst="rect">
              <a:avLst/>
            </a:prstGeom>
            <a:solidFill>
              <a:srgbClr val="888B9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9" name="Rectangle 273"/>
            <p:cNvSpPr>
              <a:spLocks noChangeArrowheads="1"/>
            </p:cNvSpPr>
            <p:nvPr userDrawn="1"/>
          </p:nvSpPr>
          <p:spPr bwMode="auto">
            <a:xfrm>
              <a:off x="1942" y="-14"/>
              <a:ext cx="22" cy="149"/>
            </a:xfrm>
            <a:prstGeom prst="rect">
              <a:avLst/>
            </a:prstGeom>
            <a:solidFill>
              <a:srgbClr val="898D9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0" name="Rectangle 274"/>
            <p:cNvSpPr>
              <a:spLocks noChangeArrowheads="1"/>
            </p:cNvSpPr>
            <p:nvPr userDrawn="1"/>
          </p:nvSpPr>
          <p:spPr bwMode="auto">
            <a:xfrm>
              <a:off x="1964" y="-14"/>
              <a:ext cx="27" cy="149"/>
            </a:xfrm>
            <a:prstGeom prst="rect">
              <a:avLst/>
            </a:prstGeom>
            <a:solidFill>
              <a:srgbClr val="8B8E9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1" name="Rectangle 275"/>
            <p:cNvSpPr>
              <a:spLocks noChangeArrowheads="1"/>
            </p:cNvSpPr>
            <p:nvPr userDrawn="1"/>
          </p:nvSpPr>
          <p:spPr bwMode="auto">
            <a:xfrm>
              <a:off x="1991" y="-14"/>
              <a:ext cx="36" cy="149"/>
            </a:xfrm>
            <a:prstGeom prst="rect">
              <a:avLst/>
            </a:prstGeom>
            <a:solidFill>
              <a:srgbClr val="8D909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2" name="Rectangle 276"/>
            <p:cNvSpPr>
              <a:spLocks noChangeArrowheads="1"/>
            </p:cNvSpPr>
            <p:nvPr userDrawn="1"/>
          </p:nvSpPr>
          <p:spPr bwMode="auto">
            <a:xfrm>
              <a:off x="2030" y="-14"/>
              <a:ext cx="25" cy="149"/>
            </a:xfrm>
            <a:prstGeom prst="rect">
              <a:avLst/>
            </a:prstGeom>
            <a:solidFill>
              <a:srgbClr val="8F91A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3" name="Rectangle 277"/>
            <p:cNvSpPr>
              <a:spLocks noChangeArrowheads="1"/>
            </p:cNvSpPr>
            <p:nvPr userDrawn="1"/>
          </p:nvSpPr>
          <p:spPr bwMode="auto">
            <a:xfrm>
              <a:off x="2052" y="-14"/>
              <a:ext cx="25" cy="149"/>
            </a:xfrm>
            <a:prstGeom prst="rect">
              <a:avLst/>
            </a:prstGeom>
            <a:solidFill>
              <a:srgbClr val="9093A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4" name="Rectangle 278"/>
            <p:cNvSpPr>
              <a:spLocks noChangeArrowheads="1"/>
            </p:cNvSpPr>
            <p:nvPr userDrawn="1"/>
          </p:nvSpPr>
          <p:spPr bwMode="auto">
            <a:xfrm>
              <a:off x="2079" y="-14"/>
              <a:ext cx="39" cy="149"/>
            </a:xfrm>
            <a:prstGeom prst="rect">
              <a:avLst/>
            </a:prstGeom>
            <a:solidFill>
              <a:srgbClr val="9295A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5" name="Rectangle 279"/>
            <p:cNvSpPr>
              <a:spLocks noChangeArrowheads="1"/>
            </p:cNvSpPr>
            <p:nvPr userDrawn="1"/>
          </p:nvSpPr>
          <p:spPr bwMode="auto">
            <a:xfrm>
              <a:off x="2118" y="-14"/>
              <a:ext cx="25" cy="149"/>
            </a:xfrm>
            <a:prstGeom prst="rect">
              <a:avLst/>
            </a:prstGeom>
            <a:solidFill>
              <a:srgbClr val="9496A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6" name="Rectangle 280"/>
            <p:cNvSpPr>
              <a:spLocks noChangeArrowheads="1"/>
            </p:cNvSpPr>
            <p:nvPr userDrawn="1"/>
          </p:nvSpPr>
          <p:spPr bwMode="auto">
            <a:xfrm>
              <a:off x="2140" y="-14"/>
              <a:ext cx="22" cy="149"/>
            </a:xfrm>
            <a:prstGeom prst="rect">
              <a:avLst/>
            </a:prstGeom>
            <a:solidFill>
              <a:srgbClr val="9598A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7" name="Rectangle 281"/>
            <p:cNvSpPr>
              <a:spLocks noChangeArrowheads="1"/>
            </p:cNvSpPr>
            <p:nvPr userDrawn="1"/>
          </p:nvSpPr>
          <p:spPr bwMode="auto">
            <a:xfrm>
              <a:off x="2162" y="-14"/>
              <a:ext cx="28" cy="149"/>
            </a:xfrm>
            <a:prstGeom prst="rect">
              <a:avLst/>
            </a:prstGeom>
            <a:solidFill>
              <a:srgbClr val="9699A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8" name="Rectangle 282"/>
            <p:cNvSpPr>
              <a:spLocks noChangeArrowheads="1"/>
            </p:cNvSpPr>
            <p:nvPr userDrawn="1"/>
          </p:nvSpPr>
          <p:spPr bwMode="auto">
            <a:xfrm>
              <a:off x="2190" y="-14"/>
              <a:ext cx="25" cy="149"/>
            </a:xfrm>
            <a:prstGeom prst="rect">
              <a:avLst/>
            </a:prstGeom>
            <a:solidFill>
              <a:srgbClr val="989BA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9" name="Rectangle 283"/>
            <p:cNvSpPr>
              <a:spLocks noChangeArrowheads="1"/>
            </p:cNvSpPr>
            <p:nvPr userDrawn="1"/>
          </p:nvSpPr>
          <p:spPr bwMode="auto">
            <a:xfrm>
              <a:off x="2217" y="-14"/>
              <a:ext cx="25" cy="149"/>
            </a:xfrm>
            <a:prstGeom prst="rect">
              <a:avLst/>
            </a:prstGeom>
            <a:solidFill>
              <a:srgbClr val="9A9CA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0" name="Rectangle 284"/>
            <p:cNvSpPr>
              <a:spLocks noChangeArrowheads="1"/>
            </p:cNvSpPr>
            <p:nvPr userDrawn="1"/>
          </p:nvSpPr>
          <p:spPr bwMode="auto">
            <a:xfrm>
              <a:off x="2240" y="-14"/>
              <a:ext cx="29" cy="149"/>
            </a:xfrm>
            <a:prstGeom prst="rect">
              <a:avLst/>
            </a:prstGeom>
            <a:solidFill>
              <a:srgbClr val="9B9EA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1" name="Rectangle 285"/>
            <p:cNvSpPr>
              <a:spLocks noChangeArrowheads="1"/>
            </p:cNvSpPr>
            <p:nvPr userDrawn="1"/>
          </p:nvSpPr>
          <p:spPr bwMode="auto">
            <a:xfrm>
              <a:off x="2272" y="-14"/>
              <a:ext cx="28" cy="149"/>
            </a:xfrm>
            <a:prstGeom prst="rect">
              <a:avLst/>
            </a:prstGeom>
            <a:solidFill>
              <a:srgbClr val="9D9FA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2" name="Rectangle 286"/>
            <p:cNvSpPr>
              <a:spLocks noChangeArrowheads="1"/>
            </p:cNvSpPr>
            <p:nvPr userDrawn="1"/>
          </p:nvSpPr>
          <p:spPr bwMode="auto">
            <a:xfrm>
              <a:off x="2300" y="-14"/>
              <a:ext cx="38" cy="149"/>
            </a:xfrm>
            <a:prstGeom prst="rect">
              <a:avLst/>
            </a:prstGeom>
            <a:solidFill>
              <a:srgbClr val="9FA1A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3" name="Rectangle 287"/>
            <p:cNvSpPr>
              <a:spLocks noChangeArrowheads="1"/>
            </p:cNvSpPr>
            <p:nvPr userDrawn="1"/>
          </p:nvSpPr>
          <p:spPr bwMode="auto">
            <a:xfrm>
              <a:off x="2338" y="-14"/>
              <a:ext cx="23" cy="149"/>
            </a:xfrm>
            <a:prstGeom prst="rect">
              <a:avLst/>
            </a:prstGeom>
            <a:solidFill>
              <a:srgbClr val="A0A3A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4" name="Rectangle 288"/>
            <p:cNvSpPr>
              <a:spLocks noChangeArrowheads="1"/>
            </p:cNvSpPr>
            <p:nvPr userDrawn="1"/>
          </p:nvSpPr>
          <p:spPr bwMode="auto">
            <a:xfrm>
              <a:off x="2361" y="-14"/>
              <a:ext cx="27" cy="149"/>
            </a:xfrm>
            <a:prstGeom prst="rect">
              <a:avLst/>
            </a:prstGeom>
            <a:solidFill>
              <a:srgbClr val="A2A4A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5" name="Rectangle 289"/>
            <p:cNvSpPr>
              <a:spLocks noChangeArrowheads="1"/>
            </p:cNvSpPr>
            <p:nvPr userDrawn="1"/>
          </p:nvSpPr>
          <p:spPr bwMode="auto">
            <a:xfrm>
              <a:off x="2388" y="-14"/>
              <a:ext cx="45" cy="149"/>
            </a:xfrm>
            <a:prstGeom prst="rect">
              <a:avLst/>
            </a:prstGeom>
            <a:solidFill>
              <a:srgbClr val="A4A6B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6" name="Rectangle 290"/>
            <p:cNvSpPr>
              <a:spLocks noChangeArrowheads="1"/>
            </p:cNvSpPr>
            <p:nvPr userDrawn="1"/>
          </p:nvSpPr>
          <p:spPr bwMode="auto">
            <a:xfrm>
              <a:off x="2433" y="-14"/>
              <a:ext cx="25" cy="149"/>
            </a:xfrm>
            <a:prstGeom prst="rect">
              <a:avLst/>
            </a:prstGeom>
            <a:solidFill>
              <a:srgbClr val="A6A8B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7" name="Rectangle 291"/>
            <p:cNvSpPr>
              <a:spLocks noChangeArrowheads="1"/>
            </p:cNvSpPr>
            <p:nvPr userDrawn="1"/>
          </p:nvSpPr>
          <p:spPr bwMode="auto">
            <a:xfrm>
              <a:off x="2459" y="-14"/>
              <a:ext cx="40" cy="149"/>
            </a:xfrm>
            <a:prstGeom prst="rect">
              <a:avLst/>
            </a:prstGeom>
            <a:solidFill>
              <a:srgbClr val="A8AAB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8" name="Rectangle 292"/>
            <p:cNvSpPr>
              <a:spLocks noChangeArrowheads="1"/>
            </p:cNvSpPr>
            <p:nvPr userDrawn="1"/>
          </p:nvSpPr>
          <p:spPr bwMode="auto">
            <a:xfrm>
              <a:off x="2499" y="-14"/>
              <a:ext cx="44" cy="149"/>
            </a:xfrm>
            <a:prstGeom prst="rect">
              <a:avLst/>
            </a:prstGeom>
            <a:solidFill>
              <a:srgbClr val="AAACB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9" name="Rectangle 293"/>
            <p:cNvSpPr>
              <a:spLocks noChangeArrowheads="1"/>
            </p:cNvSpPr>
            <p:nvPr userDrawn="1"/>
          </p:nvSpPr>
          <p:spPr bwMode="auto">
            <a:xfrm>
              <a:off x="2543" y="-14"/>
              <a:ext cx="38" cy="149"/>
            </a:xfrm>
            <a:prstGeom prst="rect">
              <a:avLst/>
            </a:prstGeom>
            <a:solidFill>
              <a:srgbClr val="ACAEB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0" name="Rectangle 294"/>
            <p:cNvSpPr>
              <a:spLocks noChangeArrowheads="1"/>
            </p:cNvSpPr>
            <p:nvPr userDrawn="1"/>
          </p:nvSpPr>
          <p:spPr bwMode="auto">
            <a:xfrm>
              <a:off x="2581" y="-14"/>
              <a:ext cx="22" cy="149"/>
            </a:xfrm>
            <a:prstGeom prst="rect">
              <a:avLst/>
            </a:prstGeom>
            <a:solidFill>
              <a:srgbClr val="AEAFB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1" name="Rectangle 295"/>
            <p:cNvSpPr>
              <a:spLocks noChangeArrowheads="1"/>
            </p:cNvSpPr>
            <p:nvPr userDrawn="1"/>
          </p:nvSpPr>
          <p:spPr bwMode="auto">
            <a:xfrm>
              <a:off x="2603" y="-14"/>
              <a:ext cx="28" cy="149"/>
            </a:xfrm>
            <a:prstGeom prst="rect">
              <a:avLst/>
            </a:prstGeom>
            <a:solidFill>
              <a:srgbClr val="AFB1B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2" name="Rectangle 296"/>
            <p:cNvSpPr>
              <a:spLocks noChangeArrowheads="1"/>
            </p:cNvSpPr>
            <p:nvPr userDrawn="1"/>
          </p:nvSpPr>
          <p:spPr bwMode="auto">
            <a:xfrm>
              <a:off x="2631" y="-14"/>
              <a:ext cx="43" cy="149"/>
            </a:xfrm>
            <a:prstGeom prst="rect">
              <a:avLst/>
            </a:prstGeom>
            <a:solidFill>
              <a:srgbClr val="B1B3B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3" name="Rectangle 297"/>
            <p:cNvSpPr>
              <a:spLocks noChangeArrowheads="1"/>
            </p:cNvSpPr>
            <p:nvPr userDrawn="1"/>
          </p:nvSpPr>
          <p:spPr bwMode="auto">
            <a:xfrm>
              <a:off x="2674" y="-14"/>
              <a:ext cx="37" cy="149"/>
            </a:xfrm>
            <a:prstGeom prst="rect">
              <a:avLst/>
            </a:prstGeom>
            <a:solidFill>
              <a:srgbClr val="B3B5B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4" name="Rectangle 298"/>
            <p:cNvSpPr>
              <a:spLocks noChangeArrowheads="1"/>
            </p:cNvSpPr>
            <p:nvPr userDrawn="1"/>
          </p:nvSpPr>
          <p:spPr bwMode="auto">
            <a:xfrm>
              <a:off x="2714" y="-14"/>
              <a:ext cx="27" cy="149"/>
            </a:xfrm>
            <a:prstGeom prst="rect">
              <a:avLst/>
            </a:prstGeom>
            <a:solidFill>
              <a:srgbClr val="B5B6B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5" name="Rectangle 299"/>
            <p:cNvSpPr>
              <a:spLocks noChangeArrowheads="1"/>
            </p:cNvSpPr>
            <p:nvPr userDrawn="1"/>
          </p:nvSpPr>
          <p:spPr bwMode="auto">
            <a:xfrm>
              <a:off x="2741" y="-14"/>
              <a:ext cx="25" cy="149"/>
            </a:xfrm>
            <a:prstGeom prst="rect">
              <a:avLst/>
            </a:prstGeom>
            <a:solidFill>
              <a:srgbClr val="B7B8C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6" name="Rectangle 300"/>
            <p:cNvSpPr>
              <a:spLocks noChangeArrowheads="1"/>
            </p:cNvSpPr>
            <p:nvPr userDrawn="1"/>
          </p:nvSpPr>
          <p:spPr bwMode="auto">
            <a:xfrm>
              <a:off x="2769" y="-14"/>
              <a:ext cx="38" cy="149"/>
            </a:xfrm>
            <a:prstGeom prst="rect">
              <a:avLst/>
            </a:prstGeom>
            <a:solidFill>
              <a:srgbClr val="B8BAC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7" name="Rectangle 301"/>
            <p:cNvSpPr>
              <a:spLocks noChangeArrowheads="1"/>
            </p:cNvSpPr>
            <p:nvPr userDrawn="1"/>
          </p:nvSpPr>
          <p:spPr bwMode="auto">
            <a:xfrm>
              <a:off x="2807" y="-14"/>
              <a:ext cx="25" cy="149"/>
            </a:xfrm>
            <a:prstGeom prst="rect">
              <a:avLst/>
            </a:prstGeom>
            <a:solidFill>
              <a:srgbClr val="BABBC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8" name="Rectangle 302"/>
            <p:cNvSpPr>
              <a:spLocks noChangeArrowheads="1"/>
            </p:cNvSpPr>
            <p:nvPr userDrawn="1"/>
          </p:nvSpPr>
          <p:spPr bwMode="auto">
            <a:xfrm>
              <a:off x="2829" y="-14"/>
              <a:ext cx="44" cy="149"/>
            </a:xfrm>
            <a:prstGeom prst="rect">
              <a:avLst/>
            </a:prstGeom>
            <a:solidFill>
              <a:srgbClr val="BBBDC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9" name="Rectangle 303"/>
            <p:cNvSpPr>
              <a:spLocks noChangeArrowheads="1"/>
            </p:cNvSpPr>
            <p:nvPr userDrawn="1"/>
          </p:nvSpPr>
          <p:spPr bwMode="auto">
            <a:xfrm>
              <a:off x="2873" y="-14"/>
              <a:ext cx="36" cy="149"/>
            </a:xfrm>
            <a:prstGeom prst="rect">
              <a:avLst/>
            </a:prstGeom>
            <a:solidFill>
              <a:srgbClr val="BDBFC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0" name="Rectangle 304"/>
            <p:cNvSpPr>
              <a:spLocks noChangeArrowheads="1"/>
            </p:cNvSpPr>
            <p:nvPr userDrawn="1"/>
          </p:nvSpPr>
          <p:spPr bwMode="auto">
            <a:xfrm>
              <a:off x="2912" y="-14"/>
              <a:ext cx="27" cy="149"/>
            </a:xfrm>
            <a:prstGeom prst="rect">
              <a:avLst/>
            </a:prstGeom>
            <a:solidFill>
              <a:srgbClr val="BFC0C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1" name="Rectangle 305"/>
            <p:cNvSpPr>
              <a:spLocks noChangeArrowheads="1"/>
            </p:cNvSpPr>
            <p:nvPr userDrawn="1"/>
          </p:nvSpPr>
          <p:spPr bwMode="auto">
            <a:xfrm>
              <a:off x="2939" y="-14"/>
              <a:ext cx="45" cy="149"/>
            </a:xfrm>
            <a:prstGeom prst="rect">
              <a:avLst/>
            </a:prstGeom>
            <a:solidFill>
              <a:srgbClr val="C1C2C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2" name="Rectangle 306"/>
            <p:cNvSpPr>
              <a:spLocks noChangeArrowheads="1"/>
            </p:cNvSpPr>
            <p:nvPr userDrawn="1"/>
          </p:nvSpPr>
          <p:spPr bwMode="auto">
            <a:xfrm>
              <a:off x="2984" y="-14"/>
              <a:ext cx="44" cy="149"/>
            </a:xfrm>
            <a:prstGeom prst="rect">
              <a:avLst/>
            </a:prstGeom>
            <a:solidFill>
              <a:srgbClr val="C3C4C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3" name="Rectangle 307"/>
            <p:cNvSpPr>
              <a:spLocks noChangeArrowheads="1"/>
            </p:cNvSpPr>
            <p:nvPr userDrawn="1"/>
          </p:nvSpPr>
          <p:spPr bwMode="auto">
            <a:xfrm>
              <a:off x="3028" y="-14"/>
              <a:ext cx="44" cy="149"/>
            </a:xfrm>
            <a:prstGeom prst="rect">
              <a:avLst/>
            </a:prstGeom>
            <a:solidFill>
              <a:srgbClr val="C5C6C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4" name="Rectangle 308"/>
            <p:cNvSpPr>
              <a:spLocks noChangeArrowheads="1"/>
            </p:cNvSpPr>
            <p:nvPr userDrawn="1"/>
          </p:nvSpPr>
          <p:spPr bwMode="auto">
            <a:xfrm>
              <a:off x="3072" y="-14"/>
              <a:ext cx="44" cy="149"/>
            </a:xfrm>
            <a:prstGeom prst="rect">
              <a:avLst/>
            </a:prstGeom>
            <a:solidFill>
              <a:srgbClr val="C7C8C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5" name="Rectangle 309"/>
            <p:cNvSpPr>
              <a:spLocks noChangeArrowheads="1"/>
            </p:cNvSpPr>
            <p:nvPr userDrawn="1"/>
          </p:nvSpPr>
          <p:spPr bwMode="auto">
            <a:xfrm>
              <a:off x="3116" y="-14"/>
              <a:ext cx="41" cy="149"/>
            </a:xfrm>
            <a:prstGeom prst="rect">
              <a:avLst/>
            </a:prstGeom>
            <a:solidFill>
              <a:srgbClr val="C9CAD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6" name="Rectangle 310"/>
            <p:cNvSpPr>
              <a:spLocks noChangeArrowheads="1"/>
            </p:cNvSpPr>
            <p:nvPr userDrawn="1"/>
          </p:nvSpPr>
          <p:spPr bwMode="auto">
            <a:xfrm>
              <a:off x="3160" y="-14"/>
              <a:ext cx="44" cy="149"/>
            </a:xfrm>
            <a:prstGeom prst="rect">
              <a:avLst/>
            </a:prstGeom>
            <a:solidFill>
              <a:srgbClr val="CBCCD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7" name="Rectangle 311"/>
            <p:cNvSpPr>
              <a:spLocks noChangeArrowheads="1"/>
            </p:cNvSpPr>
            <p:nvPr userDrawn="1"/>
          </p:nvSpPr>
          <p:spPr bwMode="auto">
            <a:xfrm>
              <a:off x="3204" y="-14"/>
              <a:ext cx="45" cy="149"/>
            </a:xfrm>
            <a:prstGeom prst="rect">
              <a:avLst/>
            </a:prstGeom>
            <a:solidFill>
              <a:srgbClr val="CDCED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8" name="Rectangle 312"/>
            <p:cNvSpPr>
              <a:spLocks noChangeArrowheads="1"/>
            </p:cNvSpPr>
            <p:nvPr userDrawn="1"/>
          </p:nvSpPr>
          <p:spPr bwMode="auto">
            <a:xfrm>
              <a:off x="3249" y="-14"/>
              <a:ext cx="44" cy="149"/>
            </a:xfrm>
            <a:prstGeom prst="rect">
              <a:avLst/>
            </a:prstGeom>
            <a:solidFill>
              <a:srgbClr val="CECFD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9" name="Rectangle 313"/>
            <p:cNvSpPr>
              <a:spLocks noChangeArrowheads="1"/>
            </p:cNvSpPr>
            <p:nvPr userDrawn="1"/>
          </p:nvSpPr>
          <p:spPr bwMode="auto">
            <a:xfrm>
              <a:off x="3293" y="-14"/>
              <a:ext cx="44" cy="149"/>
            </a:xfrm>
            <a:prstGeom prst="rect">
              <a:avLst/>
            </a:prstGeom>
            <a:solidFill>
              <a:srgbClr val="D0D1D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0" name="Rectangle 314"/>
            <p:cNvSpPr>
              <a:spLocks noChangeArrowheads="1"/>
            </p:cNvSpPr>
            <p:nvPr userDrawn="1"/>
          </p:nvSpPr>
          <p:spPr bwMode="auto">
            <a:xfrm>
              <a:off x="3337" y="-14"/>
              <a:ext cx="44" cy="149"/>
            </a:xfrm>
            <a:prstGeom prst="rect">
              <a:avLst/>
            </a:prstGeom>
            <a:solidFill>
              <a:srgbClr val="D2D3D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1" name="Rectangle 315"/>
            <p:cNvSpPr>
              <a:spLocks noChangeArrowheads="1"/>
            </p:cNvSpPr>
            <p:nvPr userDrawn="1"/>
          </p:nvSpPr>
          <p:spPr bwMode="auto">
            <a:xfrm>
              <a:off x="3381" y="-14"/>
              <a:ext cx="43" cy="149"/>
            </a:xfrm>
            <a:prstGeom prst="rect">
              <a:avLst/>
            </a:prstGeom>
            <a:solidFill>
              <a:srgbClr val="D4D5D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2" name="Rectangle 316"/>
            <p:cNvSpPr>
              <a:spLocks noChangeArrowheads="1"/>
            </p:cNvSpPr>
            <p:nvPr userDrawn="1"/>
          </p:nvSpPr>
          <p:spPr bwMode="auto">
            <a:xfrm>
              <a:off x="3424" y="-14"/>
              <a:ext cx="44" cy="149"/>
            </a:xfrm>
            <a:prstGeom prst="rect">
              <a:avLst/>
            </a:prstGeom>
            <a:solidFill>
              <a:srgbClr val="D6D6D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3" name="Rectangle 317"/>
            <p:cNvSpPr>
              <a:spLocks noChangeArrowheads="1"/>
            </p:cNvSpPr>
            <p:nvPr userDrawn="1"/>
          </p:nvSpPr>
          <p:spPr bwMode="auto">
            <a:xfrm>
              <a:off x="3468" y="-14"/>
              <a:ext cx="45" cy="149"/>
            </a:xfrm>
            <a:prstGeom prst="rect">
              <a:avLst/>
            </a:prstGeom>
            <a:solidFill>
              <a:srgbClr val="D7D8D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4" name="Rectangle 318"/>
            <p:cNvSpPr>
              <a:spLocks noChangeArrowheads="1"/>
            </p:cNvSpPr>
            <p:nvPr userDrawn="1"/>
          </p:nvSpPr>
          <p:spPr bwMode="auto">
            <a:xfrm>
              <a:off x="3513" y="-14"/>
              <a:ext cx="66" cy="149"/>
            </a:xfrm>
            <a:prstGeom prst="rect">
              <a:avLst/>
            </a:prstGeom>
            <a:solidFill>
              <a:srgbClr val="D9DAD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5" name="Rectangle 319"/>
            <p:cNvSpPr>
              <a:spLocks noChangeArrowheads="1"/>
            </p:cNvSpPr>
            <p:nvPr userDrawn="1"/>
          </p:nvSpPr>
          <p:spPr bwMode="auto">
            <a:xfrm>
              <a:off x="3579" y="-14"/>
              <a:ext cx="44" cy="149"/>
            </a:xfrm>
            <a:prstGeom prst="rect">
              <a:avLst/>
            </a:prstGeom>
            <a:solidFill>
              <a:srgbClr val="DBDCE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6" name="Rectangle 320"/>
            <p:cNvSpPr>
              <a:spLocks noChangeArrowheads="1"/>
            </p:cNvSpPr>
            <p:nvPr userDrawn="1"/>
          </p:nvSpPr>
          <p:spPr bwMode="auto">
            <a:xfrm>
              <a:off x="3623" y="-14"/>
              <a:ext cx="66" cy="149"/>
            </a:xfrm>
            <a:prstGeom prst="rect">
              <a:avLst/>
            </a:prstGeom>
            <a:solidFill>
              <a:srgbClr val="DDDEE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7" name="Rectangle 321"/>
            <p:cNvSpPr>
              <a:spLocks noChangeArrowheads="1"/>
            </p:cNvSpPr>
            <p:nvPr userDrawn="1"/>
          </p:nvSpPr>
          <p:spPr bwMode="auto">
            <a:xfrm>
              <a:off x="3689" y="-14"/>
              <a:ext cx="44" cy="149"/>
            </a:xfrm>
            <a:prstGeom prst="rect">
              <a:avLst/>
            </a:prstGeom>
            <a:solidFill>
              <a:srgbClr val="DFE0E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8" name="Rectangle 322"/>
            <p:cNvSpPr>
              <a:spLocks noChangeArrowheads="1"/>
            </p:cNvSpPr>
            <p:nvPr userDrawn="1"/>
          </p:nvSpPr>
          <p:spPr bwMode="auto">
            <a:xfrm>
              <a:off x="3733" y="-14"/>
              <a:ext cx="44" cy="149"/>
            </a:xfrm>
            <a:prstGeom prst="rect">
              <a:avLst/>
            </a:prstGeom>
            <a:solidFill>
              <a:srgbClr val="E1E1E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9" name="Rectangle 323"/>
            <p:cNvSpPr>
              <a:spLocks noChangeArrowheads="1"/>
            </p:cNvSpPr>
            <p:nvPr userDrawn="1"/>
          </p:nvSpPr>
          <p:spPr bwMode="auto">
            <a:xfrm>
              <a:off x="3777" y="-14"/>
              <a:ext cx="45" cy="149"/>
            </a:xfrm>
            <a:prstGeom prst="rect">
              <a:avLst/>
            </a:prstGeom>
            <a:solidFill>
              <a:srgbClr val="E2E2E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0" name="Rectangle 324"/>
            <p:cNvSpPr>
              <a:spLocks noChangeArrowheads="1"/>
            </p:cNvSpPr>
            <p:nvPr userDrawn="1"/>
          </p:nvSpPr>
          <p:spPr bwMode="auto">
            <a:xfrm>
              <a:off x="3822" y="-14"/>
              <a:ext cx="44" cy="149"/>
            </a:xfrm>
            <a:prstGeom prst="rect">
              <a:avLst/>
            </a:prstGeom>
            <a:solidFill>
              <a:srgbClr val="E3E4E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1" name="Rectangle 325"/>
            <p:cNvSpPr>
              <a:spLocks noChangeArrowheads="1"/>
            </p:cNvSpPr>
            <p:nvPr userDrawn="1"/>
          </p:nvSpPr>
          <p:spPr bwMode="auto">
            <a:xfrm>
              <a:off x="3866" y="-14"/>
              <a:ext cx="66" cy="149"/>
            </a:xfrm>
            <a:prstGeom prst="rect">
              <a:avLst/>
            </a:prstGeom>
            <a:solidFill>
              <a:srgbClr val="E5E5E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2" name="Rectangle 326"/>
            <p:cNvSpPr>
              <a:spLocks noChangeArrowheads="1"/>
            </p:cNvSpPr>
            <p:nvPr userDrawn="1"/>
          </p:nvSpPr>
          <p:spPr bwMode="auto">
            <a:xfrm>
              <a:off x="3932" y="-14"/>
              <a:ext cx="44" cy="149"/>
            </a:xfrm>
            <a:prstGeom prst="rect">
              <a:avLst/>
            </a:prstGeom>
            <a:solidFill>
              <a:srgbClr val="E6E7E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3" name="Rectangle 327"/>
            <p:cNvSpPr>
              <a:spLocks noChangeArrowheads="1"/>
            </p:cNvSpPr>
            <p:nvPr userDrawn="1"/>
          </p:nvSpPr>
          <p:spPr bwMode="auto">
            <a:xfrm>
              <a:off x="3976" y="-14"/>
              <a:ext cx="66" cy="149"/>
            </a:xfrm>
            <a:prstGeom prst="rect">
              <a:avLst/>
            </a:prstGeom>
            <a:solidFill>
              <a:srgbClr val="E8E8E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4" name="Rectangle 328"/>
            <p:cNvSpPr>
              <a:spLocks noChangeArrowheads="1"/>
            </p:cNvSpPr>
            <p:nvPr userDrawn="1"/>
          </p:nvSpPr>
          <p:spPr bwMode="auto">
            <a:xfrm>
              <a:off x="4042" y="-14"/>
              <a:ext cx="70" cy="149"/>
            </a:xfrm>
            <a:prstGeom prst="rect">
              <a:avLst/>
            </a:prstGeom>
            <a:solidFill>
              <a:srgbClr val="EAEAE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5" name="Rectangle 329"/>
            <p:cNvSpPr>
              <a:spLocks noChangeArrowheads="1"/>
            </p:cNvSpPr>
            <p:nvPr userDrawn="1"/>
          </p:nvSpPr>
          <p:spPr bwMode="auto">
            <a:xfrm>
              <a:off x="4109" y="-14"/>
              <a:ext cx="65" cy="149"/>
            </a:xfrm>
            <a:prstGeom prst="rect">
              <a:avLst/>
            </a:prstGeom>
            <a:solidFill>
              <a:srgbClr val="EBECE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6" name="Rectangle 330"/>
            <p:cNvSpPr>
              <a:spLocks noChangeArrowheads="1"/>
            </p:cNvSpPr>
            <p:nvPr userDrawn="1"/>
          </p:nvSpPr>
          <p:spPr bwMode="auto">
            <a:xfrm>
              <a:off x="4174" y="-14"/>
              <a:ext cx="66" cy="149"/>
            </a:xfrm>
            <a:prstGeom prst="rect">
              <a:avLst/>
            </a:prstGeom>
            <a:solidFill>
              <a:srgbClr val="EDEDE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7" name="Rectangle 331"/>
            <p:cNvSpPr>
              <a:spLocks noChangeArrowheads="1"/>
            </p:cNvSpPr>
            <p:nvPr userDrawn="1"/>
          </p:nvSpPr>
          <p:spPr bwMode="auto">
            <a:xfrm>
              <a:off x="4240" y="-14"/>
              <a:ext cx="69" cy="149"/>
            </a:xfrm>
            <a:prstGeom prst="rect">
              <a:avLst/>
            </a:prstGeom>
            <a:solidFill>
              <a:srgbClr val="EEEFF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8" name="Rectangle 332"/>
            <p:cNvSpPr>
              <a:spLocks noChangeArrowheads="1"/>
            </p:cNvSpPr>
            <p:nvPr userDrawn="1"/>
          </p:nvSpPr>
          <p:spPr bwMode="auto">
            <a:xfrm>
              <a:off x="4306" y="-14"/>
              <a:ext cx="89" cy="149"/>
            </a:xfrm>
            <a:prstGeom prst="rect">
              <a:avLst/>
            </a:prstGeom>
            <a:solidFill>
              <a:srgbClr val="F0F0F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9" name="Rectangle 333"/>
            <p:cNvSpPr>
              <a:spLocks noChangeArrowheads="1"/>
            </p:cNvSpPr>
            <p:nvPr userDrawn="1"/>
          </p:nvSpPr>
          <p:spPr bwMode="auto">
            <a:xfrm>
              <a:off x="4395" y="-14"/>
              <a:ext cx="85" cy="149"/>
            </a:xfrm>
            <a:prstGeom prst="rect">
              <a:avLst/>
            </a:prstGeom>
            <a:solidFill>
              <a:srgbClr val="F2F2F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0" name="Rectangle 334"/>
            <p:cNvSpPr>
              <a:spLocks noChangeArrowheads="1"/>
            </p:cNvSpPr>
            <p:nvPr userDrawn="1"/>
          </p:nvSpPr>
          <p:spPr bwMode="auto">
            <a:xfrm>
              <a:off x="4483" y="-14"/>
              <a:ext cx="69" cy="149"/>
            </a:xfrm>
            <a:prstGeom prst="rect">
              <a:avLst/>
            </a:prstGeom>
            <a:solidFill>
              <a:srgbClr val="F3F3F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1" name="Rectangle 335"/>
            <p:cNvSpPr>
              <a:spLocks noChangeArrowheads="1"/>
            </p:cNvSpPr>
            <p:nvPr userDrawn="1"/>
          </p:nvSpPr>
          <p:spPr bwMode="auto">
            <a:xfrm>
              <a:off x="4549" y="-14"/>
              <a:ext cx="89" cy="149"/>
            </a:xfrm>
            <a:prstGeom prst="rect">
              <a:avLst/>
            </a:prstGeom>
            <a:solidFill>
              <a:srgbClr val="F4F5F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2" name="Rectangle 336"/>
            <p:cNvSpPr>
              <a:spLocks noChangeArrowheads="1"/>
            </p:cNvSpPr>
            <p:nvPr userDrawn="1"/>
          </p:nvSpPr>
          <p:spPr bwMode="auto">
            <a:xfrm>
              <a:off x="4638" y="-14"/>
              <a:ext cx="110" cy="149"/>
            </a:xfrm>
            <a:prstGeom prst="rect">
              <a:avLst/>
            </a:prstGeom>
            <a:solidFill>
              <a:srgbClr val="F6F6F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3" name="Rectangle 337"/>
            <p:cNvSpPr>
              <a:spLocks noChangeArrowheads="1"/>
            </p:cNvSpPr>
            <p:nvPr userDrawn="1"/>
          </p:nvSpPr>
          <p:spPr bwMode="auto">
            <a:xfrm>
              <a:off x="4748" y="-14"/>
              <a:ext cx="88" cy="149"/>
            </a:xfrm>
            <a:prstGeom prst="rect">
              <a:avLst/>
            </a:prstGeom>
            <a:solidFill>
              <a:srgbClr val="F7F8F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4" name="Rectangle 338"/>
            <p:cNvSpPr>
              <a:spLocks noChangeArrowheads="1"/>
            </p:cNvSpPr>
            <p:nvPr userDrawn="1"/>
          </p:nvSpPr>
          <p:spPr bwMode="auto">
            <a:xfrm>
              <a:off x="4836" y="-14"/>
              <a:ext cx="129" cy="149"/>
            </a:xfrm>
            <a:prstGeom prst="rect">
              <a:avLst/>
            </a:prstGeom>
            <a:solidFill>
              <a:srgbClr val="F9F9F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5" name="Rectangle 339"/>
            <p:cNvSpPr>
              <a:spLocks noChangeArrowheads="1"/>
            </p:cNvSpPr>
            <p:nvPr userDrawn="1"/>
          </p:nvSpPr>
          <p:spPr bwMode="auto">
            <a:xfrm>
              <a:off x="4968" y="-14"/>
              <a:ext cx="154" cy="149"/>
            </a:xfrm>
            <a:prstGeom prst="rect">
              <a:avLst/>
            </a:prstGeom>
            <a:solidFill>
              <a:srgbClr val="FAFAF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6" name="Rectangle 340"/>
            <p:cNvSpPr>
              <a:spLocks noChangeArrowheads="1"/>
            </p:cNvSpPr>
            <p:nvPr userDrawn="1"/>
          </p:nvSpPr>
          <p:spPr bwMode="auto">
            <a:xfrm>
              <a:off x="5122" y="-14"/>
              <a:ext cx="221" cy="149"/>
            </a:xfrm>
            <a:prstGeom prst="rect">
              <a:avLst/>
            </a:prstGeom>
            <a:solidFill>
              <a:srgbClr val="FCFCF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7" name="Rectangle 341"/>
            <p:cNvSpPr>
              <a:spLocks noChangeArrowheads="1"/>
            </p:cNvSpPr>
            <p:nvPr userDrawn="1"/>
          </p:nvSpPr>
          <p:spPr bwMode="auto">
            <a:xfrm>
              <a:off x="5343" y="-14"/>
              <a:ext cx="199" cy="149"/>
            </a:xfrm>
            <a:prstGeom prst="rect">
              <a:avLst/>
            </a:prstGeom>
            <a:solidFill>
              <a:srgbClr val="FDFDF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8" name="Rectangle 342"/>
            <p:cNvSpPr>
              <a:spLocks noChangeArrowheads="1"/>
            </p:cNvSpPr>
            <p:nvPr userDrawn="1"/>
          </p:nvSpPr>
          <p:spPr bwMode="auto">
            <a:xfrm>
              <a:off x="5542" y="-14"/>
              <a:ext cx="100" cy="14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149" name="Freeform 353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11616269" y="-27513"/>
            <a:ext cx="4642558" cy="319617"/>
          </a:xfrm>
          <a:custGeom>
            <a:avLst/>
            <a:gdLst>
              <a:gd name="T0" fmla="*/ 0 w 1612"/>
              <a:gd name="T1" fmla="*/ 0 h 164"/>
              <a:gd name="T2" fmla="*/ 2147483646 w 1612"/>
              <a:gd name="T3" fmla="*/ 2147483646 h 164"/>
              <a:gd name="T4" fmla="*/ 2147483646 w 1612"/>
              <a:gd name="T5" fmla="*/ 2147483646 h 164"/>
              <a:gd name="T6" fmla="*/ 2147483646 w 1612"/>
              <a:gd name="T7" fmla="*/ 0 h 164"/>
              <a:gd name="T8" fmla="*/ 0 w 1612"/>
              <a:gd name="T9" fmla="*/ 0 h 1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12"/>
              <a:gd name="T16" fmla="*/ 0 h 164"/>
              <a:gd name="T17" fmla="*/ 1612 w 1612"/>
              <a:gd name="T18" fmla="*/ 164 h 1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12" h="164">
                <a:moveTo>
                  <a:pt x="0" y="0"/>
                </a:moveTo>
                <a:lnTo>
                  <a:pt x="95" y="164"/>
                </a:lnTo>
                <a:lnTo>
                  <a:pt x="1612" y="164"/>
                </a:lnTo>
                <a:lnTo>
                  <a:pt x="1612" y="0"/>
                </a:lnTo>
                <a:lnTo>
                  <a:pt x="0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lIns="123451" tIns="61724" rIns="123451" bIns="61724"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150" name="AutoShape 196"/>
          <p:cNvSpPr>
            <a:spLocks noChangeAspect="1" noChangeArrowheads="1" noTextEdit="1"/>
          </p:cNvSpPr>
          <p:nvPr>
            <p:custDataLst>
              <p:tags r:id="rId4"/>
            </p:custDataLst>
          </p:nvPr>
        </p:nvSpPr>
        <p:spPr bwMode="auto">
          <a:xfrm>
            <a:off x="-11264" y="-35959"/>
            <a:ext cx="16309623" cy="345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452" tIns="60729" rIns="121452" bIns="60729"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grpSp>
        <p:nvGrpSpPr>
          <p:cNvPr id="151" name="Group 355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8475" y="8822294"/>
            <a:ext cx="16250356" cy="351367"/>
            <a:chOff x="3" y="4085"/>
            <a:chExt cx="5643" cy="163"/>
          </a:xfrm>
        </p:grpSpPr>
        <p:sp>
          <p:nvSpPr>
            <p:cNvPr id="152" name="Rectangle 36"/>
            <p:cNvSpPr>
              <a:spLocks noChangeArrowheads="1"/>
            </p:cNvSpPr>
            <p:nvPr userDrawn="1">
              <p:custDataLst>
                <p:tags r:id="rId11"/>
              </p:custDataLst>
            </p:nvPr>
          </p:nvSpPr>
          <p:spPr bwMode="auto">
            <a:xfrm flipH="1">
              <a:off x="3" y="4087"/>
              <a:ext cx="5636" cy="161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2203" tIns="46098" rIns="92203" bIns="46098" anchor="ctr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3" name="Freeform 354"/>
            <p:cNvSpPr>
              <a:spLocks/>
            </p:cNvSpPr>
            <p:nvPr userDrawn="1"/>
          </p:nvSpPr>
          <p:spPr bwMode="auto">
            <a:xfrm flipV="1">
              <a:off x="4034" y="4085"/>
              <a:ext cx="1612" cy="163"/>
            </a:xfrm>
            <a:custGeom>
              <a:avLst/>
              <a:gdLst>
                <a:gd name="T0" fmla="*/ 0 w 1612"/>
                <a:gd name="T1" fmla="*/ 0 h 164"/>
                <a:gd name="T2" fmla="*/ 95 w 1612"/>
                <a:gd name="T3" fmla="*/ 131 h 164"/>
                <a:gd name="T4" fmla="*/ 1612 w 1612"/>
                <a:gd name="T5" fmla="*/ 131 h 164"/>
                <a:gd name="T6" fmla="*/ 1612 w 1612"/>
                <a:gd name="T7" fmla="*/ 0 h 164"/>
                <a:gd name="T8" fmla="*/ 0 w 1612"/>
                <a:gd name="T9" fmla="*/ 0 h 1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12"/>
                <a:gd name="T16" fmla="*/ 0 h 164"/>
                <a:gd name="T17" fmla="*/ 1612 w 1612"/>
                <a:gd name="T18" fmla="*/ 164 h 1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12" h="164">
                  <a:moveTo>
                    <a:pt x="0" y="0"/>
                  </a:moveTo>
                  <a:lnTo>
                    <a:pt x="95" y="164"/>
                  </a:lnTo>
                  <a:lnTo>
                    <a:pt x="1612" y="164"/>
                  </a:lnTo>
                  <a:lnTo>
                    <a:pt x="161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 rot="10800000" lIns="92939" tIns="46470" rIns="92939" bIns="46470"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</p:grpSp>
      <p:grpSp>
        <p:nvGrpSpPr>
          <p:cNvPr id="154" name="McK Slide Elements"/>
          <p:cNvGrpSpPr>
            <a:grpSpLocks/>
          </p:cNvGrpSpPr>
          <p:nvPr/>
        </p:nvGrpSpPr>
        <p:grpSpPr bwMode="auto">
          <a:xfrm>
            <a:off x="222971" y="723905"/>
            <a:ext cx="15632290" cy="8384117"/>
            <a:chOff x="77" y="335"/>
            <a:chExt cx="5429" cy="3882"/>
          </a:xfrm>
        </p:grpSpPr>
        <p:sp>
          <p:nvSpPr>
            <p:cNvPr id="155" name="McK Measure" hidden="1"/>
            <p:cNvSpPr txBox="1">
              <a:spLocks noChangeArrowheads="1"/>
            </p:cNvSpPr>
            <p:nvPr userDrawn="1"/>
          </p:nvSpPr>
          <p:spPr bwMode="auto">
            <a:xfrm>
              <a:off x="77" y="335"/>
              <a:ext cx="5429" cy="15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>
              <a:spAutoFit/>
            </a:bodyPr>
            <a:lstStyle>
              <a:lvl1pPr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2100" dirty="0">
                  <a:solidFill>
                    <a:srgbClr val="000000"/>
                  </a:solidFill>
                  <a:cs typeface="Arial" charset="0"/>
                </a:rPr>
                <a:t>Unit of measure</a:t>
              </a:r>
            </a:p>
          </p:txBody>
        </p:sp>
        <p:sp>
          <p:nvSpPr>
            <p:cNvPr id="156" name="McK Footnote" hidden="1"/>
            <p:cNvSpPr txBox="1">
              <a:spLocks noChangeArrowheads="1"/>
            </p:cNvSpPr>
            <p:nvPr userDrawn="1"/>
          </p:nvSpPr>
          <p:spPr bwMode="auto">
            <a:xfrm>
              <a:off x="79" y="3966"/>
              <a:ext cx="5145" cy="251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 anchor="b">
              <a:spAutoFit/>
            </a:bodyPr>
            <a:lstStyle>
              <a:lvl1pPr marL="822325" indent="-822325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</a:t>
              </a:r>
              <a:r>
                <a:rPr lang="en-US" sz="1600" dirty="0">
                  <a:solidFill>
                    <a:srgbClr val="000000"/>
                  </a:solidFill>
                  <a:cs typeface="Arial" charset="0"/>
                </a:rPr>
                <a:t>*</a:t>
              </a: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Сноска</a:t>
              </a:r>
              <a:endParaRPr lang="en-US" sz="1600" dirty="0">
                <a:solidFill>
                  <a:srgbClr val="000000"/>
                </a:solidFill>
                <a:cs typeface="Arial" charset="0"/>
              </a:endParaRPr>
            </a:p>
            <a:p>
              <a:pPr eaLnBrk="1" hangingPunct="1">
                <a:spcBef>
                  <a:spcPct val="20000"/>
                </a:spcBef>
                <a:defRPr/>
              </a:pP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Источник</a:t>
              </a:r>
              <a:r>
                <a:rPr lang="en-US" sz="1600" dirty="0">
                  <a:solidFill>
                    <a:srgbClr val="000000"/>
                  </a:solidFill>
                  <a:cs typeface="Arial" charset="0"/>
                </a:rPr>
                <a:t>:</a:t>
              </a: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Источник</a:t>
              </a:r>
              <a:endParaRPr lang="en-US" sz="1600" dirty="0">
                <a:solidFill>
                  <a:srgbClr val="000000"/>
                </a:solidFill>
                <a:cs typeface="Arial" charset="0"/>
              </a:endParaRPr>
            </a:p>
          </p:txBody>
        </p:sp>
      </p:grpSp>
      <p:sp>
        <p:nvSpPr>
          <p:cNvPr id="157" name="Working Draft" hidden="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 rot="5400000">
            <a:off x="14973065" y="3688152"/>
            <a:ext cx="2314736" cy="123111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defTabSz="9334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800" dirty="0">
                <a:solidFill>
                  <a:srgbClr val="000000"/>
                </a:solidFill>
                <a:cs typeface="Arial" charset="0"/>
              </a:rPr>
              <a:t>Working Draft - Last Modified 09/06/2006 21:40:09</a:t>
            </a:r>
          </a:p>
        </p:txBody>
      </p:sp>
      <p:sp>
        <p:nvSpPr>
          <p:cNvPr id="158" name="Printed" hidden="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 rot="5400000">
            <a:off x="15476386" y="5738144"/>
            <a:ext cx="1308050" cy="123111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defTabSz="9334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800" dirty="0">
                <a:solidFill>
                  <a:srgbClr val="000000"/>
                </a:solidFill>
                <a:cs typeface="Arial" charset="0"/>
              </a:rPr>
              <a:t>Printed 08/06/2006 17:52:59</a:t>
            </a:r>
          </a:p>
        </p:txBody>
      </p:sp>
      <p:graphicFrame>
        <p:nvGraphicFramePr>
          <p:cNvPr id="159" name="AutoShape 218"/>
          <p:cNvGraphicFramePr>
            <a:graphicFrameLocks/>
          </p:cNvGraphicFramePr>
          <p:nvPr>
            <p:custDataLst>
              <p:tags r:id="rId8"/>
            </p:custDataLst>
          </p:nvPr>
        </p:nvGraphicFramePr>
        <p:xfrm>
          <a:off x="2848" y="4"/>
          <a:ext cx="287867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234" name="think-cell Slide" r:id="rId13" imgW="0" imgH="0" progId="">
                  <p:embed/>
                </p:oleObj>
              </mc:Choice>
              <mc:Fallback>
                <p:oleObj name="think-cell Slide" r:id="rId13" imgW="0" imgH="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8" y="4"/>
                        <a:ext cx="287867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217422" y="313267"/>
            <a:ext cx="15637932" cy="167481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60" name="pg num"/>
          <p:cNvSpPr>
            <a:spLocks noGrp="1" noChangeArrowheads="1"/>
          </p:cNvSpPr>
          <p:nvPr>
            <p:ph type="sldNum" sz="quarter" idx="10"/>
            <p:custDataLst>
              <p:tags r:id="rId9"/>
            </p:custDataLst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  <a:cs typeface="Arial" charset="0"/>
              </a:defRPr>
            </a:lvl1pPr>
          </a:lstStyle>
          <a:p>
            <a:pPr>
              <a:defRPr/>
            </a:pPr>
            <a:fld id="{1527C588-7E09-463F-95C3-AC330A12A25C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161" name="doc id"/>
          <p:cNvSpPr>
            <a:spLocks noGrp="1" noChangeArrowheads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6342026"/>
      </p:ext>
    </p:extLst>
  </p:cSld>
  <p:clrMapOvr>
    <a:masterClrMapping/>
  </p:clrMapOvr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2/27/2023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2733884"/>
      </p:ext>
    </p:extLst>
  </p:cSld>
  <p:clrMapOvr>
    <a:masterClrMapping/>
  </p:clrMapOvr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32020" y="1496505"/>
            <a:ext cx="12192000" cy="318346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32020" y="4802723"/>
            <a:ext cx="12192000" cy="220768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77" indent="0" algn="ctr">
              <a:buNone/>
              <a:defRPr sz="2100"/>
            </a:lvl2pPr>
            <a:lvl3pPr marL="914351" indent="0" algn="ctr">
              <a:buNone/>
              <a:defRPr sz="1700"/>
            </a:lvl3pPr>
            <a:lvl4pPr marL="1371529" indent="0" algn="ctr">
              <a:buNone/>
              <a:defRPr sz="1600"/>
            </a:lvl4pPr>
            <a:lvl5pPr marL="1828706" indent="0" algn="ctr">
              <a:buNone/>
              <a:defRPr sz="1600"/>
            </a:lvl5pPr>
            <a:lvl6pPr marL="2285880" indent="0" algn="ctr">
              <a:buNone/>
              <a:defRPr sz="1600"/>
            </a:lvl6pPr>
            <a:lvl7pPr marL="2743056" indent="0" algn="ctr">
              <a:buNone/>
              <a:defRPr sz="1600"/>
            </a:lvl7pPr>
            <a:lvl8pPr marL="3200233" indent="0" algn="ctr">
              <a:buNone/>
              <a:defRPr sz="1600"/>
            </a:lvl8pPr>
            <a:lvl9pPr marL="3657411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3D9F07-E960-4CBC-A6FD-598489F8678E}" type="datetime1">
              <a:rPr lang="ru-RU" smtClean="0"/>
              <a:pPr>
                <a:defRPr/>
              </a:pPr>
              <a:t>27.02.2023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5F68319-7308-4D37-9938-8374D839DE54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691747"/>
      </p:ext>
    </p:extLst>
  </p:cSld>
  <p:clrMapOvr>
    <a:masterClrMapping/>
  </p:clrMapOvr>
  <p:transition spd="med">
    <p:fade/>
  </p:transition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777750-7B4B-4B68-BD48-0699B7BE6678}" type="datetime1">
              <a:rPr lang="ru-RU" smtClean="0"/>
              <a:pPr>
                <a:defRPr/>
              </a:pPr>
              <a:t>27.02.2023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F70863F-9805-43E9-890F-C62D72729587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7344915"/>
      </p:ext>
    </p:extLst>
  </p:cSld>
  <p:clrMapOvr>
    <a:masterClrMapping/>
  </p:clrMapOvr>
  <p:transition spd="med">
    <p:fade/>
  </p:transition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9140" y="2279671"/>
            <a:ext cx="14020800" cy="3803649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09140" y="6119333"/>
            <a:ext cx="14020800" cy="2000249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7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1435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3715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5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3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822C56-A3B8-4C4F-82EF-4DFA914A16AD}" type="datetime1">
              <a:rPr lang="ru-RU" smtClean="0"/>
              <a:pPr>
                <a:defRPr/>
              </a:pPr>
              <a:t>27.02.2023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0BDCED2-C850-4068-B2FC-8E656722CFA4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3898005"/>
      </p:ext>
    </p:extLst>
  </p:cSld>
  <p:clrMapOvr>
    <a:masterClrMapping/>
  </p:clrMapOvr>
  <p:transition spd="med">
    <p:fade/>
  </p:transition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17602" y="2434167"/>
            <a:ext cx="6908800" cy="5801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229622" y="2434167"/>
            <a:ext cx="6908800" cy="5801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1E122-78C9-4914-985A-789B09B85E75}" type="datetime1">
              <a:rPr lang="ru-RU" smtClean="0"/>
              <a:pPr>
                <a:defRPr/>
              </a:pPr>
              <a:t>27.02.2023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E2A80D8-8507-41E2-BA76-EE2296AC7924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8096982"/>
      </p:ext>
    </p:extLst>
  </p:cSld>
  <p:clrMapOvr>
    <a:masterClrMapping/>
  </p:clrMapOvr>
  <p:transition spd="med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9734" y="609600"/>
            <a:ext cx="5242985" cy="2133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910966" y="1316586"/>
            <a:ext cx="8229602" cy="6498167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77" indent="0">
              <a:buNone/>
              <a:defRPr sz="2900"/>
            </a:lvl2pPr>
            <a:lvl3pPr marL="914350" indent="0">
              <a:buNone/>
              <a:defRPr sz="2400"/>
            </a:lvl3pPr>
            <a:lvl4pPr marL="1371527" indent="0">
              <a:buNone/>
              <a:defRPr sz="2100"/>
            </a:lvl4pPr>
            <a:lvl5pPr marL="1828705" indent="0">
              <a:buNone/>
              <a:defRPr sz="2100"/>
            </a:lvl5pPr>
            <a:lvl6pPr marL="2285877" indent="0">
              <a:buNone/>
              <a:defRPr sz="2100"/>
            </a:lvl6pPr>
            <a:lvl7pPr marL="2743053" indent="0">
              <a:buNone/>
              <a:defRPr sz="2100"/>
            </a:lvl7pPr>
            <a:lvl8pPr marL="3200230" indent="0">
              <a:buNone/>
              <a:defRPr sz="2100"/>
            </a:lvl8pPr>
            <a:lvl9pPr marL="3657407" indent="0">
              <a:buNone/>
              <a:defRPr sz="2100"/>
            </a:lvl9pPr>
          </a:lstStyle>
          <a:p>
            <a:pPr lv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19734" y="2743203"/>
            <a:ext cx="5242985" cy="5082117"/>
          </a:xfrm>
        </p:spPr>
        <p:txBody>
          <a:bodyPr/>
          <a:lstStyle>
            <a:lvl1pPr marL="0" indent="0">
              <a:buNone/>
              <a:defRPr sz="1600"/>
            </a:lvl1pPr>
            <a:lvl2pPr marL="457177" indent="0">
              <a:buNone/>
              <a:defRPr sz="1400"/>
            </a:lvl2pPr>
            <a:lvl3pPr marL="914350" indent="0">
              <a:buNone/>
              <a:defRPr sz="1300"/>
            </a:lvl3pPr>
            <a:lvl4pPr marL="1371527" indent="0">
              <a:buNone/>
              <a:defRPr sz="1000"/>
            </a:lvl4pPr>
            <a:lvl5pPr marL="1828705" indent="0">
              <a:buNone/>
              <a:defRPr sz="1000"/>
            </a:lvl5pPr>
            <a:lvl6pPr marL="2285877" indent="0">
              <a:buNone/>
              <a:defRPr sz="1000"/>
            </a:lvl6pPr>
            <a:lvl7pPr marL="2743053" indent="0">
              <a:buNone/>
              <a:defRPr sz="1000"/>
            </a:lvl7pPr>
            <a:lvl8pPr marL="3200230" indent="0">
              <a:buNone/>
              <a:defRPr sz="1000"/>
            </a:lvl8pPr>
            <a:lvl9pPr marL="3657407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474C9D-DCC9-44A0-A3F7-1C20A3C7C866}" type="datetime1">
              <a:rPr lang="ru-RU" smtClean="0"/>
              <a:pPr>
                <a:defRPr/>
              </a:pPr>
              <a:t>27.02.2023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15FCB5B-6304-4BA1-B199-1A0A53969DE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fade/>
  </p:transition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9741" y="486849"/>
            <a:ext cx="14020800" cy="176741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19743" y="2241561"/>
            <a:ext cx="6877049" cy="10985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100" b="1"/>
            </a:lvl2pPr>
            <a:lvl3pPr marL="914351" indent="0">
              <a:buNone/>
              <a:defRPr sz="1700" b="1"/>
            </a:lvl3pPr>
            <a:lvl4pPr marL="1371529" indent="0">
              <a:buNone/>
              <a:defRPr sz="1600" b="1"/>
            </a:lvl4pPr>
            <a:lvl5pPr marL="1828706" indent="0">
              <a:buNone/>
              <a:defRPr sz="1600" b="1"/>
            </a:lvl5pPr>
            <a:lvl6pPr marL="2285880" indent="0">
              <a:buNone/>
              <a:defRPr sz="1600" b="1"/>
            </a:lvl6pPr>
            <a:lvl7pPr marL="2743056" indent="0">
              <a:buNone/>
              <a:defRPr sz="1600" b="1"/>
            </a:lvl7pPr>
            <a:lvl8pPr marL="3200233" indent="0">
              <a:buNone/>
              <a:defRPr sz="1600" b="1"/>
            </a:lvl8pPr>
            <a:lvl9pPr marL="3657411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119743" y="3340100"/>
            <a:ext cx="6877049" cy="4912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8229655" y="2241561"/>
            <a:ext cx="6910917" cy="10985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100" b="1"/>
            </a:lvl2pPr>
            <a:lvl3pPr marL="914351" indent="0">
              <a:buNone/>
              <a:defRPr sz="1700" b="1"/>
            </a:lvl3pPr>
            <a:lvl4pPr marL="1371529" indent="0">
              <a:buNone/>
              <a:defRPr sz="1600" b="1"/>
            </a:lvl4pPr>
            <a:lvl5pPr marL="1828706" indent="0">
              <a:buNone/>
              <a:defRPr sz="1600" b="1"/>
            </a:lvl5pPr>
            <a:lvl6pPr marL="2285880" indent="0">
              <a:buNone/>
              <a:defRPr sz="1600" b="1"/>
            </a:lvl6pPr>
            <a:lvl7pPr marL="2743056" indent="0">
              <a:buNone/>
              <a:defRPr sz="1600" b="1"/>
            </a:lvl7pPr>
            <a:lvl8pPr marL="3200233" indent="0">
              <a:buNone/>
              <a:defRPr sz="1600" b="1"/>
            </a:lvl8pPr>
            <a:lvl9pPr marL="3657411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8229655" y="3340100"/>
            <a:ext cx="6910917" cy="4912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39BB84-941D-4194-A3F5-B3EF4A93C1C9}" type="datetime1">
              <a:rPr lang="ru-RU" smtClean="0"/>
              <a:pPr>
                <a:defRPr/>
              </a:pPr>
              <a:t>27.02.2023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9721CDC-070C-4785-953B-0A83EF3188B9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8799837"/>
      </p:ext>
    </p:extLst>
  </p:cSld>
  <p:clrMapOvr>
    <a:masterClrMapping/>
  </p:clrMapOvr>
  <p:transition spd="med">
    <p:fade/>
  </p:transition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3F68A6-3A06-47B9-B51C-18509635D65B}" type="datetime1">
              <a:rPr lang="ru-RU" smtClean="0"/>
              <a:pPr>
                <a:defRPr/>
              </a:pPr>
              <a:t>27.02.2023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16265" y="28951"/>
            <a:ext cx="4639735" cy="486833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B7E4D7E-E5C2-43FE-9CC7-C6A010FB669D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0489568"/>
      </p:ext>
    </p:extLst>
  </p:cSld>
  <p:clrMapOvr>
    <a:masterClrMapping/>
  </p:clrMapOvr>
  <p:transition spd="med">
    <p:fade/>
  </p:transition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8C7730-05C0-4A50-AE1F-4C6FD74D2A0C}" type="datetime1">
              <a:rPr lang="ru-RU" smtClean="0"/>
              <a:pPr>
                <a:defRPr/>
              </a:pPr>
              <a:t>27.02.2023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480810" y="8475161"/>
            <a:ext cx="4625625" cy="486833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8AAC45A1-0930-4202-A38A-B6511A278AAB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529387"/>
      </p:ext>
    </p:extLst>
  </p:cSld>
  <p:clrMapOvr>
    <a:masterClrMapping/>
  </p:clrMapOvr>
  <p:transition spd="med">
    <p:fade/>
  </p:transition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9729" y="609600"/>
            <a:ext cx="5242985" cy="2133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10962" y="1316585"/>
            <a:ext cx="8229602" cy="6498167"/>
          </a:xfrm>
        </p:spPr>
        <p:txBody>
          <a:bodyPr/>
          <a:lstStyle>
            <a:lvl1pPr>
              <a:defRPr sz="32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19729" y="2743203"/>
            <a:ext cx="5242985" cy="5082117"/>
          </a:xfrm>
        </p:spPr>
        <p:txBody>
          <a:bodyPr/>
          <a:lstStyle>
            <a:lvl1pPr marL="0" indent="0">
              <a:buNone/>
              <a:defRPr sz="1600"/>
            </a:lvl1pPr>
            <a:lvl2pPr marL="457177" indent="0">
              <a:buNone/>
              <a:defRPr sz="1400"/>
            </a:lvl2pPr>
            <a:lvl3pPr marL="914351" indent="0">
              <a:buNone/>
              <a:defRPr sz="1300"/>
            </a:lvl3pPr>
            <a:lvl4pPr marL="1371529" indent="0">
              <a:buNone/>
              <a:defRPr sz="1000"/>
            </a:lvl4pPr>
            <a:lvl5pPr marL="1828706" indent="0">
              <a:buNone/>
              <a:defRPr sz="1000"/>
            </a:lvl5pPr>
            <a:lvl6pPr marL="2285880" indent="0">
              <a:buNone/>
              <a:defRPr sz="1000"/>
            </a:lvl6pPr>
            <a:lvl7pPr marL="2743056" indent="0">
              <a:buNone/>
              <a:defRPr sz="1000"/>
            </a:lvl7pPr>
            <a:lvl8pPr marL="3200233" indent="0">
              <a:buNone/>
              <a:defRPr sz="1000"/>
            </a:lvl8pPr>
            <a:lvl9pPr marL="3657411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2B62D6-4AF9-4B91-9E0E-82C6D1A16746}" type="datetime1">
              <a:rPr lang="ru-RU" smtClean="0"/>
              <a:pPr>
                <a:defRPr/>
              </a:pPr>
              <a:t>27.02.2023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62F540C-1435-46A0-AD8F-05A107B1C056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7493179"/>
      </p:ext>
    </p:extLst>
  </p:cSld>
  <p:clrMapOvr>
    <a:masterClrMapping/>
  </p:clrMapOvr>
  <p:transition spd="med">
    <p:fade/>
  </p:transition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9729" y="609600"/>
            <a:ext cx="5242985" cy="2133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910962" y="1316585"/>
            <a:ext cx="8229602" cy="6498167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77" indent="0">
              <a:buNone/>
              <a:defRPr sz="2900"/>
            </a:lvl2pPr>
            <a:lvl3pPr marL="914351" indent="0">
              <a:buNone/>
              <a:defRPr sz="2400"/>
            </a:lvl3pPr>
            <a:lvl4pPr marL="1371529" indent="0">
              <a:buNone/>
              <a:defRPr sz="2100"/>
            </a:lvl4pPr>
            <a:lvl5pPr marL="1828706" indent="0">
              <a:buNone/>
              <a:defRPr sz="2100"/>
            </a:lvl5pPr>
            <a:lvl6pPr marL="2285880" indent="0">
              <a:buNone/>
              <a:defRPr sz="2100"/>
            </a:lvl6pPr>
            <a:lvl7pPr marL="2743056" indent="0">
              <a:buNone/>
              <a:defRPr sz="2100"/>
            </a:lvl7pPr>
            <a:lvl8pPr marL="3200233" indent="0">
              <a:buNone/>
              <a:defRPr sz="2100"/>
            </a:lvl8pPr>
            <a:lvl9pPr marL="3657411" indent="0">
              <a:buNone/>
              <a:defRPr sz="2100"/>
            </a:lvl9pPr>
          </a:lstStyle>
          <a:p>
            <a:pPr lv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19729" y="2743203"/>
            <a:ext cx="5242985" cy="5082117"/>
          </a:xfrm>
        </p:spPr>
        <p:txBody>
          <a:bodyPr/>
          <a:lstStyle>
            <a:lvl1pPr marL="0" indent="0">
              <a:buNone/>
              <a:defRPr sz="1600"/>
            </a:lvl1pPr>
            <a:lvl2pPr marL="457177" indent="0">
              <a:buNone/>
              <a:defRPr sz="1400"/>
            </a:lvl2pPr>
            <a:lvl3pPr marL="914351" indent="0">
              <a:buNone/>
              <a:defRPr sz="1300"/>
            </a:lvl3pPr>
            <a:lvl4pPr marL="1371529" indent="0">
              <a:buNone/>
              <a:defRPr sz="1000"/>
            </a:lvl4pPr>
            <a:lvl5pPr marL="1828706" indent="0">
              <a:buNone/>
              <a:defRPr sz="1000"/>
            </a:lvl5pPr>
            <a:lvl6pPr marL="2285880" indent="0">
              <a:buNone/>
              <a:defRPr sz="1000"/>
            </a:lvl6pPr>
            <a:lvl7pPr marL="2743056" indent="0">
              <a:buNone/>
              <a:defRPr sz="1000"/>
            </a:lvl7pPr>
            <a:lvl8pPr marL="3200233" indent="0">
              <a:buNone/>
              <a:defRPr sz="1000"/>
            </a:lvl8pPr>
            <a:lvl9pPr marL="3657411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209F33-1DF6-4C52-887B-9A4E5E75B037}" type="datetime1">
              <a:rPr lang="ru-RU" smtClean="0"/>
              <a:pPr>
                <a:defRPr/>
              </a:pPr>
              <a:t>27.02.2023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764AF57-2860-4DD0-9BD3-55C78C025F6F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42593"/>
      </p:ext>
    </p:extLst>
  </p:cSld>
  <p:clrMapOvr>
    <a:masterClrMapping/>
  </p:clrMapOvr>
  <p:transition spd="med">
    <p:fade/>
  </p:transition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9F1467-9E10-4574-8D00-99AD240116FE}" type="datetime1">
              <a:rPr lang="ru-RU" smtClean="0"/>
              <a:pPr>
                <a:defRPr/>
              </a:pPr>
              <a:t>27.02.2023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CF2EFA10-0523-41F5-AA98-9F98F676E1C3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8762107"/>
      </p:ext>
    </p:extLst>
  </p:cSld>
  <p:clrMapOvr>
    <a:masterClrMapping/>
  </p:clrMapOvr>
  <p:transition spd="med">
    <p:fade/>
  </p:transition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633218" y="486839"/>
            <a:ext cx="3505198" cy="774911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17618" y="486839"/>
            <a:ext cx="10312402" cy="77491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C746C3-FE90-4923-ACD3-9722C03D58F9}" type="datetime1">
              <a:rPr lang="ru-RU" smtClean="0"/>
              <a:pPr>
                <a:defRPr/>
              </a:pPr>
              <a:t>27.02.2023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0588A74-0240-4A8A-AF95-6A2C4C06F1E9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2986567"/>
      </p:ext>
    </p:extLst>
  </p:cSld>
  <p:clrMapOvr>
    <a:masterClrMapping/>
  </p:clrMapOvr>
  <p:transition spd="med">
    <p:fade/>
  </p:transition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43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-11265" y="-29632"/>
            <a:ext cx="16258823" cy="321733"/>
            <a:chOff x="-4" y="-14"/>
            <a:chExt cx="5646" cy="149"/>
          </a:xfrm>
        </p:grpSpPr>
        <p:sp>
          <p:nvSpPr>
            <p:cNvPr id="4" name="Rectangle 198"/>
            <p:cNvSpPr>
              <a:spLocks noChangeArrowheads="1"/>
            </p:cNvSpPr>
            <p:nvPr userDrawn="1"/>
          </p:nvSpPr>
          <p:spPr bwMode="auto">
            <a:xfrm>
              <a:off x="-4" y="-14"/>
              <a:ext cx="3" cy="149"/>
            </a:xfrm>
            <a:prstGeom prst="rect">
              <a:avLst/>
            </a:prstGeom>
            <a:solidFill>
              <a:srgbClr val="0029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" name="Rectangle 199"/>
            <p:cNvSpPr>
              <a:spLocks noChangeArrowheads="1"/>
            </p:cNvSpPr>
            <p:nvPr userDrawn="1"/>
          </p:nvSpPr>
          <p:spPr bwMode="auto">
            <a:xfrm>
              <a:off x="-1" y="-14"/>
              <a:ext cx="4" cy="149"/>
            </a:xfrm>
            <a:prstGeom prst="rect">
              <a:avLst/>
            </a:prstGeom>
            <a:solidFill>
              <a:srgbClr val="0229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" name="Rectangle 200"/>
            <p:cNvSpPr>
              <a:spLocks noChangeArrowheads="1"/>
            </p:cNvSpPr>
            <p:nvPr userDrawn="1"/>
          </p:nvSpPr>
          <p:spPr bwMode="auto">
            <a:xfrm>
              <a:off x="3" y="-14"/>
              <a:ext cx="4" cy="149"/>
            </a:xfrm>
            <a:prstGeom prst="rect">
              <a:avLst/>
            </a:prstGeom>
            <a:solidFill>
              <a:srgbClr val="0429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" name="Rectangle 201"/>
            <p:cNvSpPr>
              <a:spLocks noChangeArrowheads="1"/>
            </p:cNvSpPr>
            <p:nvPr userDrawn="1"/>
          </p:nvSpPr>
          <p:spPr bwMode="auto">
            <a:xfrm>
              <a:off x="7" y="-14"/>
              <a:ext cx="3" cy="149"/>
            </a:xfrm>
            <a:prstGeom prst="rect">
              <a:avLst/>
            </a:prstGeom>
            <a:solidFill>
              <a:srgbClr val="06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" name="Rectangle 202"/>
            <p:cNvSpPr>
              <a:spLocks noChangeArrowheads="1"/>
            </p:cNvSpPr>
            <p:nvPr userDrawn="1"/>
          </p:nvSpPr>
          <p:spPr bwMode="auto">
            <a:xfrm>
              <a:off x="10" y="-14"/>
              <a:ext cx="4" cy="149"/>
            </a:xfrm>
            <a:prstGeom prst="rect">
              <a:avLst/>
            </a:prstGeom>
            <a:solidFill>
              <a:srgbClr val="08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" name="Rectangle 203"/>
            <p:cNvSpPr>
              <a:spLocks noChangeArrowheads="1"/>
            </p:cNvSpPr>
            <p:nvPr userDrawn="1"/>
          </p:nvSpPr>
          <p:spPr bwMode="auto">
            <a:xfrm>
              <a:off x="14" y="-14"/>
              <a:ext cx="6" cy="149"/>
            </a:xfrm>
            <a:prstGeom prst="rect">
              <a:avLst/>
            </a:prstGeom>
            <a:solidFill>
              <a:srgbClr val="0A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" name="Rectangle 204"/>
            <p:cNvSpPr>
              <a:spLocks noChangeArrowheads="1"/>
            </p:cNvSpPr>
            <p:nvPr userDrawn="1"/>
          </p:nvSpPr>
          <p:spPr bwMode="auto">
            <a:xfrm>
              <a:off x="20" y="-14"/>
              <a:ext cx="15" cy="149"/>
            </a:xfrm>
            <a:prstGeom prst="rect">
              <a:avLst/>
            </a:prstGeom>
            <a:solidFill>
              <a:srgbClr val="0C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" name="Rectangle 205"/>
            <p:cNvSpPr>
              <a:spLocks noChangeArrowheads="1"/>
            </p:cNvSpPr>
            <p:nvPr userDrawn="1"/>
          </p:nvSpPr>
          <p:spPr bwMode="auto">
            <a:xfrm>
              <a:off x="32" y="-14"/>
              <a:ext cx="11" cy="149"/>
            </a:xfrm>
            <a:prstGeom prst="rect">
              <a:avLst/>
            </a:prstGeom>
            <a:solidFill>
              <a:srgbClr val="0E2B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" name="Rectangle 206"/>
            <p:cNvSpPr>
              <a:spLocks noChangeArrowheads="1"/>
            </p:cNvSpPr>
            <p:nvPr userDrawn="1"/>
          </p:nvSpPr>
          <p:spPr bwMode="auto">
            <a:xfrm>
              <a:off x="43" y="-14"/>
              <a:ext cx="15" cy="149"/>
            </a:xfrm>
            <a:prstGeom prst="rect">
              <a:avLst/>
            </a:prstGeom>
            <a:solidFill>
              <a:srgbClr val="102B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" name="Rectangle 207"/>
            <p:cNvSpPr>
              <a:spLocks noChangeArrowheads="1"/>
            </p:cNvSpPr>
            <p:nvPr userDrawn="1"/>
          </p:nvSpPr>
          <p:spPr bwMode="auto">
            <a:xfrm>
              <a:off x="58" y="-14"/>
              <a:ext cx="18" cy="149"/>
            </a:xfrm>
            <a:prstGeom prst="rect">
              <a:avLst/>
            </a:prstGeom>
            <a:solidFill>
              <a:srgbClr val="122C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" name="Rectangle 208"/>
            <p:cNvSpPr>
              <a:spLocks noChangeArrowheads="1"/>
            </p:cNvSpPr>
            <p:nvPr userDrawn="1"/>
          </p:nvSpPr>
          <p:spPr bwMode="auto">
            <a:xfrm>
              <a:off x="73" y="-14"/>
              <a:ext cx="16" cy="149"/>
            </a:xfrm>
            <a:prstGeom prst="rect">
              <a:avLst/>
            </a:prstGeom>
            <a:solidFill>
              <a:srgbClr val="142D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" name="Rectangle 209"/>
            <p:cNvSpPr>
              <a:spLocks noChangeArrowheads="1"/>
            </p:cNvSpPr>
            <p:nvPr userDrawn="1"/>
          </p:nvSpPr>
          <p:spPr bwMode="auto">
            <a:xfrm>
              <a:off x="89" y="-14"/>
              <a:ext cx="22" cy="149"/>
            </a:xfrm>
            <a:prstGeom prst="rect">
              <a:avLst/>
            </a:prstGeom>
            <a:solidFill>
              <a:srgbClr val="162D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" name="Rectangle 210"/>
            <p:cNvSpPr>
              <a:spLocks noChangeArrowheads="1"/>
            </p:cNvSpPr>
            <p:nvPr userDrawn="1"/>
          </p:nvSpPr>
          <p:spPr bwMode="auto">
            <a:xfrm>
              <a:off x="111" y="-14"/>
              <a:ext cx="28" cy="149"/>
            </a:xfrm>
            <a:prstGeom prst="rect">
              <a:avLst/>
            </a:prstGeom>
            <a:solidFill>
              <a:srgbClr val="182D6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" name="Rectangle 211"/>
            <p:cNvSpPr>
              <a:spLocks noChangeArrowheads="1"/>
            </p:cNvSpPr>
            <p:nvPr userDrawn="1"/>
          </p:nvSpPr>
          <p:spPr bwMode="auto">
            <a:xfrm>
              <a:off x="139" y="-14"/>
              <a:ext cx="25" cy="149"/>
            </a:xfrm>
            <a:prstGeom prst="rect">
              <a:avLst/>
            </a:prstGeom>
            <a:solidFill>
              <a:srgbClr val="1A2F6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8" name="Rectangle 212"/>
            <p:cNvSpPr>
              <a:spLocks noChangeArrowheads="1"/>
            </p:cNvSpPr>
            <p:nvPr userDrawn="1"/>
          </p:nvSpPr>
          <p:spPr bwMode="auto">
            <a:xfrm>
              <a:off x="167" y="-14"/>
              <a:ext cx="24" cy="149"/>
            </a:xfrm>
            <a:prstGeom prst="rect">
              <a:avLst/>
            </a:prstGeom>
            <a:solidFill>
              <a:srgbClr val="1C306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9" name="Rectangle 213"/>
            <p:cNvSpPr>
              <a:spLocks noChangeArrowheads="1"/>
            </p:cNvSpPr>
            <p:nvPr userDrawn="1"/>
          </p:nvSpPr>
          <p:spPr bwMode="auto">
            <a:xfrm>
              <a:off x="188" y="-14"/>
              <a:ext cx="22" cy="149"/>
            </a:xfrm>
            <a:prstGeom prst="rect">
              <a:avLst/>
            </a:prstGeom>
            <a:solidFill>
              <a:srgbClr val="1E326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0" name="Rectangle 214"/>
            <p:cNvSpPr>
              <a:spLocks noChangeArrowheads="1"/>
            </p:cNvSpPr>
            <p:nvPr userDrawn="1"/>
          </p:nvSpPr>
          <p:spPr bwMode="auto">
            <a:xfrm>
              <a:off x="210" y="-14"/>
              <a:ext cx="25" cy="149"/>
            </a:xfrm>
            <a:prstGeom prst="rect">
              <a:avLst/>
            </a:prstGeom>
            <a:solidFill>
              <a:srgbClr val="20326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1" name="Rectangle 215"/>
            <p:cNvSpPr>
              <a:spLocks noChangeArrowheads="1"/>
            </p:cNvSpPr>
            <p:nvPr userDrawn="1"/>
          </p:nvSpPr>
          <p:spPr bwMode="auto">
            <a:xfrm>
              <a:off x="232" y="-14"/>
              <a:ext cx="40" cy="149"/>
            </a:xfrm>
            <a:prstGeom prst="rect">
              <a:avLst/>
            </a:prstGeom>
            <a:solidFill>
              <a:srgbClr val="22336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2" name="Rectangle 216"/>
            <p:cNvSpPr>
              <a:spLocks noChangeArrowheads="1"/>
            </p:cNvSpPr>
            <p:nvPr userDrawn="1"/>
          </p:nvSpPr>
          <p:spPr bwMode="auto">
            <a:xfrm>
              <a:off x="272" y="-14"/>
              <a:ext cx="22" cy="149"/>
            </a:xfrm>
            <a:prstGeom prst="rect">
              <a:avLst/>
            </a:prstGeom>
            <a:solidFill>
              <a:srgbClr val="24356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3" name="Rectangle 217"/>
            <p:cNvSpPr>
              <a:spLocks noChangeArrowheads="1"/>
            </p:cNvSpPr>
            <p:nvPr userDrawn="1"/>
          </p:nvSpPr>
          <p:spPr bwMode="auto">
            <a:xfrm>
              <a:off x="294" y="-14"/>
              <a:ext cx="25" cy="149"/>
            </a:xfrm>
            <a:prstGeom prst="rect">
              <a:avLst/>
            </a:prstGeom>
            <a:solidFill>
              <a:srgbClr val="26366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4" name="Rectangle 218"/>
            <p:cNvSpPr>
              <a:spLocks noChangeArrowheads="1"/>
            </p:cNvSpPr>
            <p:nvPr userDrawn="1"/>
          </p:nvSpPr>
          <p:spPr bwMode="auto">
            <a:xfrm>
              <a:off x="316" y="-14"/>
              <a:ext cx="25" cy="149"/>
            </a:xfrm>
            <a:prstGeom prst="rect">
              <a:avLst/>
            </a:prstGeom>
            <a:solidFill>
              <a:srgbClr val="28376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5" name="Rectangle 219"/>
            <p:cNvSpPr>
              <a:spLocks noChangeArrowheads="1"/>
            </p:cNvSpPr>
            <p:nvPr userDrawn="1"/>
          </p:nvSpPr>
          <p:spPr bwMode="auto">
            <a:xfrm>
              <a:off x="343" y="-14"/>
              <a:ext cx="33" cy="149"/>
            </a:xfrm>
            <a:prstGeom prst="rect">
              <a:avLst/>
            </a:prstGeom>
            <a:solidFill>
              <a:srgbClr val="2A386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6" name="Rectangle 220"/>
            <p:cNvSpPr>
              <a:spLocks noChangeArrowheads="1"/>
            </p:cNvSpPr>
            <p:nvPr userDrawn="1"/>
          </p:nvSpPr>
          <p:spPr bwMode="auto">
            <a:xfrm>
              <a:off x="376" y="-14"/>
              <a:ext cx="25" cy="149"/>
            </a:xfrm>
            <a:prstGeom prst="rect">
              <a:avLst/>
            </a:prstGeom>
            <a:solidFill>
              <a:srgbClr val="2C396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7" name="Rectangle 221"/>
            <p:cNvSpPr>
              <a:spLocks noChangeArrowheads="1"/>
            </p:cNvSpPr>
            <p:nvPr userDrawn="1"/>
          </p:nvSpPr>
          <p:spPr bwMode="auto">
            <a:xfrm>
              <a:off x="403" y="-14"/>
              <a:ext cx="28" cy="149"/>
            </a:xfrm>
            <a:prstGeom prst="rect">
              <a:avLst/>
            </a:prstGeom>
            <a:solidFill>
              <a:srgbClr val="2D3B6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8" name="Rectangle 222"/>
            <p:cNvSpPr>
              <a:spLocks noChangeArrowheads="1"/>
            </p:cNvSpPr>
            <p:nvPr userDrawn="1"/>
          </p:nvSpPr>
          <p:spPr bwMode="auto">
            <a:xfrm>
              <a:off x="431" y="-14"/>
              <a:ext cx="33" cy="149"/>
            </a:xfrm>
            <a:prstGeom prst="rect">
              <a:avLst/>
            </a:prstGeom>
            <a:solidFill>
              <a:srgbClr val="2F3C6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9" name="Rectangle 223"/>
            <p:cNvSpPr>
              <a:spLocks noChangeArrowheads="1"/>
            </p:cNvSpPr>
            <p:nvPr userDrawn="1"/>
          </p:nvSpPr>
          <p:spPr bwMode="auto">
            <a:xfrm>
              <a:off x="464" y="-14"/>
              <a:ext cx="25" cy="149"/>
            </a:xfrm>
            <a:prstGeom prst="rect">
              <a:avLst/>
            </a:prstGeom>
            <a:solidFill>
              <a:srgbClr val="313D6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0" name="Rectangle 224"/>
            <p:cNvSpPr>
              <a:spLocks noChangeArrowheads="1"/>
            </p:cNvSpPr>
            <p:nvPr userDrawn="1"/>
          </p:nvSpPr>
          <p:spPr bwMode="auto">
            <a:xfrm>
              <a:off x="491" y="-14"/>
              <a:ext cx="40" cy="149"/>
            </a:xfrm>
            <a:prstGeom prst="rect">
              <a:avLst/>
            </a:prstGeom>
            <a:solidFill>
              <a:srgbClr val="333F6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1" name="Rectangle 225"/>
            <p:cNvSpPr>
              <a:spLocks noChangeArrowheads="1"/>
            </p:cNvSpPr>
            <p:nvPr userDrawn="1"/>
          </p:nvSpPr>
          <p:spPr bwMode="auto">
            <a:xfrm>
              <a:off x="531" y="-14"/>
              <a:ext cx="25" cy="149"/>
            </a:xfrm>
            <a:prstGeom prst="rect">
              <a:avLst/>
            </a:prstGeom>
            <a:solidFill>
              <a:srgbClr val="35406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2" name="Rectangle 226"/>
            <p:cNvSpPr>
              <a:spLocks noChangeArrowheads="1"/>
            </p:cNvSpPr>
            <p:nvPr userDrawn="1"/>
          </p:nvSpPr>
          <p:spPr bwMode="auto">
            <a:xfrm>
              <a:off x="558" y="-14"/>
              <a:ext cx="27" cy="149"/>
            </a:xfrm>
            <a:prstGeom prst="rect">
              <a:avLst/>
            </a:prstGeom>
            <a:solidFill>
              <a:srgbClr val="37426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3" name="Rectangle 227"/>
            <p:cNvSpPr>
              <a:spLocks noChangeArrowheads="1"/>
            </p:cNvSpPr>
            <p:nvPr userDrawn="1"/>
          </p:nvSpPr>
          <p:spPr bwMode="auto">
            <a:xfrm>
              <a:off x="585" y="-14"/>
              <a:ext cx="23" cy="149"/>
            </a:xfrm>
            <a:prstGeom prst="rect">
              <a:avLst/>
            </a:prstGeom>
            <a:solidFill>
              <a:srgbClr val="38446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4" name="Rectangle 228"/>
            <p:cNvSpPr>
              <a:spLocks noChangeArrowheads="1"/>
            </p:cNvSpPr>
            <p:nvPr userDrawn="1"/>
          </p:nvSpPr>
          <p:spPr bwMode="auto">
            <a:xfrm>
              <a:off x="608" y="-14"/>
              <a:ext cx="38" cy="149"/>
            </a:xfrm>
            <a:prstGeom prst="rect">
              <a:avLst/>
            </a:prstGeom>
            <a:solidFill>
              <a:srgbClr val="3A456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5" name="Rectangle 229"/>
            <p:cNvSpPr>
              <a:spLocks noChangeArrowheads="1"/>
            </p:cNvSpPr>
            <p:nvPr userDrawn="1"/>
          </p:nvSpPr>
          <p:spPr bwMode="auto">
            <a:xfrm>
              <a:off x="646" y="-14"/>
              <a:ext cx="28" cy="149"/>
            </a:xfrm>
            <a:prstGeom prst="rect">
              <a:avLst/>
            </a:prstGeom>
            <a:solidFill>
              <a:srgbClr val="3C476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6" name="Rectangle 230"/>
            <p:cNvSpPr>
              <a:spLocks noChangeArrowheads="1"/>
            </p:cNvSpPr>
            <p:nvPr userDrawn="1"/>
          </p:nvSpPr>
          <p:spPr bwMode="auto">
            <a:xfrm>
              <a:off x="674" y="-14"/>
              <a:ext cx="38" cy="149"/>
            </a:xfrm>
            <a:prstGeom prst="rect">
              <a:avLst/>
            </a:prstGeom>
            <a:solidFill>
              <a:srgbClr val="3E486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7" name="Rectangle 231"/>
            <p:cNvSpPr>
              <a:spLocks noChangeArrowheads="1"/>
            </p:cNvSpPr>
            <p:nvPr userDrawn="1"/>
          </p:nvSpPr>
          <p:spPr bwMode="auto">
            <a:xfrm>
              <a:off x="712" y="-14"/>
              <a:ext cx="25" cy="149"/>
            </a:xfrm>
            <a:prstGeom prst="rect">
              <a:avLst/>
            </a:prstGeom>
            <a:solidFill>
              <a:srgbClr val="404A6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8" name="Rectangle 232"/>
            <p:cNvSpPr>
              <a:spLocks noChangeArrowheads="1"/>
            </p:cNvSpPr>
            <p:nvPr userDrawn="1"/>
          </p:nvSpPr>
          <p:spPr bwMode="auto">
            <a:xfrm>
              <a:off x="740" y="-14"/>
              <a:ext cx="38" cy="149"/>
            </a:xfrm>
            <a:prstGeom prst="rect">
              <a:avLst/>
            </a:prstGeom>
            <a:solidFill>
              <a:srgbClr val="424B6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9" name="Rectangle 233"/>
            <p:cNvSpPr>
              <a:spLocks noChangeArrowheads="1"/>
            </p:cNvSpPr>
            <p:nvPr userDrawn="1"/>
          </p:nvSpPr>
          <p:spPr bwMode="auto">
            <a:xfrm>
              <a:off x="778" y="-14"/>
              <a:ext cx="25" cy="149"/>
            </a:xfrm>
            <a:prstGeom prst="rect">
              <a:avLst/>
            </a:prstGeom>
            <a:solidFill>
              <a:srgbClr val="444D7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0" name="Rectangle 234"/>
            <p:cNvSpPr>
              <a:spLocks noChangeArrowheads="1"/>
            </p:cNvSpPr>
            <p:nvPr userDrawn="1"/>
          </p:nvSpPr>
          <p:spPr bwMode="auto">
            <a:xfrm>
              <a:off x="806" y="-14"/>
              <a:ext cx="33" cy="149"/>
            </a:xfrm>
            <a:prstGeom prst="rect">
              <a:avLst/>
            </a:prstGeom>
            <a:solidFill>
              <a:srgbClr val="464E7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1" name="Rectangle 235"/>
            <p:cNvSpPr>
              <a:spLocks noChangeArrowheads="1"/>
            </p:cNvSpPr>
            <p:nvPr userDrawn="1"/>
          </p:nvSpPr>
          <p:spPr bwMode="auto">
            <a:xfrm>
              <a:off x="839" y="-14"/>
              <a:ext cx="28" cy="149"/>
            </a:xfrm>
            <a:prstGeom prst="rect">
              <a:avLst/>
            </a:prstGeom>
            <a:solidFill>
              <a:srgbClr val="47507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2" name="Rectangle 236"/>
            <p:cNvSpPr>
              <a:spLocks noChangeArrowheads="1"/>
            </p:cNvSpPr>
            <p:nvPr userDrawn="1"/>
          </p:nvSpPr>
          <p:spPr bwMode="auto">
            <a:xfrm>
              <a:off x="867" y="-14"/>
              <a:ext cx="25" cy="149"/>
            </a:xfrm>
            <a:prstGeom prst="rect">
              <a:avLst/>
            </a:prstGeom>
            <a:solidFill>
              <a:srgbClr val="49517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3" name="Rectangle 237"/>
            <p:cNvSpPr>
              <a:spLocks noChangeArrowheads="1"/>
            </p:cNvSpPr>
            <p:nvPr userDrawn="1"/>
          </p:nvSpPr>
          <p:spPr bwMode="auto">
            <a:xfrm>
              <a:off x="895" y="-14"/>
              <a:ext cx="38" cy="149"/>
            </a:xfrm>
            <a:prstGeom prst="rect">
              <a:avLst/>
            </a:prstGeom>
            <a:solidFill>
              <a:srgbClr val="4B537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4" name="Rectangle 238"/>
            <p:cNvSpPr>
              <a:spLocks noChangeArrowheads="1"/>
            </p:cNvSpPr>
            <p:nvPr userDrawn="1"/>
          </p:nvSpPr>
          <p:spPr bwMode="auto">
            <a:xfrm>
              <a:off x="933" y="-14"/>
              <a:ext cx="27" cy="149"/>
            </a:xfrm>
            <a:prstGeom prst="rect">
              <a:avLst/>
            </a:prstGeom>
            <a:solidFill>
              <a:srgbClr val="4D557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5" name="Rectangle 239"/>
            <p:cNvSpPr>
              <a:spLocks noChangeArrowheads="1"/>
            </p:cNvSpPr>
            <p:nvPr userDrawn="1"/>
          </p:nvSpPr>
          <p:spPr bwMode="auto">
            <a:xfrm>
              <a:off x="960" y="-14"/>
              <a:ext cx="30" cy="149"/>
            </a:xfrm>
            <a:prstGeom prst="rect">
              <a:avLst/>
            </a:prstGeom>
            <a:solidFill>
              <a:srgbClr val="4F567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6" name="Rectangle 240"/>
            <p:cNvSpPr>
              <a:spLocks noChangeArrowheads="1"/>
            </p:cNvSpPr>
            <p:nvPr userDrawn="1"/>
          </p:nvSpPr>
          <p:spPr bwMode="auto">
            <a:xfrm>
              <a:off x="993" y="-14"/>
              <a:ext cx="25" cy="149"/>
            </a:xfrm>
            <a:prstGeom prst="rect">
              <a:avLst/>
            </a:prstGeom>
            <a:solidFill>
              <a:srgbClr val="50587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7" name="Rectangle 241"/>
            <p:cNvSpPr>
              <a:spLocks noChangeArrowheads="1"/>
            </p:cNvSpPr>
            <p:nvPr userDrawn="1"/>
          </p:nvSpPr>
          <p:spPr bwMode="auto">
            <a:xfrm>
              <a:off x="1016" y="-14"/>
              <a:ext cx="25" cy="149"/>
            </a:xfrm>
            <a:prstGeom prst="rect">
              <a:avLst/>
            </a:prstGeom>
            <a:solidFill>
              <a:srgbClr val="52597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8" name="Rectangle 242"/>
            <p:cNvSpPr>
              <a:spLocks noChangeArrowheads="1"/>
            </p:cNvSpPr>
            <p:nvPr userDrawn="1"/>
          </p:nvSpPr>
          <p:spPr bwMode="auto">
            <a:xfrm>
              <a:off x="1043" y="-14"/>
              <a:ext cx="39" cy="149"/>
            </a:xfrm>
            <a:prstGeom prst="rect">
              <a:avLst/>
            </a:prstGeom>
            <a:solidFill>
              <a:srgbClr val="545B7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9" name="Rectangle 243"/>
            <p:cNvSpPr>
              <a:spLocks noChangeArrowheads="1"/>
            </p:cNvSpPr>
            <p:nvPr userDrawn="1"/>
          </p:nvSpPr>
          <p:spPr bwMode="auto">
            <a:xfrm>
              <a:off x="1082" y="-14"/>
              <a:ext cx="28" cy="149"/>
            </a:xfrm>
            <a:prstGeom prst="rect">
              <a:avLst/>
            </a:prstGeom>
            <a:solidFill>
              <a:srgbClr val="565C7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0" name="Rectangle 244"/>
            <p:cNvSpPr>
              <a:spLocks noChangeArrowheads="1"/>
            </p:cNvSpPr>
            <p:nvPr userDrawn="1"/>
          </p:nvSpPr>
          <p:spPr bwMode="auto">
            <a:xfrm>
              <a:off x="1110" y="-14"/>
              <a:ext cx="25" cy="149"/>
            </a:xfrm>
            <a:prstGeom prst="rect">
              <a:avLst/>
            </a:prstGeom>
            <a:solidFill>
              <a:srgbClr val="585E7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1" name="Rectangle 245"/>
            <p:cNvSpPr>
              <a:spLocks noChangeArrowheads="1"/>
            </p:cNvSpPr>
            <p:nvPr userDrawn="1"/>
          </p:nvSpPr>
          <p:spPr bwMode="auto">
            <a:xfrm>
              <a:off x="1136" y="-14"/>
              <a:ext cx="25" cy="149"/>
            </a:xfrm>
            <a:prstGeom prst="rect">
              <a:avLst/>
            </a:prstGeom>
            <a:solidFill>
              <a:srgbClr val="59607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2" name="Rectangle 246"/>
            <p:cNvSpPr>
              <a:spLocks noChangeArrowheads="1"/>
            </p:cNvSpPr>
            <p:nvPr userDrawn="1"/>
          </p:nvSpPr>
          <p:spPr bwMode="auto">
            <a:xfrm>
              <a:off x="1159" y="-14"/>
              <a:ext cx="35" cy="149"/>
            </a:xfrm>
            <a:prstGeom prst="rect">
              <a:avLst/>
            </a:prstGeom>
            <a:solidFill>
              <a:srgbClr val="5B617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3" name="Rectangle 247"/>
            <p:cNvSpPr>
              <a:spLocks noChangeArrowheads="1"/>
            </p:cNvSpPr>
            <p:nvPr userDrawn="1"/>
          </p:nvSpPr>
          <p:spPr bwMode="auto">
            <a:xfrm>
              <a:off x="1197" y="-14"/>
              <a:ext cx="28" cy="149"/>
            </a:xfrm>
            <a:prstGeom prst="rect">
              <a:avLst/>
            </a:prstGeom>
            <a:solidFill>
              <a:srgbClr val="5D637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4" name="Rectangle 248"/>
            <p:cNvSpPr>
              <a:spLocks noChangeArrowheads="1"/>
            </p:cNvSpPr>
            <p:nvPr userDrawn="1"/>
          </p:nvSpPr>
          <p:spPr bwMode="auto">
            <a:xfrm>
              <a:off x="1225" y="-14"/>
              <a:ext cx="22" cy="149"/>
            </a:xfrm>
            <a:prstGeom prst="rect">
              <a:avLst/>
            </a:prstGeom>
            <a:solidFill>
              <a:srgbClr val="5E657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5" name="Rectangle 249"/>
            <p:cNvSpPr>
              <a:spLocks noChangeArrowheads="1"/>
            </p:cNvSpPr>
            <p:nvPr userDrawn="1"/>
          </p:nvSpPr>
          <p:spPr bwMode="auto">
            <a:xfrm>
              <a:off x="1247" y="-14"/>
              <a:ext cx="38" cy="149"/>
            </a:xfrm>
            <a:prstGeom prst="rect">
              <a:avLst/>
            </a:prstGeom>
            <a:solidFill>
              <a:srgbClr val="60668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6" name="Rectangle 250"/>
            <p:cNvSpPr>
              <a:spLocks noChangeArrowheads="1"/>
            </p:cNvSpPr>
            <p:nvPr userDrawn="1"/>
          </p:nvSpPr>
          <p:spPr bwMode="auto">
            <a:xfrm>
              <a:off x="1285" y="-14"/>
              <a:ext cx="28" cy="149"/>
            </a:xfrm>
            <a:prstGeom prst="rect">
              <a:avLst/>
            </a:prstGeom>
            <a:solidFill>
              <a:srgbClr val="62688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7" name="Rectangle 251"/>
            <p:cNvSpPr>
              <a:spLocks noChangeArrowheads="1"/>
            </p:cNvSpPr>
            <p:nvPr userDrawn="1"/>
          </p:nvSpPr>
          <p:spPr bwMode="auto">
            <a:xfrm>
              <a:off x="1313" y="-14"/>
              <a:ext cx="22" cy="149"/>
            </a:xfrm>
            <a:prstGeom prst="rect">
              <a:avLst/>
            </a:prstGeom>
            <a:solidFill>
              <a:srgbClr val="64698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8" name="Rectangle 252"/>
            <p:cNvSpPr>
              <a:spLocks noChangeArrowheads="1"/>
            </p:cNvSpPr>
            <p:nvPr userDrawn="1"/>
          </p:nvSpPr>
          <p:spPr bwMode="auto">
            <a:xfrm>
              <a:off x="1335" y="-14"/>
              <a:ext cx="25" cy="149"/>
            </a:xfrm>
            <a:prstGeom prst="rect">
              <a:avLst/>
            </a:prstGeom>
            <a:solidFill>
              <a:srgbClr val="656B8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9" name="Rectangle 253"/>
            <p:cNvSpPr>
              <a:spLocks noChangeArrowheads="1"/>
            </p:cNvSpPr>
            <p:nvPr userDrawn="1"/>
          </p:nvSpPr>
          <p:spPr bwMode="auto">
            <a:xfrm>
              <a:off x="1357" y="-14"/>
              <a:ext cx="39" cy="149"/>
            </a:xfrm>
            <a:prstGeom prst="rect">
              <a:avLst/>
            </a:prstGeom>
            <a:solidFill>
              <a:srgbClr val="676C8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0" name="Rectangle 254"/>
            <p:cNvSpPr>
              <a:spLocks noChangeArrowheads="1"/>
            </p:cNvSpPr>
            <p:nvPr userDrawn="1"/>
          </p:nvSpPr>
          <p:spPr bwMode="auto">
            <a:xfrm>
              <a:off x="1396" y="-14"/>
              <a:ext cx="25" cy="149"/>
            </a:xfrm>
            <a:prstGeom prst="rect">
              <a:avLst/>
            </a:prstGeom>
            <a:solidFill>
              <a:srgbClr val="696E8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1" name="Rectangle 255"/>
            <p:cNvSpPr>
              <a:spLocks noChangeArrowheads="1"/>
            </p:cNvSpPr>
            <p:nvPr userDrawn="1"/>
          </p:nvSpPr>
          <p:spPr bwMode="auto">
            <a:xfrm>
              <a:off x="1424" y="-14"/>
              <a:ext cx="32" cy="149"/>
            </a:xfrm>
            <a:prstGeom prst="rect">
              <a:avLst/>
            </a:prstGeom>
            <a:solidFill>
              <a:srgbClr val="6B6F8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2" name="Rectangle 256"/>
            <p:cNvSpPr>
              <a:spLocks noChangeArrowheads="1"/>
            </p:cNvSpPr>
            <p:nvPr userDrawn="1"/>
          </p:nvSpPr>
          <p:spPr bwMode="auto">
            <a:xfrm>
              <a:off x="1456" y="-14"/>
              <a:ext cx="25" cy="149"/>
            </a:xfrm>
            <a:prstGeom prst="rect">
              <a:avLst/>
            </a:prstGeom>
            <a:solidFill>
              <a:srgbClr val="6C718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3" name="Rectangle 257"/>
            <p:cNvSpPr>
              <a:spLocks noChangeArrowheads="1"/>
            </p:cNvSpPr>
            <p:nvPr userDrawn="1"/>
          </p:nvSpPr>
          <p:spPr bwMode="auto">
            <a:xfrm>
              <a:off x="1484" y="-14"/>
              <a:ext cx="28" cy="149"/>
            </a:xfrm>
            <a:prstGeom prst="rect">
              <a:avLst/>
            </a:prstGeom>
            <a:solidFill>
              <a:srgbClr val="6E738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4" name="Rectangle 258"/>
            <p:cNvSpPr>
              <a:spLocks noChangeArrowheads="1"/>
            </p:cNvSpPr>
            <p:nvPr userDrawn="1"/>
          </p:nvSpPr>
          <p:spPr bwMode="auto">
            <a:xfrm>
              <a:off x="1512" y="-14"/>
              <a:ext cx="32" cy="149"/>
            </a:xfrm>
            <a:prstGeom prst="rect">
              <a:avLst/>
            </a:prstGeom>
            <a:solidFill>
              <a:srgbClr val="70748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5" name="Rectangle 259"/>
            <p:cNvSpPr>
              <a:spLocks noChangeArrowheads="1"/>
            </p:cNvSpPr>
            <p:nvPr userDrawn="1"/>
          </p:nvSpPr>
          <p:spPr bwMode="auto">
            <a:xfrm>
              <a:off x="1544" y="-14"/>
              <a:ext cx="25" cy="149"/>
            </a:xfrm>
            <a:prstGeom prst="rect">
              <a:avLst/>
            </a:prstGeom>
            <a:solidFill>
              <a:srgbClr val="72768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6" name="Rectangle 260"/>
            <p:cNvSpPr>
              <a:spLocks noChangeArrowheads="1"/>
            </p:cNvSpPr>
            <p:nvPr userDrawn="1"/>
          </p:nvSpPr>
          <p:spPr bwMode="auto">
            <a:xfrm>
              <a:off x="1572" y="-14"/>
              <a:ext cx="39" cy="149"/>
            </a:xfrm>
            <a:prstGeom prst="rect">
              <a:avLst/>
            </a:prstGeom>
            <a:solidFill>
              <a:srgbClr val="74788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7" name="Rectangle 261"/>
            <p:cNvSpPr>
              <a:spLocks noChangeArrowheads="1"/>
            </p:cNvSpPr>
            <p:nvPr userDrawn="1"/>
          </p:nvSpPr>
          <p:spPr bwMode="auto">
            <a:xfrm>
              <a:off x="1611" y="-14"/>
              <a:ext cx="22" cy="149"/>
            </a:xfrm>
            <a:prstGeom prst="rect">
              <a:avLst/>
            </a:prstGeom>
            <a:solidFill>
              <a:srgbClr val="757A8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8" name="Rectangle 262"/>
            <p:cNvSpPr>
              <a:spLocks noChangeArrowheads="1"/>
            </p:cNvSpPr>
            <p:nvPr userDrawn="1"/>
          </p:nvSpPr>
          <p:spPr bwMode="auto">
            <a:xfrm>
              <a:off x="1633" y="-14"/>
              <a:ext cx="28" cy="149"/>
            </a:xfrm>
            <a:prstGeom prst="rect">
              <a:avLst/>
            </a:prstGeom>
            <a:solidFill>
              <a:srgbClr val="777B8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9" name="Rectangle 263"/>
            <p:cNvSpPr>
              <a:spLocks noChangeArrowheads="1"/>
            </p:cNvSpPr>
            <p:nvPr userDrawn="1"/>
          </p:nvSpPr>
          <p:spPr bwMode="auto">
            <a:xfrm>
              <a:off x="1661" y="-14"/>
              <a:ext cx="25" cy="149"/>
            </a:xfrm>
            <a:prstGeom prst="rect">
              <a:avLst/>
            </a:prstGeom>
            <a:solidFill>
              <a:srgbClr val="797D9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0" name="Rectangle 264"/>
            <p:cNvSpPr>
              <a:spLocks noChangeArrowheads="1"/>
            </p:cNvSpPr>
            <p:nvPr userDrawn="1"/>
          </p:nvSpPr>
          <p:spPr bwMode="auto">
            <a:xfrm>
              <a:off x="1688" y="-14"/>
              <a:ext cx="25" cy="149"/>
            </a:xfrm>
            <a:prstGeom prst="rect">
              <a:avLst/>
            </a:prstGeom>
            <a:solidFill>
              <a:srgbClr val="7B7E9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1" name="Rectangle 265"/>
            <p:cNvSpPr>
              <a:spLocks noChangeArrowheads="1"/>
            </p:cNvSpPr>
            <p:nvPr userDrawn="1"/>
          </p:nvSpPr>
          <p:spPr bwMode="auto">
            <a:xfrm>
              <a:off x="1710" y="-14"/>
              <a:ext cx="33" cy="149"/>
            </a:xfrm>
            <a:prstGeom prst="rect">
              <a:avLst/>
            </a:prstGeom>
            <a:solidFill>
              <a:srgbClr val="7C809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2" name="Rectangle 266"/>
            <p:cNvSpPr>
              <a:spLocks noChangeArrowheads="1"/>
            </p:cNvSpPr>
            <p:nvPr userDrawn="1"/>
          </p:nvSpPr>
          <p:spPr bwMode="auto">
            <a:xfrm>
              <a:off x="1743" y="-14"/>
              <a:ext cx="25" cy="149"/>
            </a:xfrm>
            <a:prstGeom prst="rect">
              <a:avLst/>
            </a:prstGeom>
            <a:solidFill>
              <a:srgbClr val="7E819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3" name="Rectangle 267"/>
            <p:cNvSpPr>
              <a:spLocks noChangeArrowheads="1"/>
            </p:cNvSpPr>
            <p:nvPr userDrawn="1"/>
          </p:nvSpPr>
          <p:spPr bwMode="auto">
            <a:xfrm>
              <a:off x="1771" y="-14"/>
              <a:ext cx="27" cy="149"/>
            </a:xfrm>
            <a:prstGeom prst="rect">
              <a:avLst/>
            </a:prstGeom>
            <a:solidFill>
              <a:srgbClr val="80839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4" name="Rectangle 268"/>
            <p:cNvSpPr>
              <a:spLocks noChangeArrowheads="1"/>
            </p:cNvSpPr>
            <p:nvPr userDrawn="1"/>
          </p:nvSpPr>
          <p:spPr bwMode="auto">
            <a:xfrm>
              <a:off x="1798" y="-14"/>
              <a:ext cx="31" cy="149"/>
            </a:xfrm>
            <a:prstGeom prst="rect">
              <a:avLst/>
            </a:prstGeom>
            <a:solidFill>
              <a:srgbClr val="81859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5" name="Rectangle 269"/>
            <p:cNvSpPr>
              <a:spLocks noChangeArrowheads="1"/>
            </p:cNvSpPr>
            <p:nvPr userDrawn="1"/>
          </p:nvSpPr>
          <p:spPr bwMode="auto">
            <a:xfrm>
              <a:off x="1832" y="-14"/>
              <a:ext cx="27" cy="149"/>
            </a:xfrm>
            <a:prstGeom prst="rect">
              <a:avLst/>
            </a:prstGeom>
            <a:solidFill>
              <a:srgbClr val="83869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6" name="Rectangle 270"/>
            <p:cNvSpPr>
              <a:spLocks noChangeArrowheads="1"/>
            </p:cNvSpPr>
            <p:nvPr userDrawn="1"/>
          </p:nvSpPr>
          <p:spPr bwMode="auto">
            <a:xfrm>
              <a:off x="1859" y="-14"/>
              <a:ext cx="25" cy="149"/>
            </a:xfrm>
            <a:prstGeom prst="rect">
              <a:avLst/>
            </a:prstGeom>
            <a:solidFill>
              <a:srgbClr val="85889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7" name="Rectangle 271"/>
            <p:cNvSpPr>
              <a:spLocks noChangeArrowheads="1"/>
            </p:cNvSpPr>
            <p:nvPr userDrawn="1"/>
          </p:nvSpPr>
          <p:spPr bwMode="auto">
            <a:xfrm>
              <a:off x="1886" y="-14"/>
              <a:ext cx="25" cy="149"/>
            </a:xfrm>
            <a:prstGeom prst="rect">
              <a:avLst/>
            </a:prstGeom>
            <a:solidFill>
              <a:srgbClr val="868A9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8" name="Rectangle 272"/>
            <p:cNvSpPr>
              <a:spLocks noChangeArrowheads="1"/>
            </p:cNvSpPr>
            <p:nvPr userDrawn="1"/>
          </p:nvSpPr>
          <p:spPr bwMode="auto">
            <a:xfrm>
              <a:off x="1908" y="-14"/>
              <a:ext cx="34" cy="149"/>
            </a:xfrm>
            <a:prstGeom prst="rect">
              <a:avLst/>
            </a:prstGeom>
            <a:solidFill>
              <a:srgbClr val="888B9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9" name="Rectangle 273"/>
            <p:cNvSpPr>
              <a:spLocks noChangeArrowheads="1"/>
            </p:cNvSpPr>
            <p:nvPr userDrawn="1"/>
          </p:nvSpPr>
          <p:spPr bwMode="auto">
            <a:xfrm>
              <a:off x="1942" y="-14"/>
              <a:ext cx="22" cy="149"/>
            </a:xfrm>
            <a:prstGeom prst="rect">
              <a:avLst/>
            </a:prstGeom>
            <a:solidFill>
              <a:srgbClr val="898D9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0" name="Rectangle 274"/>
            <p:cNvSpPr>
              <a:spLocks noChangeArrowheads="1"/>
            </p:cNvSpPr>
            <p:nvPr userDrawn="1"/>
          </p:nvSpPr>
          <p:spPr bwMode="auto">
            <a:xfrm>
              <a:off x="1964" y="-14"/>
              <a:ext cx="27" cy="149"/>
            </a:xfrm>
            <a:prstGeom prst="rect">
              <a:avLst/>
            </a:prstGeom>
            <a:solidFill>
              <a:srgbClr val="8B8E9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1" name="Rectangle 275"/>
            <p:cNvSpPr>
              <a:spLocks noChangeArrowheads="1"/>
            </p:cNvSpPr>
            <p:nvPr userDrawn="1"/>
          </p:nvSpPr>
          <p:spPr bwMode="auto">
            <a:xfrm>
              <a:off x="1991" y="-14"/>
              <a:ext cx="36" cy="149"/>
            </a:xfrm>
            <a:prstGeom prst="rect">
              <a:avLst/>
            </a:prstGeom>
            <a:solidFill>
              <a:srgbClr val="8D909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2" name="Rectangle 276"/>
            <p:cNvSpPr>
              <a:spLocks noChangeArrowheads="1"/>
            </p:cNvSpPr>
            <p:nvPr userDrawn="1"/>
          </p:nvSpPr>
          <p:spPr bwMode="auto">
            <a:xfrm>
              <a:off x="2030" y="-14"/>
              <a:ext cx="25" cy="149"/>
            </a:xfrm>
            <a:prstGeom prst="rect">
              <a:avLst/>
            </a:prstGeom>
            <a:solidFill>
              <a:srgbClr val="8F91A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3" name="Rectangle 277"/>
            <p:cNvSpPr>
              <a:spLocks noChangeArrowheads="1"/>
            </p:cNvSpPr>
            <p:nvPr userDrawn="1"/>
          </p:nvSpPr>
          <p:spPr bwMode="auto">
            <a:xfrm>
              <a:off x="2052" y="-14"/>
              <a:ext cx="25" cy="149"/>
            </a:xfrm>
            <a:prstGeom prst="rect">
              <a:avLst/>
            </a:prstGeom>
            <a:solidFill>
              <a:srgbClr val="9093A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4" name="Rectangle 278"/>
            <p:cNvSpPr>
              <a:spLocks noChangeArrowheads="1"/>
            </p:cNvSpPr>
            <p:nvPr userDrawn="1"/>
          </p:nvSpPr>
          <p:spPr bwMode="auto">
            <a:xfrm>
              <a:off x="2079" y="-14"/>
              <a:ext cx="39" cy="149"/>
            </a:xfrm>
            <a:prstGeom prst="rect">
              <a:avLst/>
            </a:prstGeom>
            <a:solidFill>
              <a:srgbClr val="9295A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5" name="Rectangle 279"/>
            <p:cNvSpPr>
              <a:spLocks noChangeArrowheads="1"/>
            </p:cNvSpPr>
            <p:nvPr userDrawn="1"/>
          </p:nvSpPr>
          <p:spPr bwMode="auto">
            <a:xfrm>
              <a:off x="2118" y="-14"/>
              <a:ext cx="25" cy="149"/>
            </a:xfrm>
            <a:prstGeom prst="rect">
              <a:avLst/>
            </a:prstGeom>
            <a:solidFill>
              <a:srgbClr val="9496A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6" name="Rectangle 280"/>
            <p:cNvSpPr>
              <a:spLocks noChangeArrowheads="1"/>
            </p:cNvSpPr>
            <p:nvPr userDrawn="1"/>
          </p:nvSpPr>
          <p:spPr bwMode="auto">
            <a:xfrm>
              <a:off x="2140" y="-14"/>
              <a:ext cx="22" cy="149"/>
            </a:xfrm>
            <a:prstGeom prst="rect">
              <a:avLst/>
            </a:prstGeom>
            <a:solidFill>
              <a:srgbClr val="9598A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7" name="Rectangle 281"/>
            <p:cNvSpPr>
              <a:spLocks noChangeArrowheads="1"/>
            </p:cNvSpPr>
            <p:nvPr userDrawn="1"/>
          </p:nvSpPr>
          <p:spPr bwMode="auto">
            <a:xfrm>
              <a:off x="2162" y="-14"/>
              <a:ext cx="28" cy="149"/>
            </a:xfrm>
            <a:prstGeom prst="rect">
              <a:avLst/>
            </a:prstGeom>
            <a:solidFill>
              <a:srgbClr val="9699A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8" name="Rectangle 282"/>
            <p:cNvSpPr>
              <a:spLocks noChangeArrowheads="1"/>
            </p:cNvSpPr>
            <p:nvPr userDrawn="1"/>
          </p:nvSpPr>
          <p:spPr bwMode="auto">
            <a:xfrm>
              <a:off x="2190" y="-14"/>
              <a:ext cx="25" cy="149"/>
            </a:xfrm>
            <a:prstGeom prst="rect">
              <a:avLst/>
            </a:prstGeom>
            <a:solidFill>
              <a:srgbClr val="989BA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9" name="Rectangle 283"/>
            <p:cNvSpPr>
              <a:spLocks noChangeArrowheads="1"/>
            </p:cNvSpPr>
            <p:nvPr userDrawn="1"/>
          </p:nvSpPr>
          <p:spPr bwMode="auto">
            <a:xfrm>
              <a:off x="2217" y="-14"/>
              <a:ext cx="25" cy="149"/>
            </a:xfrm>
            <a:prstGeom prst="rect">
              <a:avLst/>
            </a:prstGeom>
            <a:solidFill>
              <a:srgbClr val="9A9CA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0" name="Rectangle 284"/>
            <p:cNvSpPr>
              <a:spLocks noChangeArrowheads="1"/>
            </p:cNvSpPr>
            <p:nvPr userDrawn="1"/>
          </p:nvSpPr>
          <p:spPr bwMode="auto">
            <a:xfrm>
              <a:off x="2240" y="-14"/>
              <a:ext cx="29" cy="149"/>
            </a:xfrm>
            <a:prstGeom prst="rect">
              <a:avLst/>
            </a:prstGeom>
            <a:solidFill>
              <a:srgbClr val="9B9EA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1" name="Rectangle 285"/>
            <p:cNvSpPr>
              <a:spLocks noChangeArrowheads="1"/>
            </p:cNvSpPr>
            <p:nvPr userDrawn="1"/>
          </p:nvSpPr>
          <p:spPr bwMode="auto">
            <a:xfrm>
              <a:off x="2272" y="-14"/>
              <a:ext cx="28" cy="149"/>
            </a:xfrm>
            <a:prstGeom prst="rect">
              <a:avLst/>
            </a:prstGeom>
            <a:solidFill>
              <a:srgbClr val="9D9FA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2" name="Rectangle 286"/>
            <p:cNvSpPr>
              <a:spLocks noChangeArrowheads="1"/>
            </p:cNvSpPr>
            <p:nvPr userDrawn="1"/>
          </p:nvSpPr>
          <p:spPr bwMode="auto">
            <a:xfrm>
              <a:off x="2300" y="-14"/>
              <a:ext cx="38" cy="149"/>
            </a:xfrm>
            <a:prstGeom prst="rect">
              <a:avLst/>
            </a:prstGeom>
            <a:solidFill>
              <a:srgbClr val="9FA1A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3" name="Rectangle 287"/>
            <p:cNvSpPr>
              <a:spLocks noChangeArrowheads="1"/>
            </p:cNvSpPr>
            <p:nvPr userDrawn="1"/>
          </p:nvSpPr>
          <p:spPr bwMode="auto">
            <a:xfrm>
              <a:off x="2338" y="-14"/>
              <a:ext cx="23" cy="149"/>
            </a:xfrm>
            <a:prstGeom prst="rect">
              <a:avLst/>
            </a:prstGeom>
            <a:solidFill>
              <a:srgbClr val="A0A3A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4" name="Rectangle 288"/>
            <p:cNvSpPr>
              <a:spLocks noChangeArrowheads="1"/>
            </p:cNvSpPr>
            <p:nvPr userDrawn="1"/>
          </p:nvSpPr>
          <p:spPr bwMode="auto">
            <a:xfrm>
              <a:off x="2361" y="-14"/>
              <a:ext cx="27" cy="149"/>
            </a:xfrm>
            <a:prstGeom prst="rect">
              <a:avLst/>
            </a:prstGeom>
            <a:solidFill>
              <a:srgbClr val="A2A4A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5" name="Rectangle 289"/>
            <p:cNvSpPr>
              <a:spLocks noChangeArrowheads="1"/>
            </p:cNvSpPr>
            <p:nvPr userDrawn="1"/>
          </p:nvSpPr>
          <p:spPr bwMode="auto">
            <a:xfrm>
              <a:off x="2388" y="-14"/>
              <a:ext cx="45" cy="149"/>
            </a:xfrm>
            <a:prstGeom prst="rect">
              <a:avLst/>
            </a:prstGeom>
            <a:solidFill>
              <a:srgbClr val="A4A6B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6" name="Rectangle 290"/>
            <p:cNvSpPr>
              <a:spLocks noChangeArrowheads="1"/>
            </p:cNvSpPr>
            <p:nvPr userDrawn="1"/>
          </p:nvSpPr>
          <p:spPr bwMode="auto">
            <a:xfrm>
              <a:off x="2433" y="-14"/>
              <a:ext cx="25" cy="149"/>
            </a:xfrm>
            <a:prstGeom prst="rect">
              <a:avLst/>
            </a:prstGeom>
            <a:solidFill>
              <a:srgbClr val="A6A8B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7" name="Rectangle 291"/>
            <p:cNvSpPr>
              <a:spLocks noChangeArrowheads="1"/>
            </p:cNvSpPr>
            <p:nvPr userDrawn="1"/>
          </p:nvSpPr>
          <p:spPr bwMode="auto">
            <a:xfrm>
              <a:off x="2459" y="-14"/>
              <a:ext cx="40" cy="149"/>
            </a:xfrm>
            <a:prstGeom prst="rect">
              <a:avLst/>
            </a:prstGeom>
            <a:solidFill>
              <a:srgbClr val="A8AAB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8" name="Rectangle 292"/>
            <p:cNvSpPr>
              <a:spLocks noChangeArrowheads="1"/>
            </p:cNvSpPr>
            <p:nvPr userDrawn="1"/>
          </p:nvSpPr>
          <p:spPr bwMode="auto">
            <a:xfrm>
              <a:off x="2499" y="-14"/>
              <a:ext cx="44" cy="149"/>
            </a:xfrm>
            <a:prstGeom prst="rect">
              <a:avLst/>
            </a:prstGeom>
            <a:solidFill>
              <a:srgbClr val="AAACB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9" name="Rectangle 293"/>
            <p:cNvSpPr>
              <a:spLocks noChangeArrowheads="1"/>
            </p:cNvSpPr>
            <p:nvPr userDrawn="1"/>
          </p:nvSpPr>
          <p:spPr bwMode="auto">
            <a:xfrm>
              <a:off x="2543" y="-14"/>
              <a:ext cx="38" cy="149"/>
            </a:xfrm>
            <a:prstGeom prst="rect">
              <a:avLst/>
            </a:prstGeom>
            <a:solidFill>
              <a:srgbClr val="ACAEB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0" name="Rectangle 294"/>
            <p:cNvSpPr>
              <a:spLocks noChangeArrowheads="1"/>
            </p:cNvSpPr>
            <p:nvPr userDrawn="1"/>
          </p:nvSpPr>
          <p:spPr bwMode="auto">
            <a:xfrm>
              <a:off x="2581" y="-14"/>
              <a:ext cx="22" cy="149"/>
            </a:xfrm>
            <a:prstGeom prst="rect">
              <a:avLst/>
            </a:prstGeom>
            <a:solidFill>
              <a:srgbClr val="AEAFB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1" name="Rectangle 295"/>
            <p:cNvSpPr>
              <a:spLocks noChangeArrowheads="1"/>
            </p:cNvSpPr>
            <p:nvPr userDrawn="1"/>
          </p:nvSpPr>
          <p:spPr bwMode="auto">
            <a:xfrm>
              <a:off x="2603" y="-14"/>
              <a:ext cx="28" cy="149"/>
            </a:xfrm>
            <a:prstGeom prst="rect">
              <a:avLst/>
            </a:prstGeom>
            <a:solidFill>
              <a:srgbClr val="AFB1B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2" name="Rectangle 296"/>
            <p:cNvSpPr>
              <a:spLocks noChangeArrowheads="1"/>
            </p:cNvSpPr>
            <p:nvPr userDrawn="1"/>
          </p:nvSpPr>
          <p:spPr bwMode="auto">
            <a:xfrm>
              <a:off x="2631" y="-14"/>
              <a:ext cx="43" cy="149"/>
            </a:xfrm>
            <a:prstGeom prst="rect">
              <a:avLst/>
            </a:prstGeom>
            <a:solidFill>
              <a:srgbClr val="B1B3B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3" name="Rectangle 297"/>
            <p:cNvSpPr>
              <a:spLocks noChangeArrowheads="1"/>
            </p:cNvSpPr>
            <p:nvPr userDrawn="1"/>
          </p:nvSpPr>
          <p:spPr bwMode="auto">
            <a:xfrm>
              <a:off x="2674" y="-14"/>
              <a:ext cx="37" cy="149"/>
            </a:xfrm>
            <a:prstGeom prst="rect">
              <a:avLst/>
            </a:prstGeom>
            <a:solidFill>
              <a:srgbClr val="B3B5B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4" name="Rectangle 298"/>
            <p:cNvSpPr>
              <a:spLocks noChangeArrowheads="1"/>
            </p:cNvSpPr>
            <p:nvPr userDrawn="1"/>
          </p:nvSpPr>
          <p:spPr bwMode="auto">
            <a:xfrm>
              <a:off x="2714" y="-14"/>
              <a:ext cx="27" cy="149"/>
            </a:xfrm>
            <a:prstGeom prst="rect">
              <a:avLst/>
            </a:prstGeom>
            <a:solidFill>
              <a:srgbClr val="B5B6B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5" name="Rectangle 299"/>
            <p:cNvSpPr>
              <a:spLocks noChangeArrowheads="1"/>
            </p:cNvSpPr>
            <p:nvPr userDrawn="1"/>
          </p:nvSpPr>
          <p:spPr bwMode="auto">
            <a:xfrm>
              <a:off x="2741" y="-14"/>
              <a:ext cx="25" cy="149"/>
            </a:xfrm>
            <a:prstGeom prst="rect">
              <a:avLst/>
            </a:prstGeom>
            <a:solidFill>
              <a:srgbClr val="B7B8C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6" name="Rectangle 300"/>
            <p:cNvSpPr>
              <a:spLocks noChangeArrowheads="1"/>
            </p:cNvSpPr>
            <p:nvPr userDrawn="1"/>
          </p:nvSpPr>
          <p:spPr bwMode="auto">
            <a:xfrm>
              <a:off x="2769" y="-14"/>
              <a:ext cx="38" cy="149"/>
            </a:xfrm>
            <a:prstGeom prst="rect">
              <a:avLst/>
            </a:prstGeom>
            <a:solidFill>
              <a:srgbClr val="B8BAC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7" name="Rectangle 301"/>
            <p:cNvSpPr>
              <a:spLocks noChangeArrowheads="1"/>
            </p:cNvSpPr>
            <p:nvPr userDrawn="1"/>
          </p:nvSpPr>
          <p:spPr bwMode="auto">
            <a:xfrm>
              <a:off x="2807" y="-14"/>
              <a:ext cx="25" cy="149"/>
            </a:xfrm>
            <a:prstGeom prst="rect">
              <a:avLst/>
            </a:prstGeom>
            <a:solidFill>
              <a:srgbClr val="BABBC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8" name="Rectangle 302"/>
            <p:cNvSpPr>
              <a:spLocks noChangeArrowheads="1"/>
            </p:cNvSpPr>
            <p:nvPr userDrawn="1"/>
          </p:nvSpPr>
          <p:spPr bwMode="auto">
            <a:xfrm>
              <a:off x="2829" y="-14"/>
              <a:ext cx="44" cy="149"/>
            </a:xfrm>
            <a:prstGeom prst="rect">
              <a:avLst/>
            </a:prstGeom>
            <a:solidFill>
              <a:srgbClr val="BBBDC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9" name="Rectangle 303"/>
            <p:cNvSpPr>
              <a:spLocks noChangeArrowheads="1"/>
            </p:cNvSpPr>
            <p:nvPr userDrawn="1"/>
          </p:nvSpPr>
          <p:spPr bwMode="auto">
            <a:xfrm>
              <a:off x="2873" y="-14"/>
              <a:ext cx="36" cy="149"/>
            </a:xfrm>
            <a:prstGeom prst="rect">
              <a:avLst/>
            </a:prstGeom>
            <a:solidFill>
              <a:srgbClr val="BDBFC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0" name="Rectangle 304"/>
            <p:cNvSpPr>
              <a:spLocks noChangeArrowheads="1"/>
            </p:cNvSpPr>
            <p:nvPr userDrawn="1"/>
          </p:nvSpPr>
          <p:spPr bwMode="auto">
            <a:xfrm>
              <a:off x="2912" y="-14"/>
              <a:ext cx="27" cy="149"/>
            </a:xfrm>
            <a:prstGeom prst="rect">
              <a:avLst/>
            </a:prstGeom>
            <a:solidFill>
              <a:srgbClr val="BFC0C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1" name="Rectangle 305"/>
            <p:cNvSpPr>
              <a:spLocks noChangeArrowheads="1"/>
            </p:cNvSpPr>
            <p:nvPr userDrawn="1"/>
          </p:nvSpPr>
          <p:spPr bwMode="auto">
            <a:xfrm>
              <a:off x="2939" y="-14"/>
              <a:ext cx="45" cy="149"/>
            </a:xfrm>
            <a:prstGeom prst="rect">
              <a:avLst/>
            </a:prstGeom>
            <a:solidFill>
              <a:srgbClr val="C1C2C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2" name="Rectangle 306"/>
            <p:cNvSpPr>
              <a:spLocks noChangeArrowheads="1"/>
            </p:cNvSpPr>
            <p:nvPr userDrawn="1"/>
          </p:nvSpPr>
          <p:spPr bwMode="auto">
            <a:xfrm>
              <a:off x="2984" y="-14"/>
              <a:ext cx="44" cy="149"/>
            </a:xfrm>
            <a:prstGeom prst="rect">
              <a:avLst/>
            </a:prstGeom>
            <a:solidFill>
              <a:srgbClr val="C3C4C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3" name="Rectangle 307"/>
            <p:cNvSpPr>
              <a:spLocks noChangeArrowheads="1"/>
            </p:cNvSpPr>
            <p:nvPr userDrawn="1"/>
          </p:nvSpPr>
          <p:spPr bwMode="auto">
            <a:xfrm>
              <a:off x="3028" y="-14"/>
              <a:ext cx="44" cy="149"/>
            </a:xfrm>
            <a:prstGeom prst="rect">
              <a:avLst/>
            </a:prstGeom>
            <a:solidFill>
              <a:srgbClr val="C5C6C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4" name="Rectangle 308"/>
            <p:cNvSpPr>
              <a:spLocks noChangeArrowheads="1"/>
            </p:cNvSpPr>
            <p:nvPr userDrawn="1"/>
          </p:nvSpPr>
          <p:spPr bwMode="auto">
            <a:xfrm>
              <a:off x="3072" y="-14"/>
              <a:ext cx="44" cy="149"/>
            </a:xfrm>
            <a:prstGeom prst="rect">
              <a:avLst/>
            </a:prstGeom>
            <a:solidFill>
              <a:srgbClr val="C7C8C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5" name="Rectangle 309"/>
            <p:cNvSpPr>
              <a:spLocks noChangeArrowheads="1"/>
            </p:cNvSpPr>
            <p:nvPr userDrawn="1"/>
          </p:nvSpPr>
          <p:spPr bwMode="auto">
            <a:xfrm>
              <a:off x="3116" y="-14"/>
              <a:ext cx="41" cy="149"/>
            </a:xfrm>
            <a:prstGeom prst="rect">
              <a:avLst/>
            </a:prstGeom>
            <a:solidFill>
              <a:srgbClr val="C9CAD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6" name="Rectangle 310"/>
            <p:cNvSpPr>
              <a:spLocks noChangeArrowheads="1"/>
            </p:cNvSpPr>
            <p:nvPr userDrawn="1"/>
          </p:nvSpPr>
          <p:spPr bwMode="auto">
            <a:xfrm>
              <a:off x="3160" y="-14"/>
              <a:ext cx="44" cy="149"/>
            </a:xfrm>
            <a:prstGeom prst="rect">
              <a:avLst/>
            </a:prstGeom>
            <a:solidFill>
              <a:srgbClr val="CBCCD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7" name="Rectangle 311"/>
            <p:cNvSpPr>
              <a:spLocks noChangeArrowheads="1"/>
            </p:cNvSpPr>
            <p:nvPr userDrawn="1"/>
          </p:nvSpPr>
          <p:spPr bwMode="auto">
            <a:xfrm>
              <a:off x="3204" y="-14"/>
              <a:ext cx="45" cy="149"/>
            </a:xfrm>
            <a:prstGeom prst="rect">
              <a:avLst/>
            </a:prstGeom>
            <a:solidFill>
              <a:srgbClr val="CDCED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8" name="Rectangle 312"/>
            <p:cNvSpPr>
              <a:spLocks noChangeArrowheads="1"/>
            </p:cNvSpPr>
            <p:nvPr userDrawn="1"/>
          </p:nvSpPr>
          <p:spPr bwMode="auto">
            <a:xfrm>
              <a:off x="3249" y="-14"/>
              <a:ext cx="44" cy="149"/>
            </a:xfrm>
            <a:prstGeom prst="rect">
              <a:avLst/>
            </a:prstGeom>
            <a:solidFill>
              <a:srgbClr val="CECFD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9" name="Rectangle 313"/>
            <p:cNvSpPr>
              <a:spLocks noChangeArrowheads="1"/>
            </p:cNvSpPr>
            <p:nvPr userDrawn="1"/>
          </p:nvSpPr>
          <p:spPr bwMode="auto">
            <a:xfrm>
              <a:off x="3293" y="-14"/>
              <a:ext cx="44" cy="149"/>
            </a:xfrm>
            <a:prstGeom prst="rect">
              <a:avLst/>
            </a:prstGeom>
            <a:solidFill>
              <a:srgbClr val="D0D1D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0" name="Rectangle 314"/>
            <p:cNvSpPr>
              <a:spLocks noChangeArrowheads="1"/>
            </p:cNvSpPr>
            <p:nvPr userDrawn="1"/>
          </p:nvSpPr>
          <p:spPr bwMode="auto">
            <a:xfrm>
              <a:off x="3337" y="-14"/>
              <a:ext cx="44" cy="149"/>
            </a:xfrm>
            <a:prstGeom prst="rect">
              <a:avLst/>
            </a:prstGeom>
            <a:solidFill>
              <a:srgbClr val="D2D3D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1" name="Rectangle 315"/>
            <p:cNvSpPr>
              <a:spLocks noChangeArrowheads="1"/>
            </p:cNvSpPr>
            <p:nvPr userDrawn="1"/>
          </p:nvSpPr>
          <p:spPr bwMode="auto">
            <a:xfrm>
              <a:off x="3381" y="-14"/>
              <a:ext cx="43" cy="149"/>
            </a:xfrm>
            <a:prstGeom prst="rect">
              <a:avLst/>
            </a:prstGeom>
            <a:solidFill>
              <a:srgbClr val="D4D5D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2" name="Rectangle 316"/>
            <p:cNvSpPr>
              <a:spLocks noChangeArrowheads="1"/>
            </p:cNvSpPr>
            <p:nvPr userDrawn="1"/>
          </p:nvSpPr>
          <p:spPr bwMode="auto">
            <a:xfrm>
              <a:off x="3424" y="-14"/>
              <a:ext cx="44" cy="149"/>
            </a:xfrm>
            <a:prstGeom prst="rect">
              <a:avLst/>
            </a:prstGeom>
            <a:solidFill>
              <a:srgbClr val="D6D6D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3" name="Rectangle 317"/>
            <p:cNvSpPr>
              <a:spLocks noChangeArrowheads="1"/>
            </p:cNvSpPr>
            <p:nvPr userDrawn="1"/>
          </p:nvSpPr>
          <p:spPr bwMode="auto">
            <a:xfrm>
              <a:off x="3468" y="-14"/>
              <a:ext cx="45" cy="149"/>
            </a:xfrm>
            <a:prstGeom prst="rect">
              <a:avLst/>
            </a:prstGeom>
            <a:solidFill>
              <a:srgbClr val="D7D8D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4" name="Rectangle 318"/>
            <p:cNvSpPr>
              <a:spLocks noChangeArrowheads="1"/>
            </p:cNvSpPr>
            <p:nvPr userDrawn="1"/>
          </p:nvSpPr>
          <p:spPr bwMode="auto">
            <a:xfrm>
              <a:off x="3513" y="-14"/>
              <a:ext cx="66" cy="149"/>
            </a:xfrm>
            <a:prstGeom prst="rect">
              <a:avLst/>
            </a:prstGeom>
            <a:solidFill>
              <a:srgbClr val="D9DAD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5" name="Rectangle 319"/>
            <p:cNvSpPr>
              <a:spLocks noChangeArrowheads="1"/>
            </p:cNvSpPr>
            <p:nvPr userDrawn="1"/>
          </p:nvSpPr>
          <p:spPr bwMode="auto">
            <a:xfrm>
              <a:off x="3579" y="-14"/>
              <a:ext cx="44" cy="149"/>
            </a:xfrm>
            <a:prstGeom prst="rect">
              <a:avLst/>
            </a:prstGeom>
            <a:solidFill>
              <a:srgbClr val="DBDCE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6" name="Rectangle 320"/>
            <p:cNvSpPr>
              <a:spLocks noChangeArrowheads="1"/>
            </p:cNvSpPr>
            <p:nvPr userDrawn="1"/>
          </p:nvSpPr>
          <p:spPr bwMode="auto">
            <a:xfrm>
              <a:off x="3623" y="-14"/>
              <a:ext cx="66" cy="149"/>
            </a:xfrm>
            <a:prstGeom prst="rect">
              <a:avLst/>
            </a:prstGeom>
            <a:solidFill>
              <a:srgbClr val="DDDEE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7" name="Rectangle 321"/>
            <p:cNvSpPr>
              <a:spLocks noChangeArrowheads="1"/>
            </p:cNvSpPr>
            <p:nvPr userDrawn="1"/>
          </p:nvSpPr>
          <p:spPr bwMode="auto">
            <a:xfrm>
              <a:off x="3689" y="-14"/>
              <a:ext cx="44" cy="149"/>
            </a:xfrm>
            <a:prstGeom prst="rect">
              <a:avLst/>
            </a:prstGeom>
            <a:solidFill>
              <a:srgbClr val="DFE0E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8" name="Rectangle 322"/>
            <p:cNvSpPr>
              <a:spLocks noChangeArrowheads="1"/>
            </p:cNvSpPr>
            <p:nvPr userDrawn="1"/>
          </p:nvSpPr>
          <p:spPr bwMode="auto">
            <a:xfrm>
              <a:off x="3733" y="-14"/>
              <a:ext cx="44" cy="149"/>
            </a:xfrm>
            <a:prstGeom prst="rect">
              <a:avLst/>
            </a:prstGeom>
            <a:solidFill>
              <a:srgbClr val="E1E1E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9" name="Rectangle 323"/>
            <p:cNvSpPr>
              <a:spLocks noChangeArrowheads="1"/>
            </p:cNvSpPr>
            <p:nvPr userDrawn="1"/>
          </p:nvSpPr>
          <p:spPr bwMode="auto">
            <a:xfrm>
              <a:off x="3777" y="-14"/>
              <a:ext cx="45" cy="149"/>
            </a:xfrm>
            <a:prstGeom prst="rect">
              <a:avLst/>
            </a:prstGeom>
            <a:solidFill>
              <a:srgbClr val="E2E2E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0" name="Rectangle 324"/>
            <p:cNvSpPr>
              <a:spLocks noChangeArrowheads="1"/>
            </p:cNvSpPr>
            <p:nvPr userDrawn="1"/>
          </p:nvSpPr>
          <p:spPr bwMode="auto">
            <a:xfrm>
              <a:off x="3822" y="-14"/>
              <a:ext cx="44" cy="149"/>
            </a:xfrm>
            <a:prstGeom prst="rect">
              <a:avLst/>
            </a:prstGeom>
            <a:solidFill>
              <a:srgbClr val="E3E4E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1" name="Rectangle 325"/>
            <p:cNvSpPr>
              <a:spLocks noChangeArrowheads="1"/>
            </p:cNvSpPr>
            <p:nvPr userDrawn="1"/>
          </p:nvSpPr>
          <p:spPr bwMode="auto">
            <a:xfrm>
              <a:off x="3866" y="-14"/>
              <a:ext cx="66" cy="149"/>
            </a:xfrm>
            <a:prstGeom prst="rect">
              <a:avLst/>
            </a:prstGeom>
            <a:solidFill>
              <a:srgbClr val="E5E5E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2" name="Rectangle 326"/>
            <p:cNvSpPr>
              <a:spLocks noChangeArrowheads="1"/>
            </p:cNvSpPr>
            <p:nvPr userDrawn="1"/>
          </p:nvSpPr>
          <p:spPr bwMode="auto">
            <a:xfrm>
              <a:off x="3932" y="-14"/>
              <a:ext cx="44" cy="149"/>
            </a:xfrm>
            <a:prstGeom prst="rect">
              <a:avLst/>
            </a:prstGeom>
            <a:solidFill>
              <a:srgbClr val="E6E7E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3" name="Rectangle 327"/>
            <p:cNvSpPr>
              <a:spLocks noChangeArrowheads="1"/>
            </p:cNvSpPr>
            <p:nvPr userDrawn="1"/>
          </p:nvSpPr>
          <p:spPr bwMode="auto">
            <a:xfrm>
              <a:off x="3976" y="-14"/>
              <a:ext cx="66" cy="149"/>
            </a:xfrm>
            <a:prstGeom prst="rect">
              <a:avLst/>
            </a:prstGeom>
            <a:solidFill>
              <a:srgbClr val="E8E8E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4" name="Rectangle 328"/>
            <p:cNvSpPr>
              <a:spLocks noChangeArrowheads="1"/>
            </p:cNvSpPr>
            <p:nvPr userDrawn="1"/>
          </p:nvSpPr>
          <p:spPr bwMode="auto">
            <a:xfrm>
              <a:off x="4042" y="-14"/>
              <a:ext cx="70" cy="149"/>
            </a:xfrm>
            <a:prstGeom prst="rect">
              <a:avLst/>
            </a:prstGeom>
            <a:solidFill>
              <a:srgbClr val="EAEAE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5" name="Rectangle 329"/>
            <p:cNvSpPr>
              <a:spLocks noChangeArrowheads="1"/>
            </p:cNvSpPr>
            <p:nvPr userDrawn="1"/>
          </p:nvSpPr>
          <p:spPr bwMode="auto">
            <a:xfrm>
              <a:off x="4109" y="-14"/>
              <a:ext cx="65" cy="149"/>
            </a:xfrm>
            <a:prstGeom prst="rect">
              <a:avLst/>
            </a:prstGeom>
            <a:solidFill>
              <a:srgbClr val="EBECE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6" name="Rectangle 330"/>
            <p:cNvSpPr>
              <a:spLocks noChangeArrowheads="1"/>
            </p:cNvSpPr>
            <p:nvPr userDrawn="1"/>
          </p:nvSpPr>
          <p:spPr bwMode="auto">
            <a:xfrm>
              <a:off x="4174" y="-14"/>
              <a:ext cx="66" cy="149"/>
            </a:xfrm>
            <a:prstGeom prst="rect">
              <a:avLst/>
            </a:prstGeom>
            <a:solidFill>
              <a:srgbClr val="EDEDE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7" name="Rectangle 331"/>
            <p:cNvSpPr>
              <a:spLocks noChangeArrowheads="1"/>
            </p:cNvSpPr>
            <p:nvPr userDrawn="1"/>
          </p:nvSpPr>
          <p:spPr bwMode="auto">
            <a:xfrm>
              <a:off x="4240" y="-14"/>
              <a:ext cx="69" cy="149"/>
            </a:xfrm>
            <a:prstGeom prst="rect">
              <a:avLst/>
            </a:prstGeom>
            <a:solidFill>
              <a:srgbClr val="EEEFF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8" name="Rectangle 332"/>
            <p:cNvSpPr>
              <a:spLocks noChangeArrowheads="1"/>
            </p:cNvSpPr>
            <p:nvPr userDrawn="1"/>
          </p:nvSpPr>
          <p:spPr bwMode="auto">
            <a:xfrm>
              <a:off x="4306" y="-14"/>
              <a:ext cx="89" cy="149"/>
            </a:xfrm>
            <a:prstGeom prst="rect">
              <a:avLst/>
            </a:prstGeom>
            <a:solidFill>
              <a:srgbClr val="F0F0F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9" name="Rectangle 333"/>
            <p:cNvSpPr>
              <a:spLocks noChangeArrowheads="1"/>
            </p:cNvSpPr>
            <p:nvPr userDrawn="1"/>
          </p:nvSpPr>
          <p:spPr bwMode="auto">
            <a:xfrm>
              <a:off x="4395" y="-14"/>
              <a:ext cx="85" cy="149"/>
            </a:xfrm>
            <a:prstGeom prst="rect">
              <a:avLst/>
            </a:prstGeom>
            <a:solidFill>
              <a:srgbClr val="F2F2F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0" name="Rectangle 334"/>
            <p:cNvSpPr>
              <a:spLocks noChangeArrowheads="1"/>
            </p:cNvSpPr>
            <p:nvPr userDrawn="1"/>
          </p:nvSpPr>
          <p:spPr bwMode="auto">
            <a:xfrm>
              <a:off x="4483" y="-14"/>
              <a:ext cx="69" cy="149"/>
            </a:xfrm>
            <a:prstGeom prst="rect">
              <a:avLst/>
            </a:prstGeom>
            <a:solidFill>
              <a:srgbClr val="F3F3F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1" name="Rectangle 335"/>
            <p:cNvSpPr>
              <a:spLocks noChangeArrowheads="1"/>
            </p:cNvSpPr>
            <p:nvPr userDrawn="1"/>
          </p:nvSpPr>
          <p:spPr bwMode="auto">
            <a:xfrm>
              <a:off x="4549" y="-14"/>
              <a:ext cx="89" cy="149"/>
            </a:xfrm>
            <a:prstGeom prst="rect">
              <a:avLst/>
            </a:prstGeom>
            <a:solidFill>
              <a:srgbClr val="F4F5F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2" name="Rectangle 336"/>
            <p:cNvSpPr>
              <a:spLocks noChangeArrowheads="1"/>
            </p:cNvSpPr>
            <p:nvPr userDrawn="1"/>
          </p:nvSpPr>
          <p:spPr bwMode="auto">
            <a:xfrm>
              <a:off x="4638" y="-14"/>
              <a:ext cx="110" cy="149"/>
            </a:xfrm>
            <a:prstGeom prst="rect">
              <a:avLst/>
            </a:prstGeom>
            <a:solidFill>
              <a:srgbClr val="F6F6F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3" name="Rectangle 337"/>
            <p:cNvSpPr>
              <a:spLocks noChangeArrowheads="1"/>
            </p:cNvSpPr>
            <p:nvPr userDrawn="1"/>
          </p:nvSpPr>
          <p:spPr bwMode="auto">
            <a:xfrm>
              <a:off x="4748" y="-14"/>
              <a:ext cx="88" cy="149"/>
            </a:xfrm>
            <a:prstGeom prst="rect">
              <a:avLst/>
            </a:prstGeom>
            <a:solidFill>
              <a:srgbClr val="F7F8F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4" name="Rectangle 338"/>
            <p:cNvSpPr>
              <a:spLocks noChangeArrowheads="1"/>
            </p:cNvSpPr>
            <p:nvPr userDrawn="1"/>
          </p:nvSpPr>
          <p:spPr bwMode="auto">
            <a:xfrm>
              <a:off x="4836" y="-14"/>
              <a:ext cx="129" cy="149"/>
            </a:xfrm>
            <a:prstGeom prst="rect">
              <a:avLst/>
            </a:prstGeom>
            <a:solidFill>
              <a:srgbClr val="F9F9F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5" name="Rectangle 339"/>
            <p:cNvSpPr>
              <a:spLocks noChangeArrowheads="1"/>
            </p:cNvSpPr>
            <p:nvPr userDrawn="1"/>
          </p:nvSpPr>
          <p:spPr bwMode="auto">
            <a:xfrm>
              <a:off x="4968" y="-14"/>
              <a:ext cx="154" cy="149"/>
            </a:xfrm>
            <a:prstGeom prst="rect">
              <a:avLst/>
            </a:prstGeom>
            <a:solidFill>
              <a:srgbClr val="FAFAF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6" name="Rectangle 340"/>
            <p:cNvSpPr>
              <a:spLocks noChangeArrowheads="1"/>
            </p:cNvSpPr>
            <p:nvPr userDrawn="1"/>
          </p:nvSpPr>
          <p:spPr bwMode="auto">
            <a:xfrm>
              <a:off x="5122" y="-14"/>
              <a:ext cx="221" cy="149"/>
            </a:xfrm>
            <a:prstGeom prst="rect">
              <a:avLst/>
            </a:prstGeom>
            <a:solidFill>
              <a:srgbClr val="FCFCF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7" name="Rectangle 341"/>
            <p:cNvSpPr>
              <a:spLocks noChangeArrowheads="1"/>
            </p:cNvSpPr>
            <p:nvPr userDrawn="1"/>
          </p:nvSpPr>
          <p:spPr bwMode="auto">
            <a:xfrm>
              <a:off x="5343" y="-14"/>
              <a:ext cx="199" cy="149"/>
            </a:xfrm>
            <a:prstGeom prst="rect">
              <a:avLst/>
            </a:prstGeom>
            <a:solidFill>
              <a:srgbClr val="FDFDF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8" name="Rectangle 342"/>
            <p:cNvSpPr>
              <a:spLocks noChangeArrowheads="1"/>
            </p:cNvSpPr>
            <p:nvPr userDrawn="1"/>
          </p:nvSpPr>
          <p:spPr bwMode="auto">
            <a:xfrm>
              <a:off x="5542" y="-14"/>
              <a:ext cx="100" cy="14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149" name="Freeform 353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11616269" y="-27513"/>
            <a:ext cx="4642558" cy="319617"/>
          </a:xfrm>
          <a:custGeom>
            <a:avLst/>
            <a:gdLst>
              <a:gd name="T0" fmla="*/ 0 w 1612"/>
              <a:gd name="T1" fmla="*/ 0 h 164"/>
              <a:gd name="T2" fmla="*/ 2147483646 w 1612"/>
              <a:gd name="T3" fmla="*/ 2147483646 h 164"/>
              <a:gd name="T4" fmla="*/ 2147483646 w 1612"/>
              <a:gd name="T5" fmla="*/ 2147483646 h 164"/>
              <a:gd name="T6" fmla="*/ 2147483646 w 1612"/>
              <a:gd name="T7" fmla="*/ 0 h 164"/>
              <a:gd name="T8" fmla="*/ 0 w 1612"/>
              <a:gd name="T9" fmla="*/ 0 h 1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12"/>
              <a:gd name="T16" fmla="*/ 0 h 164"/>
              <a:gd name="T17" fmla="*/ 1612 w 1612"/>
              <a:gd name="T18" fmla="*/ 164 h 1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12" h="164">
                <a:moveTo>
                  <a:pt x="0" y="0"/>
                </a:moveTo>
                <a:lnTo>
                  <a:pt x="95" y="164"/>
                </a:lnTo>
                <a:lnTo>
                  <a:pt x="1612" y="164"/>
                </a:lnTo>
                <a:lnTo>
                  <a:pt x="1612" y="0"/>
                </a:lnTo>
                <a:lnTo>
                  <a:pt x="0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lIns="123451" tIns="61724" rIns="123451" bIns="61724"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150" name="AutoShape 196"/>
          <p:cNvSpPr>
            <a:spLocks noChangeAspect="1" noChangeArrowheads="1" noTextEdit="1"/>
          </p:cNvSpPr>
          <p:nvPr>
            <p:custDataLst>
              <p:tags r:id="rId4"/>
            </p:custDataLst>
          </p:nvPr>
        </p:nvSpPr>
        <p:spPr bwMode="auto">
          <a:xfrm>
            <a:off x="-11264" y="-35959"/>
            <a:ext cx="16309623" cy="345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452" tIns="60729" rIns="121452" bIns="60729"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grpSp>
        <p:nvGrpSpPr>
          <p:cNvPr id="151" name="Group 355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8475" y="8822294"/>
            <a:ext cx="16250356" cy="351367"/>
            <a:chOff x="3" y="4085"/>
            <a:chExt cx="5643" cy="163"/>
          </a:xfrm>
        </p:grpSpPr>
        <p:sp>
          <p:nvSpPr>
            <p:cNvPr id="152" name="Rectangle 36"/>
            <p:cNvSpPr>
              <a:spLocks noChangeArrowheads="1"/>
            </p:cNvSpPr>
            <p:nvPr userDrawn="1">
              <p:custDataLst>
                <p:tags r:id="rId11"/>
              </p:custDataLst>
            </p:nvPr>
          </p:nvSpPr>
          <p:spPr bwMode="auto">
            <a:xfrm flipH="1">
              <a:off x="3" y="4087"/>
              <a:ext cx="5636" cy="161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2203" tIns="46098" rIns="92203" bIns="46098" anchor="ctr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3" name="Freeform 354"/>
            <p:cNvSpPr>
              <a:spLocks/>
            </p:cNvSpPr>
            <p:nvPr userDrawn="1"/>
          </p:nvSpPr>
          <p:spPr bwMode="auto">
            <a:xfrm flipV="1">
              <a:off x="4034" y="4085"/>
              <a:ext cx="1612" cy="163"/>
            </a:xfrm>
            <a:custGeom>
              <a:avLst/>
              <a:gdLst>
                <a:gd name="T0" fmla="*/ 0 w 1612"/>
                <a:gd name="T1" fmla="*/ 0 h 164"/>
                <a:gd name="T2" fmla="*/ 95 w 1612"/>
                <a:gd name="T3" fmla="*/ 131 h 164"/>
                <a:gd name="T4" fmla="*/ 1612 w 1612"/>
                <a:gd name="T5" fmla="*/ 131 h 164"/>
                <a:gd name="T6" fmla="*/ 1612 w 1612"/>
                <a:gd name="T7" fmla="*/ 0 h 164"/>
                <a:gd name="T8" fmla="*/ 0 w 1612"/>
                <a:gd name="T9" fmla="*/ 0 h 1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12"/>
                <a:gd name="T16" fmla="*/ 0 h 164"/>
                <a:gd name="T17" fmla="*/ 1612 w 1612"/>
                <a:gd name="T18" fmla="*/ 164 h 1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12" h="164">
                  <a:moveTo>
                    <a:pt x="0" y="0"/>
                  </a:moveTo>
                  <a:lnTo>
                    <a:pt x="95" y="164"/>
                  </a:lnTo>
                  <a:lnTo>
                    <a:pt x="1612" y="164"/>
                  </a:lnTo>
                  <a:lnTo>
                    <a:pt x="161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 rot="10800000" lIns="92939" tIns="46470" rIns="92939" bIns="46470"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</p:grpSp>
      <p:grpSp>
        <p:nvGrpSpPr>
          <p:cNvPr id="154" name="McK Slide Elements"/>
          <p:cNvGrpSpPr>
            <a:grpSpLocks/>
          </p:cNvGrpSpPr>
          <p:nvPr/>
        </p:nvGrpSpPr>
        <p:grpSpPr bwMode="auto">
          <a:xfrm>
            <a:off x="222971" y="723905"/>
            <a:ext cx="15632290" cy="8384117"/>
            <a:chOff x="77" y="335"/>
            <a:chExt cx="5429" cy="3882"/>
          </a:xfrm>
        </p:grpSpPr>
        <p:sp>
          <p:nvSpPr>
            <p:cNvPr id="155" name="McK Measure" hidden="1"/>
            <p:cNvSpPr txBox="1">
              <a:spLocks noChangeArrowheads="1"/>
            </p:cNvSpPr>
            <p:nvPr userDrawn="1"/>
          </p:nvSpPr>
          <p:spPr bwMode="auto">
            <a:xfrm>
              <a:off x="77" y="335"/>
              <a:ext cx="5429" cy="15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>
              <a:spAutoFit/>
            </a:bodyPr>
            <a:lstStyle>
              <a:lvl1pPr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2100" dirty="0">
                  <a:solidFill>
                    <a:srgbClr val="000000"/>
                  </a:solidFill>
                  <a:cs typeface="Arial" charset="0"/>
                </a:rPr>
                <a:t>Unit of measure</a:t>
              </a:r>
            </a:p>
          </p:txBody>
        </p:sp>
        <p:sp>
          <p:nvSpPr>
            <p:cNvPr id="156" name="McK Footnote" hidden="1"/>
            <p:cNvSpPr txBox="1">
              <a:spLocks noChangeArrowheads="1"/>
            </p:cNvSpPr>
            <p:nvPr userDrawn="1"/>
          </p:nvSpPr>
          <p:spPr bwMode="auto">
            <a:xfrm>
              <a:off x="79" y="3966"/>
              <a:ext cx="5145" cy="251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 anchor="b">
              <a:spAutoFit/>
            </a:bodyPr>
            <a:lstStyle>
              <a:lvl1pPr marL="822325" indent="-822325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</a:t>
              </a:r>
              <a:r>
                <a:rPr lang="en-US" sz="1600" dirty="0">
                  <a:solidFill>
                    <a:srgbClr val="000000"/>
                  </a:solidFill>
                  <a:cs typeface="Arial" charset="0"/>
                </a:rPr>
                <a:t>*</a:t>
              </a: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Сноска</a:t>
              </a:r>
              <a:endParaRPr lang="en-US" sz="1600" dirty="0">
                <a:solidFill>
                  <a:srgbClr val="000000"/>
                </a:solidFill>
                <a:cs typeface="Arial" charset="0"/>
              </a:endParaRPr>
            </a:p>
            <a:p>
              <a:pPr eaLnBrk="1" hangingPunct="1">
                <a:spcBef>
                  <a:spcPct val="20000"/>
                </a:spcBef>
                <a:defRPr/>
              </a:pP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Источник</a:t>
              </a:r>
              <a:r>
                <a:rPr lang="en-US" sz="1600" dirty="0">
                  <a:solidFill>
                    <a:srgbClr val="000000"/>
                  </a:solidFill>
                  <a:cs typeface="Arial" charset="0"/>
                </a:rPr>
                <a:t>:</a:t>
              </a: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Источник</a:t>
              </a:r>
              <a:endParaRPr lang="en-US" sz="1600" dirty="0">
                <a:solidFill>
                  <a:srgbClr val="000000"/>
                </a:solidFill>
                <a:cs typeface="Arial" charset="0"/>
              </a:endParaRPr>
            </a:p>
          </p:txBody>
        </p:sp>
      </p:grpSp>
      <p:sp>
        <p:nvSpPr>
          <p:cNvPr id="157" name="Working Draft" hidden="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 rot="5400000">
            <a:off x="14973065" y="3688152"/>
            <a:ext cx="2314736" cy="123111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defTabSz="9334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800" dirty="0">
                <a:solidFill>
                  <a:srgbClr val="000000"/>
                </a:solidFill>
                <a:cs typeface="Arial" charset="0"/>
              </a:rPr>
              <a:t>Working Draft - Last Modified 09/06/2006 21:40:09</a:t>
            </a:r>
          </a:p>
        </p:txBody>
      </p:sp>
      <p:sp>
        <p:nvSpPr>
          <p:cNvPr id="158" name="Printed" hidden="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 rot="5400000">
            <a:off x="15476386" y="5738144"/>
            <a:ext cx="1308050" cy="123111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defTabSz="9334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800" dirty="0">
                <a:solidFill>
                  <a:srgbClr val="000000"/>
                </a:solidFill>
                <a:cs typeface="Arial" charset="0"/>
              </a:rPr>
              <a:t>Printed 08/06/2006 17:52:59</a:t>
            </a:r>
          </a:p>
        </p:txBody>
      </p:sp>
      <p:graphicFrame>
        <p:nvGraphicFramePr>
          <p:cNvPr id="159" name="AutoShape 218"/>
          <p:cNvGraphicFramePr>
            <a:graphicFrameLocks/>
          </p:cNvGraphicFramePr>
          <p:nvPr>
            <p:custDataLst>
              <p:tags r:id="rId8"/>
            </p:custDataLst>
          </p:nvPr>
        </p:nvGraphicFramePr>
        <p:xfrm>
          <a:off x="2848" y="4"/>
          <a:ext cx="287867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2860" name="think-cell Slide" r:id="rId13" imgW="0" imgH="0" progId="">
                  <p:embed/>
                </p:oleObj>
              </mc:Choice>
              <mc:Fallback>
                <p:oleObj name="think-cell Slide" r:id="rId13" imgW="0" imgH="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8" y="4"/>
                        <a:ext cx="287867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217422" y="313267"/>
            <a:ext cx="15637932" cy="167481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60" name="pg num"/>
          <p:cNvSpPr>
            <a:spLocks noGrp="1" noChangeArrowheads="1"/>
          </p:cNvSpPr>
          <p:nvPr>
            <p:ph type="sldNum" sz="quarter" idx="10"/>
            <p:custDataLst>
              <p:tags r:id="rId9"/>
            </p:custDataLst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  <a:cs typeface="Arial" charset="0"/>
              </a:defRPr>
            </a:lvl1pPr>
          </a:lstStyle>
          <a:p>
            <a:pPr>
              <a:defRPr/>
            </a:pPr>
            <a:fld id="{1527C588-7E09-463F-95C3-AC330A12A25C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161" name="doc id"/>
          <p:cNvSpPr>
            <a:spLocks noGrp="1" noChangeArrowheads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0941656"/>
      </p:ext>
    </p:extLst>
  </p:cSld>
  <p:clrMapOvr>
    <a:masterClrMapping/>
  </p:clrMapOvr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32023" y="1496508"/>
            <a:ext cx="12192000" cy="318346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32023" y="4802724"/>
            <a:ext cx="12192000" cy="220768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77" indent="0" algn="ctr">
              <a:buNone/>
              <a:defRPr sz="2100"/>
            </a:lvl2pPr>
            <a:lvl3pPr marL="914350" indent="0" algn="ctr">
              <a:buNone/>
              <a:defRPr sz="1700"/>
            </a:lvl3pPr>
            <a:lvl4pPr marL="1371527" indent="0" algn="ctr">
              <a:buNone/>
              <a:defRPr sz="1600"/>
            </a:lvl4pPr>
            <a:lvl5pPr marL="1828705" indent="0" algn="ctr">
              <a:buNone/>
              <a:defRPr sz="1600"/>
            </a:lvl5pPr>
            <a:lvl6pPr marL="2285877" indent="0" algn="ctr">
              <a:buNone/>
              <a:defRPr sz="1600"/>
            </a:lvl6pPr>
            <a:lvl7pPr marL="2743053" indent="0" algn="ctr">
              <a:buNone/>
              <a:defRPr sz="1600"/>
            </a:lvl7pPr>
            <a:lvl8pPr marL="3200230" indent="0" algn="ctr">
              <a:buNone/>
              <a:defRPr sz="1600"/>
            </a:lvl8pPr>
            <a:lvl9pPr marL="3657407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C68D3E-F513-4C6B-B42A-711D240790C9}" type="datetime1">
              <a:rPr lang="ru-RU" smtClean="0"/>
              <a:pPr>
                <a:defRPr/>
              </a:pPr>
              <a:t>27.02.2023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5F68319-7308-4D37-9938-8374D839DE54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907953"/>
      </p:ext>
    </p:extLst>
  </p:cSld>
  <p:clrMapOvr>
    <a:masterClrMapping/>
  </p:clrMapOvr>
  <p:transition spd="med">
    <p:fade/>
  </p:transition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21DD23-5F33-4206-9A68-AEA0A65FF453}" type="datetime1">
              <a:rPr lang="ru-RU" smtClean="0"/>
              <a:pPr>
                <a:defRPr/>
              </a:pPr>
              <a:t>27.02.2023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F70863F-9805-43E9-890F-C62D72729587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2920405"/>
      </p:ext>
    </p:extLst>
  </p:cSld>
  <p:clrMapOvr>
    <a:masterClrMapping/>
  </p:clrMapOvr>
  <p:transition spd="med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21C66F-ED05-4345-A9D7-23B36A283241}" type="datetime1">
              <a:rPr lang="ru-RU" smtClean="0"/>
              <a:pPr>
                <a:defRPr/>
              </a:pPr>
              <a:t>27.02.2023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70192E2-22B6-4CEB-96D8-D5BDD7CBBAD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fade/>
  </p:transition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9140" y="2279671"/>
            <a:ext cx="14020800" cy="3803649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09140" y="6119337"/>
            <a:ext cx="14020800" cy="2000249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7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1435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37152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5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0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04A65F-51F5-49A5-B6B9-47171A17BF65}" type="datetime1">
              <a:rPr lang="ru-RU" smtClean="0"/>
              <a:pPr>
                <a:defRPr/>
              </a:pPr>
              <a:t>27.02.2023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0BDCED2-C850-4068-B2FC-8E656722CFA4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4045318"/>
      </p:ext>
    </p:extLst>
  </p:cSld>
  <p:clrMapOvr>
    <a:masterClrMapping/>
  </p:clrMapOvr>
  <p:transition spd="med">
    <p:fade/>
  </p:transition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17602" y="2434167"/>
            <a:ext cx="6908800" cy="5801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229624" y="2434167"/>
            <a:ext cx="6908800" cy="5801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079503-DE57-4728-B7C4-0CE276DADDB0}" type="datetime1">
              <a:rPr lang="ru-RU" smtClean="0"/>
              <a:pPr>
                <a:defRPr/>
              </a:pPr>
              <a:t>27.02.2023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E2A80D8-8507-41E2-BA76-EE2296AC7924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641775"/>
      </p:ext>
    </p:extLst>
  </p:cSld>
  <p:clrMapOvr>
    <a:masterClrMapping/>
  </p:clrMapOvr>
  <p:transition spd="med">
    <p:fade/>
  </p:transition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9743" y="486852"/>
            <a:ext cx="14020800" cy="176741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19747" y="2241562"/>
            <a:ext cx="6877049" cy="10985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100" b="1"/>
            </a:lvl2pPr>
            <a:lvl3pPr marL="914350" indent="0">
              <a:buNone/>
              <a:defRPr sz="1700" b="1"/>
            </a:lvl3pPr>
            <a:lvl4pPr marL="1371527" indent="0">
              <a:buNone/>
              <a:defRPr sz="1600" b="1"/>
            </a:lvl4pPr>
            <a:lvl5pPr marL="1828705" indent="0">
              <a:buNone/>
              <a:defRPr sz="1600" b="1"/>
            </a:lvl5pPr>
            <a:lvl6pPr marL="2285877" indent="0">
              <a:buNone/>
              <a:defRPr sz="1600" b="1"/>
            </a:lvl6pPr>
            <a:lvl7pPr marL="2743053" indent="0">
              <a:buNone/>
              <a:defRPr sz="1600" b="1"/>
            </a:lvl7pPr>
            <a:lvl8pPr marL="3200230" indent="0">
              <a:buNone/>
              <a:defRPr sz="1600" b="1"/>
            </a:lvl8pPr>
            <a:lvl9pPr marL="3657407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119747" y="3340100"/>
            <a:ext cx="6877049" cy="4912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8229659" y="2241562"/>
            <a:ext cx="6910917" cy="10985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100" b="1"/>
            </a:lvl2pPr>
            <a:lvl3pPr marL="914350" indent="0">
              <a:buNone/>
              <a:defRPr sz="1700" b="1"/>
            </a:lvl3pPr>
            <a:lvl4pPr marL="1371527" indent="0">
              <a:buNone/>
              <a:defRPr sz="1600" b="1"/>
            </a:lvl4pPr>
            <a:lvl5pPr marL="1828705" indent="0">
              <a:buNone/>
              <a:defRPr sz="1600" b="1"/>
            </a:lvl5pPr>
            <a:lvl6pPr marL="2285877" indent="0">
              <a:buNone/>
              <a:defRPr sz="1600" b="1"/>
            </a:lvl6pPr>
            <a:lvl7pPr marL="2743053" indent="0">
              <a:buNone/>
              <a:defRPr sz="1600" b="1"/>
            </a:lvl7pPr>
            <a:lvl8pPr marL="3200230" indent="0">
              <a:buNone/>
              <a:defRPr sz="1600" b="1"/>
            </a:lvl8pPr>
            <a:lvl9pPr marL="3657407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8229659" y="3340100"/>
            <a:ext cx="6910917" cy="4912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A16423-A42D-4629-A8DC-AA5A1BB17790}" type="datetime1">
              <a:rPr lang="ru-RU" smtClean="0"/>
              <a:pPr>
                <a:defRPr/>
              </a:pPr>
              <a:t>27.02.2023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9721CDC-070C-4785-953B-0A83EF3188B9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4753437"/>
      </p:ext>
    </p:extLst>
  </p:cSld>
  <p:clrMapOvr>
    <a:masterClrMapping/>
  </p:clrMapOvr>
  <p:transition spd="med">
    <p:fade/>
  </p:transition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F85A4A-8124-4B84-AF5D-C2ED79BE37DF}" type="datetime1">
              <a:rPr lang="ru-RU" smtClean="0"/>
              <a:pPr>
                <a:defRPr/>
              </a:pPr>
              <a:t>27.02.2023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512376" y="8532440"/>
            <a:ext cx="4639735" cy="486833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B7E4D7E-E5C2-43FE-9CC7-C6A010FB669D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2294160"/>
      </p:ext>
    </p:extLst>
  </p:cSld>
  <p:clrMapOvr>
    <a:masterClrMapping/>
  </p:clrMapOvr>
  <p:transition spd="med">
    <p:fade/>
  </p:transition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052DCC-8A41-4624-B60A-4217D7EB65E1}" type="datetime1">
              <a:rPr lang="ru-RU" smtClean="0"/>
              <a:pPr>
                <a:defRPr/>
              </a:pPr>
              <a:t>27.02.2023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480814" y="8475165"/>
            <a:ext cx="4625625" cy="486833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8AAC45A1-0930-4202-A38A-B6511A278AAB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2531265"/>
      </p:ext>
    </p:extLst>
  </p:cSld>
  <p:clrMapOvr>
    <a:masterClrMapping/>
  </p:clrMapOvr>
  <p:transition spd="med">
    <p:fade/>
  </p:transition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9734" y="609600"/>
            <a:ext cx="5242985" cy="2133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10966" y="1316586"/>
            <a:ext cx="8229602" cy="6498167"/>
          </a:xfrm>
        </p:spPr>
        <p:txBody>
          <a:bodyPr/>
          <a:lstStyle>
            <a:lvl1pPr>
              <a:defRPr sz="32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19734" y="2743203"/>
            <a:ext cx="5242985" cy="5082117"/>
          </a:xfrm>
        </p:spPr>
        <p:txBody>
          <a:bodyPr/>
          <a:lstStyle>
            <a:lvl1pPr marL="0" indent="0">
              <a:buNone/>
              <a:defRPr sz="1600"/>
            </a:lvl1pPr>
            <a:lvl2pPr marL="457177" indent="0">
              <a:buNone/>
              <a:defRPr sz="1400"/>
            </a:lvl2pPr>
            <a:lvl3pPr marL="914350" indent="0">
              <a:buNone/>
              <a:defRPr sz="1300"/>
            </a:lvl3pPr>
            <a:lvl4pPr marL="1371527" indent="0">
              <a:buNone/>
              <a:defRPr sz="1000"/>
            </a:lvl4pPr>
            <a:lvl5pPr marL="1828705" indent="0">
              <a:buNone/>
              <a:defRPr sz="1000"/>
            </a:lvl5pPr>
            <a:lvl6pPr marL="2285877" indent="0">
              <a:buNone/>
              <a:defRPr sz="1000"/>
            </a:lvl6pPr>
            <a:lvl7pPr marL="2743053" indent="0">
              <a:buNone/>
              <a:defRPr sz="1000"/>
            </a:lvl7pPr>
            <a:lvl8pPr marL="3200230" indent="0">
              <a:buNone/>
              <a:defRPr sz="1000"/>
            </a:lvl8pPr>
            <a:lvl9pPr marL="3657407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2C1537-D740-4B6B-A1DC-BC7E35E5AE88}" type="datetime1">
              <a:rPr lang="ru-RU" smtClean="0"/>
              <a:pPr>
                <a:defRPr/>
              </a:pPr>
              <a:t>27.02.2023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62F540C-1435-46A0-AD8F-05A107B1C056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8095245"/>
      </p:ext>
    </p:extLst>
  </p:cSld>
  <p:clrMapOvr>
    <a:masterClrMapping/>
  </p:clrMapOvr>
  <p:transition spd="med">
    <p:fade/>
  </p:transition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9734" y="609600"/>
            <a:ext cx="5242985" cy="2133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910966" y="1316586"/>
            <a:ext cx="8229602" cy="6498167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77" indent="0">
              <a:buNone/>
              <a:defRPr sz="2900"/>
            </a:lvl2pPr>
            <a:lvl3pPr marL="914350" indent="0">
              <a:buNone/>
              <a:defRPr sz="2400"/>
            </a:lvl3pPr>
            <a:lvl4pPr marL="1371527" indent="0">
              <a:buNone/>
              <a:defRPr sz="2100"/>
            </a:lvl4pPr>
            <a:lvl5pPr marL="1828705" indent="0">
              <a:buNone/>
              <a:defRPr sz="2100"/>
            </a:lvl5pPr>
            <a:lvl6pPr marL="2285877" indent="0">
              <a:buNone/>
              <a:defRPr sz="2100"/>
            </a:lvl6pPr>
            <a:lvl7pPr marL="2743053" indent="0">
              <a:buNone/>
              <a:defRPr sz="2100"/>
            </a:lvl7pPr>
            <a:lvl8pPr marL="3200230" indent="0">
              <a:buNone/>
              <a:defRPr sz="2100"/>
            </a:lvl8pPr>
            <a:lvl9pPr marL="3657407" indent="0">
              <a:buNone/>
              <a:defRPr sz="2100"/>
            </a:lvl9pPr>
          </a:lstStyle>
          <a:p>
            <a:pPr lv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19734" y="2743203"/>
            <a:ext cx="5242985" cy="5082117"/>
          </a:xfrm>
        </p:spPr>
        <p:txBody>
          <a:bodyPr/>
          <a:lstStyle>
            <a:lvl1pPr marL="0" indent="0">
              <a:buNone/>
              <a:defRPr sz="1600"/>
            </a:lvl1pPr>
            <a:lvl2pPr marL="457177" indent="0">
              <a:buNone/>
              <a:defRPr sz="1400"/>
            </a:lvl2pPr>
            <a:lvl3pPr marL="914350" indent="0">
              <a:buNone/>
              <a:defRPr sz="1300"/>
            </a:lvl3pPr>
            <a:lvl4pPr marL="1371527" indent="0">
              <a:buNone/>
              <a:defRPr sz="1000"/>
            </a:lvl4pPr>
            <a:lvl5pPr marL="1828705" indent="0">
              <a:buNone/>
              <a:defRPr sz="1000"/>
            </a:lvl5pPr>
            <a:lvl6pPr marL="2285877" indent="0">
              <a:buNone/>
              <a:defRPr sz="1000"/>
            </a:lvl6pPr>
            <a:lvl7pPr marL="2743053" indent="0">
              <a:buNone/>
              <a:defRPr sz="1000"/>
            </a:lvl7pPr>
            <a:lvl8pPr marL="3200230" indent="0">
              <a:buNone/>
              <a:defRPr sz="1000"/>
            </a:lvl8pPr>
            <a:lvl9pPr marL="3657407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1F716F-4BFB-4DCF-8F13-CDD30810C04F}" type="datetime1">
              <a:rPr lang="ru-RU" smtClean="0"/>
              <a:pPr>
                <a:defRPr/>
              </a:pPr>
              <a:t>27.02.2023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764AF57-2860-4DD0-9BD3-55C78C025F6F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574138"/>
      </p:ext>
    </p:extLst>
  </p:cSld>
  <p:clrMapOvr>
    <a:masterClrMapping/>
  </p:clrMapOvr>
  <p:transition spd="med">
    <p:fade/>
  </p:transition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D0E6B8-6862-4F55-81A1-3BD2B0F85F8E}" type="datetime1">
              <a:rPr lang="ru-RU" smtClean="0"/>
              <a:pPr>
                <a:defRPr/>
              </a:pPr>
              <a:t>27.02.2023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CF2EFA10-0523-41F5-AA98-9F98F676E1C3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8637505"/>
      </p:ext>
    </p:extLst>
  </p:cSld>
  <p:clrMapOvr>
    <a:masterClrMapping/>
  </p:clrMapOvr>
  <p:transition spd="med">
    <p:fade/>
  </p:transition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633218" y="486839"/>
            <a:ext cx="3505198" cy="774911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17618" y="486839"/>
            <a:ext cx="10312402" cy="77491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AA87B5-FF5B-4EC3-BF20-65BCA01D3C53}" type="datetime1">
              <a:rPr lang="ru-RU" smtClean="0"/>
              <a:pPr>
                <a:defRPr/>
              </a:pPr>
              <a:t>27.02.2023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0588A74-0240-4A8A-AF95-6A2C4C06F1E9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3870172"/>
      </p:ext>
    </p:extLst>
  </p:cSld>
  <p:clrMapOvr>
    <a:masterClrMapping/>
  </p:clrMapOvr>
  <p:transition spd="med">
    <p:fade/>
  </p:transition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43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-11261" y="-29632"/>
            <a:ext cx="16258823" cy="321733"/>
            <a:chOff x="-4" y="-14"/>
            <a:chExt cx="5646" cy="149"/>
          </a:xfrm>
        </p:grpSpPr>
        <p:sp>
          <p:nvSpPr>
            <p:cNvPr id="4" name="Rectangle 198"/>
            <p:cNvSpPr>
              <a:spLocks noChangeArrowheads="1"/>
            </p:cNvSpPr>
            <p:nvPr userDrawn="1"/>
          </p:nvSpPr>
          <p:spPr bwMode="auto">
            <a:xfrm>
              <a:off x="-4" y="-14"/>
              <a:ext cx="3" cy="149"/>
            </a:xfrm>
            <a:prstGeom prst="rect">
              <a:avLst/>
            </a:prstGeom>
            <a:solidFill>
              <a:srgbClr val="0029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" name="Rectangle 199"/>
            <p:cNvSpPr>
              <a:spLocks noChangeArrowheads="1"/>
            </p:cNvSpPr>
            <p:nvPr userDrawn="1"/>
          </p:nvSpPr>
          <p:spPr bwMode="auto">
            <a:xfrm>
              <a:off x="-1" y="-14"/>
              <a:ext cx="4" cy="149"/>
            </a:xfrm>
            <a:prstGeom prst="rect">
              <a:avLst/>
            </a:prstGeom>
            <a:solidFill>
              <a:srgbClr val="0229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" name="Rectangle 200"/>
            <p:cNvSpPr>
              <a:spLocks noChangeArrowheads="1"/>
            </p:cNvSpPr>
            <p:nvPr userDrawn="1"/>
          </p:nvSpPr>
          <p:spPr bwMode="auto">
            <a:xfrm>
              <a:off x="3" y="-14"/>
              <a:ext cx="4" cy="149"/>
            </a:xfrm>
            <a:prstGeom prst="rect">
              <a:avLst/>
            </a:prstGeom>
            <a:solidFill>
              <a:srgbClr val="0429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" name="Rectangle 201"/>
            <p:cNvSpPr>
              <a:spLocks noChangeArrowheads="1"/>
            </p:cNvSpPr>
            <p:nvPr userDrawn="1"/>
          </p:nvSpPr>
          <p:spPr bwMode="auto">
            <a:xfrm>
              <a:off x="7" y="-14"/>
              <a:ext cx="3" cy="149"/>
            </a:xfrm>
            <a:prstGeom prst="rect">
              <a:avLst/>
            </a:prstGeom>
            <a:solidFill>
              <a:srgbClr val="06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" name="Rectangle 202"/>
            <p:cNvSpPr>
              <a:spLocks noChangeArrowheads="1"/>
            </p:cNvSpPr>
            <p:nvPr userDrawn="1"/>
          </p:nvSpPr>
          <p:spPr bwMode="auto">
            <a:xfrm>
              <a:off x="10" y="-14"/>
              <a:ext cx="4" cy="149"/>
            </a:xfrm>
            <a:prstGeom prst="rect">
              <a:avLst/>
            </a:prstGeom>
            <a:solidFill>
              <a:srgbClr val="08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" name="Rectangle 203"/>
            <p:cNvSpPr>
              <a:spLocks noChangeArrowheads="1"/>
            </p:cNvSpPr>
            <p:nvPr userDrawn="1"/>
          </p:nvSpPr>
          <p:spPr bwMode="auto">
            <a:xfrm>
              <a:off x="14" y="-14"/>
              <a:ext cx="6" cy="149"/>
            </a:xfrm>
            <a:prstGeom prst="rect">
              <a:avLst/>
            </a:prstGeom>
            <a:solidFill>
              <a:srgbClr val="0A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" name="Rectangle 204"/>
            <p:cNvSpPr>
              <a:spLocks noChangeArrowheads="1"/>
            </p:cNvSpPr>
            <p:nvPr userDrawn="1"/>
          </p:nvSpPr>
          <p:spPr bwMode="auto">
            <a:xfrm>
              <a:off x="20" y="-14"/>
              <a:ext cx="15" cy="149"/>
            </a:xfrm>
            <a:prstGeom prst="rect">
              <a:avLst/>
            </a:prstGeom>
            <a:solidFill>
              <a:srgbClr val="0C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" name="Rectangle 205"/>
            <p:cNvSpPr>
              <a:spLocks noChangeArrowheads="1"/>
            </p:cNvSpPr>
            <p:nvPr userDrawn="1"/>
          </p:nvSpPr>
          <p:spPr bwMode="auto">
            <a:xfrm>
              <a:off x="32" y="-14"/>
              <a:ext cx="11" cy="149"/>
            </a:xfrm>
            <a:prstGeom prst="rect">
              <a:avLst/>
            </a:prstGeom>
            <a:solidFill>
              <a:srgbClr val="0E2B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" name="Rectangle 206"/>
            <p:cNvSpPr>
              <a:spLocks noChangeArrowheads="1"/>
            </p:cNvSpPr>
            <p:nvPr userDrawn="1"/>
          </p:nvSpPr>
          <p:spPr bwMode="auto">
            <a:xfrm>
              <a:off x="43" y="-14"/>
              <a:ext cx="15" cy="149"/>
            </a:xfrm>
            <a:prstGeom prst="rect">
              <a:avLst/>
            </a:prstGeom>
            <a:solidFill>
              <a:srgbClr val="102B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" name="Rectangle 207"/>
            <p:cNvSpPr>
              <a:spLocks noChangeArrowheads="1"/>
            </p:cNvSpPr>
            <p:nvPr userDrawn="1"/>
          </p:nvSpPr>
          <p:spPr bwMode="auto">
            <a:xfrm>
              <a:off x="58" y="-14"/>
              <a:ext cx="18" cy="149"/>
            </a:xfrm>
            <a:prstGeom prst="rect">
              <a:avLst/>
            </a:prstGeom>
            <a:solidFill>
              <a:srgbClr val="122C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" name="Rectangle 208"/>
            <p:cNvSpPr>
              <a:spLocks noChangeArrowheads="1"/>
            </p:cNvSpPr>
            <p:nvPr userDrawn="1"/>
          </p:nvSpPr>
          <p:spPr bwMode="auto">
            <a:xfrm>
              <a:off x="73" y="-14"/>
              <a:ext cx="16" cy="149"/>
            </a:xfrm>
            <a:prstGeom prst="rect">
              <a:avLst/>
            </a:prstGeom>
            <a:solidFill>
              <a:srgbClr val="142D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" name="Rectangle 209"/>
            <p:cNvSpPr>
              <a:spLocks noChangeArrowheads="1"/>
            </p:cNvSpPr>
            <p:nvPr userDrawn="1"/>
          </p:nvSpPr>
          <p:spPr bwMode="auto">
            <a:xfrm>
              <a:off x="89" y="-14"/>
              <a:ext cx="22" cy="149"/>
            </a:xfrm>
            <a:prstGeom prst="rect">
              <a:avLst/>
            </a:prstGeom>
            <a:solidFill>
              <a:srgbClr val="162D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" name="Rectangle 210"/>
            <p:cNvSpPr>
              <a:spLocks noChangeArrowheads="1"/>
            </p:cNvSpPr>
            <p:nvPr userDrawn="1"/>
          </p:nvSpPr>
          <p:spPr bwMode="auto">
            <a:xfrm>
              <a:off x="111" y="-14"/>
              <a:ext cx="28" cy="149"/>
            </a:xfrm>
            <a:prstGeom prst="rect">
              <a:avLst/>
            </a:prstGeom>
            <a:solidFill>
              <a:srgbClr val="182D6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" name="Rectangle 211"/>
            <p:cNvSpPr>
              <a:spLocks noChangeArrowheads="1"/>
            </p:cNvSpPr>
            <p:nvPr userDrawn="1"/>
          </p:nvSpPr>
          <p:spPr bwMode="auto">
            <a:xfrm>
              <a:off x="139" y="-14"/>
              <a:ext cx="25" cy="149"/>
            </a:xfrm>
            <a:prstGeom prst="rect">
              <a:avLst/>
            </a:prstGeom>
            <a:solidFill>
              <a:srgbClr val="1A2F6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8" name="Rectangle 212"/>
            <p:cNvSpPr>
              <a:spLocks noChangeArrowheads="1"/>
            </p:cNvSpPr>
            <p:nvPr userDrawn="1"/>
          </p:nvSpPr>
          <p:spPr bwMode="auto">
            <a:xfrm>
              <a:off x="167" y="-14"/>
              <a:ext cx="24" cy="149"/>
            </a:xfrm>
            <a:prstGeom prst="rect">
              <a:avLst/>
            </a:prstGeom>
            <a:solidFill>
              <a:srgbClr val="1C306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9" name="Rectangle 213"/>
            <p:cNvSpPr>
              <a:spLocks noChangeArrowheads="1"/>
            </p:cNvSpPr>
            <p:nvPr userDrawn="1"/>
          </p:nvSpPr>
          <p:spPr bwMode="auto">
            <a:xfrm>
              <a:off x="188" y="-14"/>
              <a:ext cx="22" cy="149"/>
            </a:xfrm>
            <a:prstGeom prst="rect">
              <a:avLst/>
            </a:prstGeom>
            <a:solidFill>
              <a:srgbClr val="1E326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0" name="Rectangle 214"/>
            <p:cNvSpPr>
              <a:spLocks noChangeArrowheads="1"/>
            </p:cNvSpPr>
            <p:nvPr userDrawn="1"/>
          </p:nvSpPr>
          <p:spPr bwMode="auto">
            <a:xfrm>
              <a:off x="210" y="-14"/>
              <a:ext cx="25" cy="149"/>
            </a:xfrm>
            <a:prstGeom prst="rect">
              <a:avLst/>
            </a:prstGeom>
            <a:solidFill>
              <a:srgbClr val="20326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1" name="Rectangle 215"/>
            <p:cNvSpPr>
              <a:spLocks noChangeArrowheads="1"/>
            </p:cNvSpPr>
            <p:nvPr userDrawn="1"/>
          </p:nvSpPr>
          <p:spPr bwMode="auto">
            <a:xfrm>
              <a:off x="232" y="-14"/>
              <a:ext cx="40" cy="149"/>
            </a:xfrm>
            <a:prstGeom prst="rect">
              <a:avLst/>
            </a:prstGeom>
            <a:solidFill>
              <a:srgbClr val="22336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2" name="Rectangle 216"/>
            <p:cNvSpPr>
              <a:spLocks noChangeArrowheads="1"/>
            </p:cNvSpPr>
            <p:nvPr userDrawn="1"/>
          </p:nvSpPr>
          <p:spPr bwMode="auto">
            <a:xfrm>
              <a:off x="272" y="-14"/>
              <a:ext cx="22" cy="149"/>
            </a:xfrm>
            <a:prstGeom prst="rect">
              <a:avLst/>
            </a:prstGeom>
            <a:solidFill>
              <a:srgbClr val="24356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3" name="Rectangle 217"/>
            <p:cNvSpPr>
              <a:spLocks noChangeArrowheads="1"/>
            </p:cNvSpPr>
            <p:nvPr userDrawn="1"/>
          </p:nvSpPr>
          <p:spPr bwMode="auto">
            <a:xfrm>
              <a:off x="294" y="-14"/>
              <a:ext cx="25" cy="149"/>
            </a:xfrm>
            <a:prstGeom prst="rect">
              <a:avLst/>
            </a:prstGeom>
            <a:solidFill>
              <a:srgbClr val="26366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4" name="Rectangle 218"/>
            <p:cNvSpPr>
              <a:spLocks noChangeArrowheads="1"/>
            </p:cNvSpPr>
            <p:nvPr userDrawn="1"/>
          </p:nvSpPr>
          <p:spPr bwMode="auto">
            <a:xfrm>
              <a:off x="316" y="-14"/>
              <a:ext cx="25" cy="149"/>
            </a:xfrm>
            <a:prstGeom prst="rect">
              <a:avLst/>
            </a:prstGeom>
            <a:solidFill>
              <a:srgbClr val="28376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5" name="Rectangle 219"/>
            <p:cNvSpPr>
              <a:spLocks noChangeArrowheads="1"/>
            </p:cNvSpPr>
            <p:nvPr userDrawn="1"/>
          </p:nvSpPr>
          <p:spPr bwMode="auto">
            <a:xfrm>
              <a:off x="343" y="-14"/>
              <a:ext cx="33" cy="149"/>
            </a:xfrm>
            <a:prstGeom prst="rect">
              <a:avLst/>
            </a:prstGeom>
            <a:solidFill>
              <a:srgbClr val="2A386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6" name="Rectangle 220"/>
            <p:cNvSpPr>
              <a:spLocks noChangeArrowheads="1"/>
            </p:cNvSpPr>
            <p:nvPr userDrawn="1"/>
          </p:nvSpPr>
          <p:spPr bwMode="auto">
            <a:xfrm>
              <a:off x="376" y="-14"/>
              <a:ext cx="25" cy="149"/>
            </a:xfrm>
            <a:prstGeom prst="rect">
              <a:avLst/>
            </a:prstGeom>
            <a:solidFill>
              <a:srgbClr val="2C396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7" name="Rectangle 221"/>
            <p:cNvSpPr>
              <a:spLocks noChangeArrowheads="1"/>
            </p:cNvSpPr>
            <p:nvPr userDrawn="1"/>
          </p:nvSpPr>
          <p:spPr bwMode="auto">
            <a:xfrm>
              <a:off x="403" y="-14"/>
              <a:ext cx="28" cy="149"/>
            </a:xfrm>
            <a:prstGeom prst="rect">
              <a:avLst/>
            </a:prstGeom>
            <a:solidFill>
              <a:srgbClr val="2D3B6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8" name="Rectangle 222"/>
            <p:cNvSpPr>
              <a:spLocks noChangeArrowheads="1"/>
            </p:cNvSpPr>
            <p:nvPr userDrawn="1"/>
          </p:nvSpPr>
          <p:spPr bwMode="auto">
            <a:xfrm>
              <a:off x="431" y="-14"/>
              <a:ext cx="33" cy="149"/>
            </a:xfrm>
            <a:prstGeom prst="rect">
              <a:avLst/>
            </a:prstGeom>
            <a:solidFill>
              <a:srgbClr val="2F3C6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9" name="Rectangle 223"/>
            <p:cNvSpPr>
              <a:spLocks noChangeArrowheads="1"/>
            </p:cNvSpPr>
            <p:nvPr userDrawn="1"/>
          </p:nvSpPr>
          <p:spPr bwMode="auto">
            <a:xfrm>
              <a:off x="464" y="-14"/>
              <a:ext cx="25" cy="149"/>
            </a:xfrm>
            <a:prstGeom prst="rect">
              <a:avLst/>
            </a:prstGeom>
            <a:solidFill>
              <a:srgbClr val="313D6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0" name="Rectangle 224"/>
            <p:cNvSpPr>
              <a:spLocks noChangeArrowheads="1"/>
            </p:cNvSpPr>
            <p:nvPr userDrawn="1"/>
          </p:nvSpPr>
          <p:spPr bwMode="auto">
            <a:xfrm>
              <a:off x="491" y="-14"/>
              <a:ext cx="40" cy="149"/>
            </a:xfrm>
            <a:prstGeom prst="rect">
              <a:avLst/>
            </a:prstGeom>
            <a:solidFill>
              <a:srgbClr val="333F6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1" name="Rectangle 225"/>
            <p:cNvSpPr>
              <a:spLocks noChangeArrowheads="1"/>
            </p:cNvSpPr>
            <p:nvPr userDrawn="1"/>
          </p:nvSpPr>
          <p:spPr bwMode="auto">
            <a:xfrm>
              <a:off x="531" y="-14"/>
              <a:ext cx="25" cy="149"/>
            </a:xfrm>
            <a:prstGeom prst="rect">
              <a:avLst/>
            </a:prstGeom>
            <a:solidFill>
              <a:srgbClr val="35406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2" name="Rectangle 226"/>
            <p:cNvSpPr>
              <a:spLocks noChangeArrowheads="1"/>
            </p:cNvSpPr>
            <p:nvPr userDrawn="1"/>
          </p:nvSpPr>
          <p:spPr bwMode="auto">
            <a:xfrm>
              <a:off x="558" y="-14"/>
              <a:ext cx="27" cy="149"/>
            </a:xfrm>
            <a:prstGeom prst="rect">
              <a:avLst/>
            </a:prstGeom>
            <a:solidFill>
              <a:srgbClr val="37426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3" name="Rectangle 227"/>
            <p:cNvSpPr>
              <a:spLocks noChangeArrowheads="1"/>
            </p:cNvSpPr>
            <p:nvPr userDrawn="1"/>
          </p:nvSpPr>
          <p:spPr bwMode="auto">
            <a:xfrm>
              <a:off x="585" y="-14"/>
              <a:ext cx="23" cy="149"/>
            </a:xfrm>
            <a:prstGeom prst="rect">
              <a:avLst/>
            </a:prstGeom>
            <a:solidFill>
              <a:srgbClr val="38446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4" name="Rectangle 228"/>
            <p:cNvSpPr>
              <a:spLocks noChangeArrowheads="1"/>
            </p:cNvSpPr>
            <p:nvPr userDrawn="1"/>
          </p:nvSpPr>
          <p:spPr bwMode="auto">
            <a:xfrm>
              <a:off x="608" y="-14"/>
              <a:ext cx="38" cy="149"/>
            </a:xfrm>
            <a:prstGeom prst="rect">
              <a:avLst/>
            </a:prstGeom>
            <a:solidFill>
              <a:srgbClr val="3A456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5" name="Rectangle 229"/>
            <p:cNvSpPr>
              <a:spLocks noChangeArrowheads="1"/>
            </p:cNvSpPr>
            <p:nvPr userDrawn="1"/>
          </p:nvSpPr>
          <p:spPr bwMode="auto">
            <a:xfrm>
              <a:off x="646" y="-14"/>
              <a:ext cx="28" cy="149"/>
            </a:xfrm>
            <a:prstGeom prst="rect">
              <a:avLst/>
            </a:prstGeom>
            <a:solidFill>
              <a:srgbClr val="3C476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6" name="Rectangle 230"/>
            <p:cNvSpPr>
              <a:spLocks noChangeArrowheads="1"/>
            </p:cNvSpPr>
            <p:nvPr userDrawn="1"/>
          </p:nvSpPr>
          <p:spPr bwMode="auto">
            <a:xfrm>
              <a:off x="674" y="-14"/>
              <a:ext cx="38" cy="149"/>
            </a:xfrm>
            <a:prstGeom prst="rect">
              <a:avLst/>
            </a:prstGeom>
            <a:solidFill>
              <a:srgbClr val="3E486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7" name="Rectangle 231"/>
            <p:cNvSpPr>
              <a:spLocks noChangeArrowheads="1"/>
            </p:cNvSpPr>
            <p:nvPr userDrawn="1"/>
          </p:nvSpPr>
          <p:spPr bwMode="auto">
            <a:xfrm>
              <a:off x="712" y="-14"/>
              <a:ext cx="25" cy="149"/>
            </a:xfrm>
            <a:prstGeom prst="rect">
              <a:avLst/>
            </a:prstGeom>
            <a:solidFill>
              <a:srgbClr val="404A6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8" name="Rectangle 232"/>
            <p:cNvSpPr>
              <a:spLocks noChangeArrowheads="1"/>
            </p:cNvSpPr>
            <p:nvPr userDrawn="1"/>
          </p:nvSpPr>
          <p:spPr bwMode="auto">
            <a:xfrm>
              <a:off x="740" y="-14"/>
              <a:ext cx="38" cy="149"/>
            </a:xfrm>
            <a:prstGeom prst="rect">
              <a:avLst/>
            </a:prstGeom>
            <a:solidFill>
              <a:srgbClr val="424B6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9" name="Rectangle 233"/>
            <p:cNvSpPr>
              <a:spLocks noChangeArrowheads="1"/>
            </p:cNvSpPr>
            <p:nvPr userDrawn="1"/>
          </p:nvSpPr>
          <p:spPr bwMode="auto">
            <a:xfrm>
              <a:off x="778" y="-14"/>
              <a:ext cx="25" cy="149"/>
            </a:xfrm>
            <a:prstGeom prst="rect">
              <a:avLst/>
            </a:prstGeom>
            <a:solidFill>
              <a:srgbClr val="444D7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0" name="Rectangle 234"/>
            <p:cNvSpPr>
              <a:spLocks noChangeArrowheads="1"/>
            </p:cNvSpPr>
            <p:nvPr userDrawn="1"/>
          </p:nvSpPr>
          <p:spPr bwMode="auto">
            <a:xfrm>
              <a:off x="806" y="-14"/>
              <a:ext cx="33" cy="149"/>
            </a:xfrm>
            <a:prstGeom prst="rect">
              <a:avLst/>
            </a:prstGeom>
            <a:solidFill>
              <a:srgbClr val="464E7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1" name="Rectangle 235"/>
            <p:cNvSpPr>
              <a:spLocks noChangeArrowheads="1"/>
            </p:cNvSpPr>
            <p:nvPr userDrawn="1"/>
          </p:nvSpPr>
          <p:spPr bwMode="auto">
            <a:xfrm>
              <a:off x="839" y="-14"/>
              <a:ext cx="28" cy="149"/>
            </a:xfrm>
            <a:prstGeom prst="rect">
              <a:avLst/>
            </a:prstGeom>
            <a:solidFill>
              <a:srgbClr val="47507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2" name="Rectangle 236"/>
            <p:cNvSpPr>
              <a:spLocks noChangeArrowheads="1"/>
            </p:cNvSpPr>
            <p:nvPr userDrawn="1"/>
          </p:nvSpPr>
          <p:spPr bwMode="auto">
            <a:xfrm>
              <a:off x="867" y="-14"/>
              <a:ext cx="25" cy="149"/>
            </a:xfrm>
            <a:prstGeom prst="rect">
              <a:avLst/>
            </a:prstGeom>
            <a:solidFill>
              <a:srgbClr val="49517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3" name="Rectangle 237"/>
            <p:cNvSpPr>
              <a:spLocks noChangeArrowheads="1"/>
            </p:cNvSpPr>
            <p:nvPr userDrawn="1"/>
          </p:nvSpPr>
          <p:spPr bwMode="auto">
            <a:xfrm>
              <a:off x="895" y="-14"/>
              <a:ext cx="38" cy="149"/>
            </a:xfrm>
            <a:prstGeom prst="rect">
              <a:avLst/>
            </a:prstGeom>
            <a:solidFill>
              <a:srgbClr val="4B537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4" name="Rectangle 238"/>
            <p:cNvSpPr>
              <a:spLocks noChangeArrowheads="1"/>
            </p:cNvSpPr>
            <p:nvPr userDrawn="1"/>
          </p:nvSpPr>
          <p:spPr bwMode="auto">
            <a:xfrm>
              <a:off x="933" y="-14"/>
              <a:ext cx="27" cy="149"/>
            </a:xfrm>
            <a:prstGeom prst="rect">
              <a:avLst/>
            </a:prstGeom>
            <a:solidFill>
              <a:srgbClr val="4D557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5" name="Rectangle 239"/>
            <p:cNvSpPr>
              <a:spLocks noChangeArrowheads="1"/>
            </p:cNvSpPr>
            <p:nvPr userDrawn="1"/>
          </p:nvSpPr>
          <p:spPr bwMode="auto">
            <a:xfrm>
              <a:off x="960" y="-14"/>
              <a:ext cx="30" cy="149"/>
            </a:xfrm>
            <a:prstGeom prst="rect">
              <a:avLst/>
            </a:prstGeom>
            <a:solidFill>
              <a:srgbClr val="4F567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6" name="Rectangle 240"/>
            <p:cNvSpPr>
              <a:spLocks noChangeArrowheads="1"/>
            </p:cNvSpPr>
            <p:nvPr userDrawn="1"/>
          </p:nvSpPr>
          <p:spPr bwMode="auto">
            <a:xfrm>
              <a:off x="993" y="-14"/>
              <a:ext cx="25" cy="149"/>
            </a:xfrm>
            <a:prstGeom prst="rect">
              <a:avLst/>
            </a:prstGeom>
            <a:solidFill>
              <a:srgbClr val="50587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7" name="Rectangle 241"/>
            <p:cNvSpPr>
              <a:spLocks noChangeArrowheads="1"/>
            </p:cNvSpPr>
            <p:nvPr userDrawn="1"/>
          </p:nvSpPr>
          <p:spPr bwMode="auto">
            <a:xfrm>
              <a:off x="1016" y="-14"/>
              <a:ext cx="25" cy="149"/>
            </a:xfrm>
            <a:prstGeom prst="rect">
              <a:avLst/>
            </a:prstGeom>
            <a:solidFill>
              <a:srgbClr val="52597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8" name="Rectangle 242"/>
            <p:cNvSpPr>
              <a:spLocks noChangeArrowheads="1"/>
            </p:cNvSpPr>
            <p:nvPr userDrawn="1"/>
          </p:nvSpPr>
          <p:spPr bwMode="auto">
            <a:xfrm>
              <a:off x="1043" y="-14"/>
              <a:ext cx="39" cy="149"/>
            </a:xfrm>
            <a:prstGeom prst="rect">
              <a:avLst/>
            </a:prstGeom>
            <a:solidFill>
              <a:srgbClr val="545B7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9" name="Rectangle 243"/>
            <p:cNvSpPr>
              <a:spLocks noChangeArrowheads="1"/>
            </p:cNvSpPr>
            <p:nvPr userDrawn="1"/>
          </p:nvSpPr>
          <p:spPr bwMode="auto">
            <a:xfrm>
              <a:off x="1082" y="-14"/>
              <a:ext cx="28" cy="149"/>
            </a:xfrm>
            <a:prstGeom prst="rect">
              <a:avLst/>
            </a:prstGeom>
            <a:solidFill>
              <a:srgbClr val="565C7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0" name="Rectangle 244"/>
            <p:cNvSpPr>
              <a:spLocks noChangeArrowheads="1"/>
            </p:cNvSpPr>
            <p:nvPr userDrawn="1"/>
          </p:nvSpPr>
          <p:spPr bwMode="auto">
            <a:xfrm>
              <a:off x="1110" y="-14"/>
              <a:ext cx="25" cy="149"/>
            </a:xfrm>
            <a:prstGeom prst="rect">
              <a:avLst/>
            </a:prstGeom>
            <a:solidFill>
              <a:srgbClr val="585E7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1" name="Rectangle 245"/>
            <p:cNvSpPr>
              <a:spLocks noChangeArrowheads="1"/>
            </p:cNvSpPr>
            <p:nvPr userDrawn="1"/>
          </p:nvSpPr>
          <p:spPr bwMode="auto">
            <a:xfrm>
              <a:off x="1136" y="-14"/>
              <a:ext cx="25" cy="149"/>
            </a:xfrm>
            <a:prstGeom prst="rect">
              <a:avLst/>
            </a:prstGeom>
            <a:solidFill>
              <a:srgbClr val="59607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2" name="Rectangle 246"/>
            <p:cNvSpPr>
              <a:spLocks noChangeArrowheads="1"/>
            </p:cNvSpPr>
            <p:nvPr userDrawn="1"/>
          </p:nvSpPr>
          <p:spPr bwMode="auto">
            <a:xfrm>
              <a:off x="1159" y="-14"/>
              <a:ext cx="35" cy="149"/>
            </a:xfrm>
            <a:prstGeom prst="rect">
              <a:avLst/>
            </a:prstGeom>
            <a:solidFill>
              <a:srgbClr val="5B617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3" name="Rectangle 247"/>
            <p:cNvSpPr>
              <a:spLocks noChangeArrowheads="1"/>
            </p:cNvSpPr>
            <p:nvPr userDrawn="1"/>
          </p:nvSpPr>
          <p:spPr bwMode="auto">
            <a:xfrm>
              <a:off x="1197" y="-14"/>
              <a:ext cx="28" cy="149"/>
            </a:xfrm>
            <a:prstGeom prst="rect">
              <a:avLst/>
            </a:prstGeom>
            <a:solidFill>
              <a:srgbClr val="5D637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4" name="Rectangle 248"/>
            <p:cNvSpPr>
              <a:spLocks noChangeArrowheads="1"/>
            </p:cNvSpPr>
            <p:nvPr userDrawn="1"/>
          </p:nvSpPr>
          <p:spPr bwMode="auto">
            <a:xfrm>
              <a:off x="1225" y="-14"/>
              <a:ext cx="22" cy="149"/>
            </a:xfrm>
            <a:prstGeom prst="rect">
              <a:avLst/>
            </a:prstGeom>
            <a:solidFill>
              <a:srgbClr val="5E657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5" name="Rectangle 249"/>
            <p:cNvSpPr>
              <a:spLocks noChangeArrowheads="1"/>
            </p:cNvSpPr>
            <p:nvPr userDrawn="1"/>
          </p:nvSpPr>
          <p:spPr bwMode="auto">
            <a:xfrm>
              <a:off x="1247" y="-14"/>
              <a:ext cx="38" cy="149"/>
            </a:xfrm>
            <a:prstGeom prst="rect">
              <a:avLst/>
            </a:prstGeom>
            <a:solidFill>
              <a:srgbClr val="60668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6" name="Rectangle 250"/>
            <p:cNvSpPr>
              <a:spLocks noChangeArrowheads="1"/>
            </p:cNvSpPr>
            <p:nvPr userDrawn="1"/>
          </p:nvSpPr>
          <p:spPr bwMode="auto">
            <a:xfrm>
              <a:off x="1285" y="-14"/>
              <a:ext cx="28" cy="149"/>
            </a:xfrm>
            <a:prstGeom prst="rect">
              <a:avLst/>
            </a:prstGeom>
            <a:solidFill>
              <a:srgbClr val="62688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7" name="Rectangle 251"/>
            <p:cNvSpPr>
              <a:spLocks noChangeArrowheads="1"/>
            </p:cNvSpPr>
            <p:nvPr userDrawn="1"/>
          </p:nvSpPr>
          <p:spPr bwMode="auto">
            <a:xfrm>
              <a:off x="1313" y="-14"/>
              <a:ext cx="22" cy="149"/>
            </a:xfrm>
            <a:prstGeom prst="rect">
              <a:avLst/>
            </a:prstGeom>
            <a:solidFill>
              <a:srgbClr val="64698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8" name="Rectangle 252"/>
            <p:cNvSpPr>
              <a:spLocks noChangeArrowheads="1"/>
            </p:cNvSpPr>
            <p:nvPr userDrawn="1"/>
          </p:nvSpPr>
          <p:spPr bwMode="auto">
            <a:xfrm>
              <a:off x="1335" y="-14"/>
              <a:ext cx="25" cy="149"/>
            </a:xfrm>
            <a:prstGeom prst="rect">
              <a:avLst/>
            </a:prstGeom>
            <a:solidFill>
              <a:srgbClr val="656B8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9" name="Rectangle 253"/>
            <p:cNvSpPr>
              <a:spLocks noChangeArrowheads="1"/>
            </p:cNvSpPr>
            <p:nvPr userDrawn="1"/>
          </p:nvSpPr>
          <p:spPr bwMode="auto">
            <a:xfrm>
              <a:off x="1357" y="-14"/>
              <a:ext cx="39" cy="149"/>
            </a:xfrm>
            <a:prstGeom prst="rect">
              <a:avLst/>
            </a:prstGeom>
            <a:solidFill>
              <a:srgbClr val="676C8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0" name="Rectangle 254"/>
            <p:cNvSpPr>
              <a:spLocks noChangeArrowheads="1"/>
            </p:cNvSpPr>
            <p:nvPr userDrawn="1"/>
          </p:nvSpPr>
          <p:spPr bwMode="auto">
            <a:xfrm>
              <a:off x="1396" y="-14"/>
              <a:ext cx="25" cy="149"/>
            </a:xfrm>
            <a:prstGeom prst="rect">
              <a:avLst/>
            </a:prstGeom>
            <a:solidFill>
              <a:srgbClr val="696E8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1" name="Rectangle 255"/>
            <p:cNvSpPr>
              <a:spLocks noChangeArrowheads="1"/>
            </p:cNvSpPr>
            <p:nvPr userDrawn="1"/>
          </p:nvSpPr>
          <p:spPr bwMode="auto">
            <a:xfrm>
              <a:off x="1424" y="-14"/>
              <a:ext cx="32" cy="149"/>
            </a:xfrm>
            <a:prstGeom prst="rect">
              <a:avLst/>
            </a:prstGeom>
            <a:solidFill>
              <a:srgbClr val="6B6F8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2" name="Rectangle 256"/>
            <p:cNvSpPr>
              <a:spLocks noChangeArrowheads="1"/>
            </p:cNvSpPr>
            <p:nvPr userDrawn="1"/>
          </p:nvSpPr>
          <p:spPr bwMode="auto">
            <a:xfrm>
              <a:off x="1456" y="-14"/>
              <a:ext cx="25" cy="149"/>
            </a:xfrm>
            <a:prstGeom prst="rect">
              <a:avLst/>
            </a:prstGeom>
            <a:solidFill>
              <a:srgbClr val="6C718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3" name="Rectangle 257"/>
            <p:cNvSpPr>
              <a:spLocks noChangeArrowheads="1"/>
            </p:cNvSpPr>
            <p:nvPr userDrawn="1"/>
          </p:nvSpPr>
          <p:spPr bwMode="auto">
            <a:xfrm>
              <a:off x="1484" y="-14"/>
              <a:ext cx="28" cy="149"/>
            </a:xfrm>
            <a:prstGeom prst="rect">
              <a:avLst/>
            </a:prstGeom>
            <a:solidFill>
              <a:srgbClr val="6E738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4" name="Rectangle 258"/>
            <p:cNvSpPr>
              <a:spLocks noChangeArrowheads="1"/>
            </p:cNvSpPr>
            <p:nvPr userDrawn="1"/>
          </p:nvSpPr>
          <p:spPr bwMode="auto">
            <a:xfrm>
              <a:off x="1512" y="-14"/>
              <a:ext cx="32" cy="149"/>
            </a:xfrm>
            <a:prstGeom prst="rect">
              <a:avLst/>
            </a:prstGeom>
            <a:solidFill>
              <a:srgbClr val="70748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5" name="Rectangle 259"/>
            <p:cNvSpPr>
              <a:spLocks noChangeArrowheads="1"/>
            </p:cNvSpPr>
            <p:nvPr userDrawn="1"/>
          </p:nvSpPr>
          <p:spPr bwMode="auto">
            <a:xfrm>
              <a:off x="1544" y="-14"/>
              <a:ext cx="25" cy="149"/>
            </a:xfrm>
            <a:prstGeom prst="rect">
              <a:avLst/>
            </a:prstGeom>
            <a:solidFill>
              <a:srgbClr val="72768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6" name="Rectangle 260"/>
            <p:cNvSpPr>
              <a:spLocks noChangeArrowheads="1"/>
            </p:cNvSpPr>
            <p:nvPr userDrawn="1"/>
          </p:nvSpPr>
          <p:spPr bwMode="auto">
            <a:xfrm>
              <a:off x="1572" y="-14"/>
              <a:ext cx="39" cy="149"/>
            </a:xfrm>
            <a:prstGeom prst="rect">
              <a:avLst/>
            </a:prstGeom>
            <a:solidFill>
              <a:srgbClr val="74788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7" name="Rectangle 261"/>
            <p:cNvSpPr>
              <a:spLocks noChangeArrowheads="1"/>
            </p:cNvSpPr>
            <p:nvPr userDrawn="1"/>
          </p:nvSpPr>
          <p:spPr bwMode="auto">
            <a:xfrm>
              <a:off x="1611" y="-14"/>
              <a:ext cx="22" cy="149"/>
            </a:xfrm>
            <a:prstGeom prst="rect">
              <a:avLst/>
            </a:prstGeom>
            <a:solidFill>
              <a:srgbClr val="757A8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8" name="Rectangle 262"/>
            <p:cNvSpPr>
              <a:spLocks noChangeArrowheads="1"/>
            </p:cNvSpPr>
            <p:nvPr userDrawn="1"/>
          </p:nvSpPr>
          <p:spPr bwMode="auto">
            <a:xfrm>
              <a:off x="1633" y="-14"/>
              <a:ext cx="28" cy="149"/>
            </a:xfrm>
            <a:prstGeom prst="rect">
              <a:avLst/>
            </a:prstGeom>
            <a:solidFill>
              <a:srgbClr val="777B8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9" name="Rectangle 263"/>
            <p:cNvSpPr>
              <a:spLocks noChangeArrowheads="1"/>
            </p:cNvSpPr>
            <p:nvPr userDrawn="1"/>
          </p:nvSpPr>
          <p:spPr bwMode="auto">
            <a:xfrm>
              <a:off x="1661" y="-14"/>
              <a:ext cx="25" cy="149"/>
            </a:xfrm>
            <a:prstGeom prst="rect">
              <a:avLst/>
            </a:prstGeom>
            <a:solidFill>
              <a:srgbClr val="797D9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0" name="Rectangle 264"/>
            <p:cNvSpPr>
              <a:spLocks noChangeArrowheads="1"/>
            </p:cNvSpPr>
            <p:nvPr userDrawn="1"/>
          </p:nvSpPr>
          <p:spPr bwMode="auto">
            <a:xfrm>
              <a:off x="1688" y="-14"/>
              <a:ext cx="25" cy="149"/>
            </a:xfrm>
            <a:prstGeom prst="rect">
              <a:avLst/>
            </a:prstGeom>
            <a:solidFill>
              <a:srgbClr val="7B7E9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1" name="Rectangle 265"/>
            <p:cNvSpPr>
              <a:spLocks noChangeArrowheads="1"/>
            </p:cNvSpPr>
            <p:nvPr userDrawn="1"/>
          </p:nvSpPr>
          <p:spPr bwMode="auto">
            <a:xfrm>
              <a:off x="1710" y="-14"/>
              <a:ext cx="33" cy="149"/>
            </a:xfrm>
            <a:prstGeom prst="rect">
              <a:avLst/>
            </a:prstGeom>
            <a:solidFill>
              <a:srgbClr val="7C809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2" name="Rectangle 266"/>
            <p:cNvSpPr>
              <a:spLocks noChangeArrowheads="1"/>
            </p:cNvSpPr>
            <p:nvPr userDrawn="1"/>
          </p:nvSpPr>
          <p:spPr bwMode="auto">
            <a:xfrm>
              <a:off x="1743" y="-14"/>
              <a:ext cx="25" cy="149"/>
            </a:xfrm>
            <a:prstGeom prst="rect">
              <a:avLst/>
            </a:prstGeom>
            <a:solidFill>
              <a:srgbClr val="7E819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3" name="Rectangle 267"/>
            <p:cNvSpPr>
              <a:spLocks noChangeArrowheads="1"/>
            </p:cNvSpPr>
            <p:nvPr userDrawn="1"/>
          </p:nvSpPr>
          <p:spPr bwMode="auto">
            <a:xfrm>
              <a:off x="1771" y="-14"/>
              <a:ext cx="27" cy="149"/>
            </a:xfrm>
            <a:prstGeom prst="rect">
              <a:avLst/>
            </a:prstGeom>
            <a:solidFill>
              <a:srgbClr val="80839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4" name="Rectangle 268"/>
            <p:cNvSpPr>
              <a:spLocks noChangeArrowheads="1"/>
            </p:cNvSpPr>
            <p:nvPr userDrawn="1"/>
          </p:nvSpPr>
          <p:spPr bwMode="auto">
            <a:xfrm>
              <a:off x="1798" y="-14"/>
              <a:ext cx="31" cy="149"/>
            </a:xfrm>
            <a:prstGeom prst="rect">
              <a:avLst/>
            </a:prstGeom>
            <a:solidFill>
              <a:srgbClr val="81859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5" name="Rectangle 269"/>
            <p:cNvSpPr>
              <a:spLocks noChangeArrowheads="1"/>
            </p:cNvSpPr>
            <p:nvPr userDrawn="1"/>
          </p:nvSpPr>
          <p:spPr bwMode="auto">
            <a:xfrm>
              <a:off x="1832" y="-14"/>
              <a:ext cx="27" cy="149"/>
            </a:xfrm>
            <a:prstGeom prst="rect">
              <a:avLst/>
            </a:prstGeom>
            <a:solidFill>
              <a:srgbClr val="83869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6" name="Rectangle 270"/>
            <p:cNvSpPr>
              <a:spLocks noChangeArrowheads="1"/>
            </p:cNvSpPr>
            <p:nvPr userDrawn="1"/>
          </p:nvSpPr>
          <p:spPr bwMode="auto">
            <a:xfrm>
              <a:off x="1859" y="-14"/>
              <a:ext cx="25" cy="149"/>
            </a:xfrm>
            <a:prstGeom prst="rect">
              <a:avLst/>
            </a:prstGeom>
            <a:solidFill>
              <a:srgbClr val="85889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7" name="Rectangle 271"/>
            <p:cNvSpPr>
              <a:spLocks noChangeArrowheads="1"/>
            </p:cNvSpPr>
            <p:nvPr userDrawn="1"/>
          </p:nvSpPr>
          <p:spPr bwMode="auto">
            <a:xfrm>
              <a:off x="1886" y="-14"/>
              <a:ext cx="25" cy="149"/>
            </a:xfrm>
            <a:prstGeom prst="rect">
              <a:avLst/>
            </a:prstGeom>
            <a:solidFill>
              <a:srgbClr val="868A9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8" name="Rectangle 272"/>
            <p:cNvSpPr>
              <a:spLocks noChangeArrowheads="1"/>
            </p:cNvSpPr>
            <p:nvPr userDrawn="1"/>
          </p:nvSpPr>
          <p:spPr bwMode="auto">
            <a:xfrm>
              <a:off x="1908" y="-14"/>
              <a:ext cx="34" cy="149"/>
            </a:xfrm>
            <a:prstGeom prst="rect">
              <a:avLst/>
            </a:prstGeom>
            <a:solidFill>
              <a:srgbClr val="888B9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9" name="Rectangle 273"/>
            <p:cNvSpPr>
              <a:spLocks noChangeArrowheads="1"/>
            </p:cNvSpPr>
            <p:nvPr userDrawn="1"/>
          </p:nvSpPr>
          <p:spPr bwMode="auto">
            <a:xfrm>
              <a:off x="1942" y="-14"/>
              <a:ext cx="22" cy="149"/>
            </a:xfrm>
            <a:prstGeom prst="rect">
              <a:avLst/>
            </a:prstGeom>
            <a:solidFill>
              <a:srgbClr val="898D9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0" name="Rectangle 274"/>
            <p:cNvSpPr>
              <a:spLocks noChangeArrowheads="1"/>
            </p:cNvSpPr>
            <p:nvPr userDrawn="1"/>
          </p:nvSpPr>
          <p:spPr bwMode="auto">
            <a:xfrm>
              <a:off x="1964" y="-14"/>
              <a:ext cx="27" cy="149"/>
            </a:xfrm>
            <a:prstGeom prst="rect">
              <a:avLst/>
            </a:prstGeom>
            <a:solidFill>
              <a:srgbClr val="8B8E9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1" name="Rectangle 275"/>
            <p:cNvSpPr>
              <a:spLocks noChangeArrowheads="1"/>
            </p:cNvSpPr>
            <p:nvPr userDrawn="1"/>
          </p:nvSpPr>
          <p:spPr bwMode="auto">
            <a:xfrm>
              <a:off x="1991" y="-14"/>
              <a:ext cx="36" cy="149"/>
            </a:xfrm>
            <a:prstGeom prst="rect">
              <a:avLst/>
            </a:prstGeom>
            <a:solidFill>
              <a:srgbClr val="8D909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2" name="Rectangle 276"/>
            <p:cNvSpPr>
              <a:spLocks noChangeArrowheads="1"/>
            </p:cNvSpPr>
            <p:nvPr userDrawn="1"/>
          </p:nvSpPr>
          <p:spPr bwMode="auto">
            <a:xfrm>
              <a:off x="2030" y="-14"/>
              <a:ext cx="25" cy="149"/>
            </a:xfrm>
            <a:prstGeom prst="rect">
              <a:avLst/>
            </a:prstGeom>
            <a:solidFill>
              <a:srgbClr val="8F91A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3" name="Rectangle 277"/>
            <p:cNvSpPr>
              <a:spLocks noChangeArrowheads="1"/>
            </p:cNvSpPr>
            <p:nvPr userDrawn="1"/>
          </p:nvSpPr>
          <p:spPr bwMode="auto">
            <a:xfrm>
              <a:off x="2052" y="-14"/>
              <a:ext cx="25" cy="149"/>
            </a:xfrm>
            <a:prstGeom prst="rect">
              <a:avLst/>
            </a:prstGeom>
            <a:solidFill>
              <a:srgbClr val="9093A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4" name="Rectangle 278"/>
            <p:cNvSpPr>
              <a:spLocks noChangeArrowheads="1"/>
            </p:cNvSpPr>
            <p:nvPr userDrawn="1"/>
          </p:nvSpPr>
          <p:spPr bwMode="auto">
            <a:xfrm>
              <a:off x="2079" y="-14"/>
              <a:ext cx="39" cy="149"/>
            </a:xfrm>
            <a:prstGeom prst="rect">
              <a:avLst/>
            </a:prstGeom>
            <a:solidFill>
              <a:srgbClr val="9295A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5" name="Rectangle 279"/>
            <p:cNvSpPr>
              <a:spLocks noChangeArrowheads="1"/>
            </p:cNvSpPr>
            <p:nvPr userDrawn="1"/>
          </p:nvSpPr>
          <p:spPr bwMode="auto">
            <a:xfrm>
              <a:off x="2118" y="-14"/>
              <a:ext cx="25" cy="149"/>
            </a:xfrm>
            <a:prstGeom prst="rect">
              <a:avLst/>
            </a:prstGeom>
            <a:solidFill>
              <a:srgbClr val="9496A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6" name="Rectangle 280"/>
            <p:cNvSpPr>
              <a:spLocks noChangeArrowheads="1"/>
            </p:cNvSpPr>
            <p:nvPr userDrawn="1"/>
          </p:nvSpPr>
          <p:spPr bwMode="auto">
            <a:xfrm>
              <a:off x="2140" y="-14"/>
              <a:ext cx="22" cy="149"/>
            </a:xfrm>
            <a:prstGeom prst="rect">
              <a:avLst/>
            </a:prstGeom>
            <a:solidFill>
              <a:srgbClr val="9598A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7" name="Rectangle 281"/>
            <p:cNvSpPr>
              <a:spLocks noChangeArrowheads="1"/>
            </p:cNvSpPr>
            <p:nvPr userDrawn="1"/>
          </p:nvSpPr>
          <p:spPr bwMode="auto">
            <a:xfrm>
              <a:off x="2162" y="-14"/>
              <a:ext cx="28" cy="149"/>
            </a:xfrm>
            <a:prstGeom prst="rect">
              <a:avLst/>
            </a:prstGeom>
            <a:solidFill>
              <a:srgbClr val="9699A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8" name="Rectangle 282"/>
            <p:cNvSpPr>
              <a:spLocks noChangeArrowheads="1"/>
            </p:cNvSpPr>
            <p:nvPr userDrawn="1"/>
          </p:nvSpPr>
          <p:spPr bwMode="auto">
            <a:xfrm>
              <a:off x="2190" y="-14"/>
              <a:ext cx="25" cy="149"/>
            </a:xfrm>
            <a:prstGeom prst="rect">
              <a:avLst/>
            </a:prstGeom>
            <a:solidFill>
              <a:srgbClr val="989BA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9" name="Rectangle 283"/>
            <p:cNvSpPr>
              <a:spLocks noChangeArrowheads="1"/>
            </p:cNvSpPr>
            <p:nvPr userDrawn="1"/>
          </p:nvSpPr>
          <p:spPr bwMode="auto">
            <a:xfrm>
              <a:off x="2217" y="-14"/>
              <a:ext cx="25" cy="149"/>
            </a:xfrm>
            <a:prstGeom prst="rect">
              <a:avLst/>
            </a:prstGeom>
            <a:solidFill>
              <a:srgbClr val="9A9CA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0" name="Rectangle 284"/>
            <p:cNvSpPr>
              <a:spLocks noChangeArrowheads="1"/>
            </p:cNvSpPr>
            <p:nvPr userDrawn="1"/>
          </p:nvSpPr>
          <p:spPr bwMode="auto">
            <a:xfrm>
              <a:off x="2240" y="-14"/>
              <a:ext cx="29" cy="149"/>
            </a:xfrm>
            <a:prstGeom prst="rect">
              <a:avLst/>
            </a:prstGeom>
            <a:solidFill>
              <a:srgbClr val="9B9EA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1" name="Rectangle 285"/>
            <p:cNvSpPr>
              <a:spLocks noChangeArrowheads="1"/>
            </p:cNvSpPr>
            <p:nvPr userDrawn="1"/>
          </p:nvSpPr>
          <p:spPr bwMode="auto">
            <a:xfrm>
              <a:off x="2272" y="-14"/>
              <a:ext cx="28" cy="149"/>
            </a:xfrm>
            <a:prstGeom prst="rect">
              <a:avLst/>
            </a:prstGeom>
            <a:solidFill>
              <a:srgbClr val="9D9FA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2" name="Rectangle 286"/>
            <p:cNvSpPr>
              <a:spLocks noChangeArrowheads="1"/>
            </p:cNvSpPr>
            <p:nvPr userDrawn="1"/>
          </p:nvSpPr>
          <p:spPr bwMode="auto">
            <a:xfrm>
              <a:off x="2300" y="-14"/>
              <a:ext cx="38" cy="149"/>
            </a:xfrm>
            <a:prstGeom prst="rect">
              <a:avLst/>
            </a:prstGeom>
            <a:solidFill>
              <a:srgbClr val="9FA1A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3" name="Rectangle 287"/>
            <p:cNvSpPr>
              <a:spLocks noChangeArrowheads="1"/>
            </p:cNvSpPr>
            <p:nvPr userDrawn="1"/>
          </p:nvSpPr>
          <p:spPr bwMode="auto">
            <a:xfrm>
              <a:off x="2338" y="-14"/>
              <a:ext cx="23" cy="149"/>
            </a:xfrm>
            <a:prstGeom prst="rect">
              <a:avLst/>
            </a:prstGeom>
            <a:solidFill>
              <a:srgbClr val="A0A3A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4" name="Rectangle 288"/>
            <p:cNvSpPr>
              <a:spLocks noChangeArrowheads="1"/>
            </p:cNvSpPr>
            <p:nvPr userDrawn="1"/>
          </p:nvSpPr>
          <p:spPr bwMode="auto">
            <a:xfrm>
              <a:off x="2361" y="-14"/>
              <a:ext cx="27" cy="149"/>
            </a:xfrm>
            <a:prstGeom prst="rect">
              <a:avLst/>
            </a:prstGeom>
            <a:solidFill>
              <a:srgbClr val="A2A4A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5" name="Rectangle 289"/>
            <p:cNvSpPr>
              <a:spLocks noChangeArrowheads="1"/>
            </p:cNvSpPr>
            <p:nvPr userDrawn="1"/>
          </p:nvSpPr>
          <p:spPr bwMode="auto">
            <a:xfrm>
              <a:off x="2388" y="-14"/>
              <a:ext cx="45" cy="149"/>
            </a:xfrm>
            <a:prstGeom prst="rect">
              <a:avLst/>
            </a:prstGeom>
            <a:solidFill>
              <a:srgbClr val="A4A6B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6" name="Rectangle 290"/>
            <p:cNvSpPr>
              <a:spLocks noChangeArrowheads="1"/>
            </p:cNvSpPr>
            <p:nvPr userDrawn="1"/>
          </p:nvSpPr>
          <p:spPr bwMode="auto">
            <a:xfrm>
              <a:off x="2433" y="-14"/>
              <a:ext cx="25" cy="149"/>
            </a:xfrm>
            <a:prstGeom prst="rect">
              <a:avLst/>
            </a:prstGeom>
            <a:solidFill>
              <a:srgbClr val="A6A8B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7" name="Rectangle 291"/>
            <p:cNvSpPr>
              <a:spLocks noChangeArrowheads="1"/>
            </p:cNvSpPr>
            <p:nvPr userDrawn="1"/>
          </p:nvSpPr>
          <p:spPr bwMode="auto">
            <a:xfrm>
              <a:off x="2459" y="-14"/>
              <a:ext cx="40" cy="149"/>
            </a:xfrm>
            <a:prstGeom prst="rect">
              <a:avLst/>
            </a:prstGeom>
            <a:solidFill>
              <a:srgbClr val="A8AAB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8" name="Rectangle 292"/>
            <p:cNvSpPr>
              <a:spLocks noChangeArrowheads="1"/>
            </p:cNvSpPr>
            <p:nvPr userDrawn="1"/>
          </p:nvSpPr>
          <p:spPr bwMode="auto">
            <a:xfrm>
              <a:off x="2499" y="-14"/>
              <a:ext cx="44" cy="149"/>
            </a:xfrm>
            <a:prstGeom prst="rect">
              <a:avLst/>
            </a:prstGeom>
            <a:solidFill>
              <a:srgbClr val="AAACB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9" name="Rectangle 293"/>
            <p:cNvSpPr>
              <a:spLocks noChangeArrowheads="1"/>
            </p:cNvSpPr>
            <p:nvPr userDrawn="1"/>
          </p:nvSpPr>
          <p:spPr bwMode="auto">
            <a:xfrm>
              <a:off x="2543" y="-14"/>
              <a:ext cx="38" cy="149"/>
            </a:xfrm>
            <a:prstGeom prst="rect">
              <a:avLst/>
            </a:prstGeom>
            <a:solidFill>
              <a:srgbClr val="ACAEB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0" name="Rectangle 294"/>
            <p:cNvSpPr>
              <a:spLocks noChangeArrowheads="1"/>
            </p:cNvSpPr>
            <p:nvPr userDrawn="1"/>
          </p:nvSpPr>
          <p:spPr bwMode="auto">
            <a:xfrm>
              <a:off x="2581" y="-14"/>
              <a:ext cx="22" cy="149"/>
            </a:xfrm>
            <a:prstGeom prst="rect">
              <a:avLst/>
            </a:prstGeom>
            <a:solidFill>
              <a:srgbClr val="AEAFB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1" name="Rectangle 295"/>
            <p:cNvSpPr>
              <a:spLocks noChangeArrowheads="1"/>
            </p:cNvSpPr>
            <p:nvPr userDrawn="1"/>
          </p:nvSpPr>
          <p:spPr bwMode="auto">
            <a:xfrm>
              <a:off x="2603" y="-14"/>
              <a:ext cx="28" cy="149"/>
            </a:xfrm>
            <a:prstGeom prst="rect">
              <a:avLst/>
            </a:prstGeom>
            <a:solidFill>
              <a:srgbClr val="AFB1B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2" name="Rectangle 296"/>
            <p:cNvSpPr>
              <a:spLocks noChangeArrowheads="1"/>
            </p:cNvSpPr>
            <p:nvPr userDrawn="1"/>
          </p:nvSpPr>
          <p:spPr bwMode="auto">
            <a:xfrm>
              <a:off x="2631" y="-14"/>
              <a:ext cx="43" cy="149"/>
            </a:xfrm>
            <a:prstGeom prst="rect">
              <a:avLst/>
            </a:prstGeom>
            <a:solidFill>
              <a:srgbClr val="B1B3B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3" name="Rectangle 297"/>
            <p:cNvSpPr>
              <a:spLocks noChangeArrowheads="1"/>
            </p:cNvSpPr>
            <p:nvPr userDrawn="1"/>
          </p:nvSpPr>
          <p:spPr bwMode="auto">
            <a:xfrm>
              <a:off x="2674" y="-14"/>
              <a:ext cx="37" cy="149"/>
            </a:xfrm>
            <a:prstGeom prst="rect">
              <a:avLst/>
            </a:prstGeom>
            <a:solidFill>
              <a:srgbClr val="B3B5B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4" name="Rectangle 298"/>
            <p:cNvSpPr>
              <a:spLocks noChangeArrowheads="1"/>
            </p:cNvSpPr>
            <p:nvPr userDrawn="1"/>
          </p:nvSpPr>
          <p:spPr bwMode="auto">
            <a:xfrm>
              <a:off x="2714" y="-14"/>
              <a:ext cx="27" cy="149"/>
            </a:xfrm>
            <a:prstGeom prst="rect">
              <a:avLst/>
            </a:prstGeom>
            <a:solidFill>
              <a:srgbClr val="B5B6B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5" name="Rectangle 299"/>
            <p:cNvSpPr>
              <a:spLocks noChangeArrowheads="1"/>
            </p:cNvSpPr>
            <p:nvPr userDrawn="1"/>
          </p:nvSpPr>
          <p:spPr bwMode="auto">
            <a:xfrm>
              <a:off x="2741" y="-14"/>
              <a:ext cx="25" cy="149"/>
            </a:xfrm>
            <a:prstGeom prst="rect">
              <a:avLst/>
            </a:prstGeom>
            <a:solidFill>
              <a:srgbClr val="B7B8C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6" name="Rectangle 300"/>
            <p:cNvSpPr>
              <a:spLocks noChangeArrowheads="1"/>
            </p:cNvSpPr>
            <p:nvPr userDrawn="1"/>
          </p:nvSpPr>
          <p:spPr bwMode="auto">
            <a:xfrm>
              <a:off x="2769" y="-14"/>
              <a:ext cx="38" cy="149"/>
            </a:xfrm>
            <a:prstGeom prst="rect">
              <a:avLst/>
            </a:prstGeom>
            <a:solidFill>
              <a:srgbClr val="B8BAC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7" name="Rectangle 301"/>
            <p:cNvSpPr>
              <a:spLocks noChangeArrowheads="1"/>
            </p:cNvSpPr>
            <p:nvPr userDrawn="1"/>
          </p:nvSpPr>
          <p:spPr bwMode="auto">
            <a:xfrm>
              <a:off x="2807" y="-14"/>
              <a:ext cx="25" cy="149"/>
            </a:xfrm>
            <a:prstGeom prst="rect">
              <a:avLst/>
            </a:prstGeom>
            <a:solidFill>
              <a:srgbClr val="BABBC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8" name="Rectangle 302"/>
            <p:cNvSpPr>
              <a:spLocks noChangeArrowheads="1"/>
            </p:cNvSpPr>
            <p:nvPr userDrawn="1"/>
          </p:nvSpPr>
          <p:spPr bwMode="auto">
            <a:xfrm>
              <a:off x="2829" y="-14"/>
              <a:ext cx="44" cy="149"/>
            </a:xfrm>
            <a:prstGeom prst="rect">
              <a:avLst/>
            </a:prstGeom>
            <a:solidFill>
              <a:srgbClr val="BBBDC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9" name="Rectangle 303"/>
            <p:cNvSpPr>
              <a:spLocks noChangeArrowheads="1"/>
            </p:cNvSpPr>
            <p:nvPr userDrawn="1"/>
          </p:nvSpPr>
          <p:spPr bwMode="auto">
            <a:xfrm>
              <a:off x="2873" y="-14"/>
              <a:ext cx="36" cy="149"/>
            </a:xfrm>
            <a:prstGeom prst="rect">
              <a:avLst/>
            </a:prstGeom>
            <a:solidFill>
              <a:srgbClr val="BDBFC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0" name="Rectangle 304"/>
            <p:cNvSpPr>
              <a:spLocks noChangeArrowheads="1"/>
            </p:cNvSpPr>
            <p:nvPr userDrawn="1"/>
          </p:nvSpPr>
          <p:spPr bwMode="auto">
            <a:xfrm>
              <a:off x="2912" y="-14"/>
              <a:ext cx="27" cy="149"/>
            </a:xfrm>
            <a:prstGeom prst="rect">
              <a:avLst/>
            </a:prstGeom>
            <a:solidFill>
              <a:srgbClr val="BFC0C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1" name="Rectangle 305"/>
            <p:cNvSpPr>
              <a:spLocks noChangeArrowheads="1"/>
            </p:cNvSpPr>
            <p:nvPr userDrawn="1"/>
          </p:nvSpPr>
          <p:spPr bwMode="auto">
            <a:xfrm>
              <a:off x="2939" y="-14"/>
              <a:ext cx="45" cy="149"/>
            </a:xfrm>
            <a:prstGeom prst="rect">
              <a:avLst/>
            </a:prstGeom>
            <a:solidFill>
              <a:srgbClr val="C1C2C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2" name="Rectangle 306"/>
            <p:cNvSpPr>
              <a:spLocks noChangeArrowheads="1"/>
            </p:cNvSpPr>
            <p:nvPr userDrawn="1"/>
          </p:nvSpPr>
          <p:spPr bwMode="auto">
            <a:xfrm>
              <a:off x="2984" y="-14"/>
              <a:ext cx="44" cy="149"/>
            </a:xfrm>
            <a:prstGeom prst="rect">
              <a:avLst/>
            </a:prstGeom>
            <a:solidFill>
              <a:srgbClr val="C3C4C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3" name="Rectangle 307"/>
            <p:cNvSpPr>
              <a:spLocks noChangeArrowheads="1"/>
            </p:cNvSpPr>
            <p:nvPr userDrawn="1"/>
          </p:nvSpPr>
          <p:spPr bwMode="auto">
            <a:xfrm>
              <a:off x="3028" y="-14"/>
              <a:ext cx="44" cy="149"/>
            </a:xfrm>
            <a:prstGeom prst="rect">
              <a:avLst/>
            </a:prstGeom>
            <a:solidFill>
              <a:srgbClr val="C5C6C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4" name="Rectangle 308"/>
            <p:cNvSpPr>
              <a:spLocks noChangeArrowheads="1"/>
            </p:cNvSpPr>
            <p:nvPr userDrawn="1"/>
          </p:nvSpPr>
          <p:spPr bwMode="auto">
            <a:xfrm>
              <a:off x="3072" y="-14"/>
              <a:ext cx="44" cy="149"/>
            </a:xfrm>
            <a:prstGeom prst="rect">
              <a:avLst/>
            </a:prstGeom>
            <a:solidFill>
              <a:srgbClr val="C7C8C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5" name="Rectangle 309"/>
            <p:cNvSpPr>
              <a:spLocks noChangeArrowheads="1"/>
            </p:cNvSpPr>
            <p:nvPr userDrawn="1"/>
          </p:nvSpPr>
          <p:spPr bwMode="auto">
            <a:xfrm>
              <a:off x="3116" y="-14"/>
              <a:ext cx="41" cy="149"/>
            </a:xfrm>
            <a:prstGeom prst="rect">
              <a:avLst/>
            </a:prstGeom>
            <a:solidFill>
              <a:srgbClr val="C9CAD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6" name="Rectangle 310"/>
            <p:cNvSpPr>
              <a:spLocks noChangeArrowheads="1"/>
            </p:cNvSpPr>
            <p:nvPr userDrawn="1"/>
          </p:nvSpPr>
          <p:spPr bwMode="auto">
            <a:xfrm>
              <a:off x="3160" y="-14"/>
              <a:ext cx="44" cy="149"/>
            </a:xfrm>
            <a:prstGeom prst="rect">
              <a:avLst/>
            </a:prstGeom>
            <a:solidFill>
              <a:srgbClr val="CBCCD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7" name="Rectangle 311"/>
            <p:cNvSpPr>
              <a:spLocks noChangeArrowheads="1"/>
            </p:cNvSpPr>
            <p:nvPr userDrawn="1"/>
          </p:nvSpPr>
          <p:spPr bwMode="auto">
            <a:xfrm>
              <a:off x="3204" y="-14"/>
              <a:ext cx="45" cy="149"/>
            </a:xfrm>
            <a:prstGeom prst="rect">
              <a:avLst/>
            </a:prstGeom>
            <a:solidFill>
              <a:srgbClr val="CDCED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8" name="Rectangle 312"/>
            <p:cNvSpPr>
              <a:spLocks noChangeArrowheads="1"/>
            </p:cNvSpPr>
            <p:nvPr userDrawn="1"/>
          </p:nvSpPr>
          <p:spPr bwMode="auto">
            <a:xfrm>
              <a:off x="3249" y="-14"/>
              <a:ext cx="44" cy="149"/>
            </a:xfrm>
            <a:prstGeom prst="rect">
              <a:avLst/>
            </a:prstGeom>
            <a:solidFill>
              <a:srgbClr val="CECFD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9" name="Rectangle 313"/>
            <p:cNvSpPr>
              <a:spLocks noChangeArrowheads="1"/>
            </p:cNvSpPr>
            <p:nvPr userDrawn="1"/>
          </p:nvSpPr>
          <p:spPr bwMode="auto">
            <a:xfrm>
              <a:off x="3293" y="-14"/>
              <a:ext cx="44" cy="149"/>
            </a:xfrm>
            <a:prstGeom prst="rect">
              <a:avLst/>
            </a:prstGeom>
            <a:solidFill>
              <a:srgbClr val="D0D1D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0" name="Rectangle 314"/>
            <p:cNvSpPr>
              <a:spLocks noChangeArrowheads="1"/>
            </p:cNvSpPr>
            <p:nvPr userDrawn="1"/>
          </p:nvSpPr>
          <p:spPr bwMode="auto">
            <a:xfrm>
              <a:off x="3337" y="-14"/>
              <a:ext cx="44" cy="149"/>
            </a:xfrm>
            <a:prstGeom prst="rect">
              <a:avLst/>
            </a:prstGeom>
            <a:solidFill>
              <a:srgbClr val="D2D3D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1" name="Rectangle 315"/>
            <p:cNvSpPr>
              <a:spLocks noChangeArrowheads="1"/>
            </p:cNvSpPr>
            <p:nvPr userDrawn="1"/>
          </p:nvSpPr>
          <p:spPr bwMode="auto">
            <a:xfrm>
              <a:off x="3381" y="-14"/>
              <a:ext cx="43" cy="149"/>
            </a:xfrm>
            <a:prstGeom prst="rect">
              <a:avLst/>
            </a:prstGeom>
            <a:solidFill>
              <a:srgbClr val="D4D5D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2" name="Rectangle 316"/>
            <p:cNvSpPr>
              <a:spLocks noChangeArrowheads="1"/>
            </p:cNvSpPr>
            <p:nvPr userDrawn="1"/>
          </p:nvSpPr>
          <p:spPr bwMode="auto">
            <a:xfrm>
              <a:off x="3424" y="-14"/>
              <a:ext cx="44" cy="149"/>
            </a:xfrm>
            <a:prstGeom prst="rect">
              <a:avLst/>
            </a:prstGeom>
            <a:solidFill>
              <a:srgbClr val="D6D6D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3" name="Rectangle 317"/>
            <p:cNvSpPr>
              <a:spLocks noChangeArrowheads="1"/>
            </p:cNvSpPr>
            <p:nvPr userDrawn="1"/>
          </p:nvSpPr>
          <p:spPr bwMode="auto">
            <a:xfrm>
              <a:off x="3468" y="-14"/>
              <a:ext cx="45" cy="149"/>
            </a:xfrm>
            <a:prstGeom prst="rect">
              <a:avLst/>
            </a:prstGeom>
            <a:solidFill>
              <a:srgbClr val="D7D8D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4" name="Rectangle 318"/>
            <p:cNvSpPr>
              <a:spLocks noChangeArrowheads="1"/>
            </p:cNvSpPr>
            <p:nvPr userDrawn="1"/>
          </p:nvSpPr>
          <p:spPr bwMode="auto">
            <a:xfrm>
              <a:off x="3513" y="-14"/>
              <a:ext cx="66" cy="149"/>
            </a:xfrm>
            <a:prstGeom prst="rect">
              <a:avLst/>
            </a:prstGeom>
            <a:solidFill>
              <a:srgbClr val="D9DAD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5" name="Rectangle 319"/>
            <p:cNvSpPr>
              <a:spLocks noChangeArrowheads="1"/>
            </p:cNvSpPr>
            <p:nvPr userDrawn="1"/>
          </p:nvSpPr>
          <p:spPr bwMode="auto">
            <a:xfrm>
              <a:off x="3579" y="-14"/>
              <a:ext cx="44" cy="149"/>
            </a:xfrm>
            <a:prstGeom prst="rect">
              <a:avLst/>
            </a:prstGeom>
            <a:solidFill>
              <a:srgbClr val="DBDCE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6" name="Rectangle 320"/>
            <p:cNvSpPr>
              <a:spLocks noChangeArrowheads="1"/>
            </p:cNvSpPr>
            <p:nvPr userDrawn="1"/>
          </p:nvSpPr>
          <p:spPr bwMode="auto">
            <a:xfrm>
              <a:off x="3623" y="-14"/>
              <a:ext cx="66" cy="149"/>
            </a:xfrm>
            <a:prstGeom prst="rect">
              <a:avLst/>
            </a:prstGeom>
            <a:solidFill>
              <a:srgbClr val="DDDEE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7" name="Rectangle 321"/>
            <p:cNvSpPr>
              <a:spLocks noChangeArrowheads="1"/>
            </p:cNvSpPr>
            <p:nvPr userDrawn="1"/>
          </p:nvSpPr>
          <p:spPr bwMode="auto">
            <a:xfrm>
              <a:off x="3689" y="-14"/>
              <a:ext cx="44" cy="149"/>
            </a:xfrm>
            <a:prstGeom prst="rect">
              <a:avLst/>
            </a:prstGeom>
            <a:solidFill>
              <a:srgbClr val="DFE0E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8" name="Rectangle 322"/>
            <p:cNvSpPr>
              <a:spLocks noChangeArrowheads="1"/>
            </p:cNvSpPr>
            <p:nvPr userDrawn="1"/>
          </p:nvSpPr>
          <p:spPr bwMode="auto">
            <a:xfrm>
              <a:off x="3733" y="-14"/>
              <a:ext cx="44" cy="149"/>
            </a:xfrm>
            <a:prstGeom prst="rect">
              <a:avLst/>
            </a:prstGeom>
            <a:solidFill>
              <a:srgbClr val="E1E1E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9" name="Rectangle 323"/>
            <p:cNvSpPr>
              <a:spLocks noChangeArrowheads="1"/>
            </p:cNvSpPr>
            <p:nvPr userDrawn="1"/>
          </p:nvSpPr>
          <p:spPr bwMode="auto">
            <a:xfrm>
              <a:off x="3777" y="-14"/>
              <a:ext cx="45" cy="149"/>
            </a:xfrm>
            <a:prstGeom prst="rect">
              <a:avLst/>
            </a:prstGeom>
            <a:solidFill>
              <a:srgbClr val="E2E2E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0" name="Rectangle 324"/>
            <p:cNvSpPr>
              <a:spLocks noChangeArrowheads="1"/>
            </p:cNvSpPr>
            <p:nvPr userDrawn="1"/>
          </p:nvSpPr>
          <p:spPr bwMode="auto">
            <a:xfrm>
              <a:off x="3822" y="-14"/>
              <a:ext cx="44" cy="149"/>
            </a:xfrm>
            <a:prstGeom prst="rect">
              <a:avLst/>
            </a:prstGeom>
            <a:solidFill>
              <a:srgbClr val="E3E4E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1" name="Rectangle 325"/>
            <p:cNvSpPr>
              <a:spLocks noChangeArrowheads="1"/>
            </p:cNvSpPr>
            <p:nvPr userDrawn="1"/>
          </p:nvSpPr>
          <p:spPr bwMode="auto">
            <a:xfrm>
              <a:off x="3866" y="-14"/>
              <a:ext cx="66" cy="149"/>
            </a:xfrm>
            <a:prstGeom prst="rect">
              <a:avLst/>
            </a:prstGeom>
            <a:solidFill>
              <a:srgbClr val="E5E5E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2" name="Rectangle 326"/>
            <p:cNvSpPr>
              <a:spLocks noChangeArrowheads="1"/>
            </p:cNvSpPr>
            <p:nvPr userDrawn="1"/>
          </p:nvSpPr>
          <p:spPr bwMode="auto">
            <a:xfrm>
              <a:off x="3932" y="-14"/>
              <a:ext cx="44" cy="149"/>
            </a:xfrm>
            <a:prstGeom prst="rect">
              <a:avLst/>
            </a:prstGeom>
            <a:solidFill>
              <a:srgbClr val="E6E7E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3" name="Rectangle 327"/>
            <p:cNvSpPr>
              <a:spLocks noChangeArrowheads="1"/>
            </p:cNvSpPr>
            <p:nvPr userDrawn="1"/>
          </p:nvSpPr>
          <p:spPr bwMode="auto">
            <a:xfrm>
              <a:off x="3976" y="-14"/>
              <a:ext cx="66" cy="149"/>
            </a:xfrm>
            <a:prstGeom prst="rect">
              <a:avLst/>
            </a:prstGeom>
            <a:solidFill>
              <a:srgbClr val="E8E8E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4" name="Rectangle 328"/>
            <p:cNvSpPr>
              <a:spLocks noChangeArrowheads="1"/>
            </p:cNvSpPr>
            <p:nvPr userDrawn="1"/>
          </p:nvSpPr>
          <p:spPr bwMode="auto">
            <a:xfrm>
              <a:off x="4042" y="-14"/>
              <a:ext cx="70" cy="149"/>
            </a:xfrm>
            <a:prstGeom prst="rect">
              <a:avLst/>
            </a:prstGeom>
            <a:solidFill>
              <a:srgbClr val="EAEAE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5" name="Rectangle 329"/>
            <p:cNvSpPr>
              <a:spLocks noChangeArrowheads="1"/>
            </p:cNvSpPr>
            <p:nvPr userDrawn="1"/>
          </p:nvSpPr>
          <p:spPr bwMode="auto">
            <a:xfrm>
              <a:off x="4109" y="-14"/>
              <a:ext cx="65" cy="149"/>
            </a:xfrm>
            <a:prstGeom prst="rect">
              <a:avLst/>
            </a:prstGeom>
            <a:solidFill>
              <a:srgbClr val="EBECE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6" name="Rectangle 330"/>
            <p:cNvSpPr>
              <a:spLocks noChangeArrowheads="1"/>
            </p:cNvSpPr>
            <p:nvPr userDrawn="1"/>
          </p:nvSpPr>
          <p:spPr bwMode="auto">
            <a:xfrm>
              <a:off x="4174" y="-14"/>
              <a:ext cx="66" cy="149"/>
            </a:xfrm>
            <a:prstGeom prst="rect">
              <a:avLst/>
            </a:prstGeom>
            <a:solidFill>
              <a:srgbClr val="EDEDE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7" name="Rectangle 331"/>
            <p:cNvSpPr>
              <a:spLocks noChangeArrowheads="1"/>
            </p:cNvSpPr>
            <p:nvPr userDrawn="1"/>
          </p:nvSpPr>
          <p:spPr bwMode="auto">
            <a:xfrm>
              <a:off x="4240" y="-14"/>
              <a:ext cx="69" cy="149"/>
            </a:xfrm>
            <a:prstGeom prst="rect">
              <a:avLst/>
            </a:prstGeom>
            <a:solidFill>
              <a:srgbClr val="EEEFF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8" name="Rectangle 332"/>
            <p:cNvSpPr>
              <a:spLocks noChangeArrowheads="1"/>
            </p:cNvSpPr>
            <p:nvPr userDrawn="1"/>
          </p:nvSpPr>
          <p:spPr bwMode="auto">
            <a:xfrm>
              <a:off x="4306" y="-14"/>
              <a:ext cx="89" cy="149"/>
            </a:xfrm>
            <a:prstGeom prst="rect">
              <a:avLst/>
            </a:prstGeom>
            <a:solidFill>
              <a:srgbClr val="F0F0F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9" name="Rectangle 333"/>
            <p:cNvSpPr>
              <a:spLocks noChangeArrowheads="1"/>
            </p:cNvSpPr>
            <p:nvPr userDrawn="1"/>
          </p:nvSpPr>
          <p:spPr bwMode="auto">
            <a:xfrm>
              <a:off x="4395" y="-14"/>
              <a:ext cx="85" cy="149"/>
            </a:xfrm>
            <a:prstGeom prst="rect">
              <a:avLst/>
            </a:prstGeom>
            <a:solidFill>
              <a:srgbClr val="F2F2F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0" name="Rectangle 334"/>
            <p:cNvSpPr>
              <a:spLocks noChangeArrowheads="1"/>
            </p:cNvSpPr>
            <p:nvPr userDrawn="1"/>
          </p:nvSpPr>
          <p:spPr bwMode="auto">
            <a:xfrm>
              <a:off x="4483" y="-14"/>
              <a:ext cx="69" cy="149"/>
            </a:xfrm>
            <a:prstGeom prst="rect">
              <a:avLst/>
            </a:prstGeom>
            <a:solidFill>
              <a:srgbClr val="F3F3F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1" name="Rectangle 335"/>
            <p:cNvSpPr>
              <a:spLocks noChangeArrowheads="1"/>
            </p:cNvSpPr>
            <p:nvPr userDrawn="1"/>
          </p:nvSpPr>
          <p:spPr bwMode="auto">
            <a:xfrm>
              <a:off x="4549" y="-14"/>
              <a:ext cx="89" cy="149"/>
            </a:xfrm>
            <a:prstGeom prst="rect">
              <a:avLst/>
            </a:prstGeom>
            <a:solidFill>
              <a:srgbClr val="F4F5F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2" name="Rectangle 336"/>
            <p:cNvSpPr>
              <a:spLocks noChangeArrowheads="1"/>
            </p:cNvSpPr>
            <p:nvPr userDrawn="1"/>
          </p:nvSpPr>
          <p:spPr bwMode="auto">
            <a:xfrm>
              <a:off x="4638" y="-14"/>
              <a:ext cx="110" cy="149"/>
            </a:xfrm>
            <a:prstGeom prst="rect">
              <a:avLst/>
            </a:prstGeom>
            <a:solidFill>
              <a:srgbClr val="F6F6F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3" name="Rectangle 337"/>
            <p:cNvSpPr>
              <a:spLocks noChangeArrowheads="1"/>
            </p:cNvSpPr>
            <p:nvPr userDrawn="1"/>
          </p:nvSpPr>
          <p:spPr bwMode="auto">
            <a:xfrm>
              <a:off x="4748" y="-14"/>
              <a:ext cx="88" cy="149"/>
            </a:xfrm>
            <a:prstGeom prst="rect">
              <a:avLst/>
            </a:prstGeom>
            <a:solidFill>
              <a:srgbClr val="F7F8F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4" name="Rectangle 338"/>
            <p:cNvSpPr>
              <a:spLocks noChangeArrowheads="1"/>
            </p:cNvSpPr>
            <p:nvPr userDrawn="1"/>
          </p:nvSpPr>
          <p:spPr bwMode="auto">
            <a:xfrm>
              <a:off x="4836" y="-14"/>
              <a:ext cx="129" cy="149"/>
            </a:xfrm>
            <a:prstGeom prst="rect">
              <a:avLst/>
            </a:prstGeom>
            <a:solidFill>
              <a:srgbClr val="F9F9F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5" name="Rectangle 339"/>
            <p:cNvSpPr>
              <a:spLocks noChangeArrowheads="1"/>
            </p:cNvSpPr>
            <p:nvPr userDrawn="1"/>
          </p:nvSpPr>
          <p:spPr bwMode="auto">
            <a:xfrm>
              <a:off x="4968" y="-14"/>
              <a:ext cx="154" cy="149"/>
            </a:xfrm>
            <a:prstGeom prst="rect">
              <a:avLst/>
            </a:prstGeom>
            <a:solidFill>
              <a:srgbClr val="FAFAF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6" name="Rectangle 340"/>
            <p:cNvSpPr>
              <a:spLocks noChangeArrowheads="1"/>
            </p:cNvSpPr>
            <p:nvPr userDrawn="1"/>
          </p:nvSpPr>
          <p:spPr bwMode="auto">
            <a:xfrm>
              <a:off x="5122" y="-14"/>
              <a:ext cx="221" cy="149"/>
            </a:xfrm>
            <a:prstGeom prst="rect">
              <a:avLst/>
            </a:prstGeom>
            <a:solidFill>
              <a:srgbClr val="FCFCF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7" name="Rectangle 341"/>
            <p:cNvSpPr>
              <a:spLocks noChangeArrowheads="1"/>
            </p:cNvSpPr>
            <p:nvPr userDrawn="1"/>
          </p:nvSpPr>
          <p:spPr bwMode="auto">
            <a:xfrm>
              <a:off x="5343" y="-14"/>
              <a:ext cx="199" cy="149"/>
            </a:xfrm>
            <a:prstGeom prst="rect">
              <a:avLst/>
            </a:prstGeom>
            <a:solidFill>
              <a:srgbClr val="FDFDF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8" name="Rectangle 342"/>
            <p:cNvSpPr>
              <a:spLocks noChangeArrowheads="1"/>
            </p:cNvSpPr>
            <p:nvPr userDrawn="1"/>
          </p:nvSpPr>
          <p:spPr bwMode="auto">
            <a:xfrm>
              <a:off x="5542" y="-14"/>
              <a:ext cx="100" cy="14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149" name="Freeform 353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11616269" y="-27513"/>
            <a:ext cx="4642558" cy="319617"/>
          </a:xfrm>
          <a:custGeom>
            <a:avLst/>
            <a:gdLst>
              <a:gd name="T0" fmla="*/ 0 w 1612"/>
              <a:gd name="T1" fmla="*/ 0 h 164"/>
              <a:gd name="T2" fmla="*/ 2147483646 w 1612"/>
              <a:gd name="T3" fmla="*/ 2147483646 h 164"/>
              <a:gd name="T4" fmla="*/ 2147483646 w 1612"/>
              <a:gd name="T5" fmla="*/ 2147483646 h 164"/>
              <a:gd name="T6" fmla="*/ 2147483646 w 1612"/>
              <a:gd name="T7" fmla="*/ 0 h 164"/>
              <a:gd name="T8" fmla="*/ 0 w 1612"/>
              <a:gd name="T9" fmla="*/ 0 h 1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12"/>
              <a:gd name="T16" fmla="*/ 0 h 164"/>
              <a:gd name="T17" fmla="*/ 1612 w 1612"/>
              <a:gd name="T18" fmla="*/ 164 h 1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12" h="164">
                <a:moveTo>
                  <a:pt x="0" y="0"/>
                </a:moveTo>
                <a:lnTo>
                  <a:pt x="95" y="164"/>
                </a:lnTo>
                <a:lnTo>
                  <a:pt x="1612" y="164"/>
                </a:lnTo>
                <a:lnTo>
                  <a:pt x="1612" y="0"/>
                </a:lnTo>
                <a:lnTo>
                  <a:pt x="0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lIns="123451" tIns="61724" rIns="123451" bIns="61724"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150" name="AutoShape 196"/>
          <p:cNvSpPr>
            <a:spLocks noChangeAspect="1" noChangeArrowheads="1" noTextEdit="1"/>
          </p:cNvSpPr>
          <p:nvPr>
            <p:custDataLst>
              <p:tags r:id="rId4"/>
            </p:custDataLst>
          </p:nvPr>
        </p:nvSpPr>
        <p:spPr bwMode="auto">
          <a:xfrm>
            <a:off x="-11260" y="-35955"/>
            <a:ext cx="16309623" cy="345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452" tIns="60729" rIns="121452" bIns="60729"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grpSp>
        <p:nvGrpSpPr>
          <p:cNvPr id="151" name="Group 355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8475" y="8822298"/>
            <a:ext cx="16250356" cy="351367"/>
            <a:chOff x="3" y="4085"/>
            <a:chExt cx="5643" cy="163"/>
          </a:xfrm>
        </p:grpSpPr>
        <p:sp>
          <p:nvSpPr>
            <p:cNvPr id="152" name="Rectangle 36"/>
            <p:cNvSpPr>
              <a:spLocks noChangeArrowheads="1"/>
            </p:cNvSpPr>
            <p:nvPr userDrawn="1">
              <p:custDataLst>
                <p:tags r:id="rId11"/>
              </p:custDataLst>
            </p:nvPr>
          </p:nvSpPr>
          <p:spPr bwMode="auto">
            <a:xfrm flipH="1">
              <a:off x="3" y="4087"/>
              <a:ext cx="5636" cy="161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2203" tIns="46098" rIns="92203" bIns="46098" anchor="ctr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3" name="Freeform 354"/>
            <p:cNvSpPr>
              <a:spLocks/>
            </p:cNvSpPr>
            <p:nvPr userDrawn="1"/>
          </p:nvSpPr>
          <p:spPr bwMode="auto">
            <a:xfrm flipV="1">
              <a:off x="4034" y="4085"/>
              <a:ext cx="1612" cy="163"/>
            </a:xfrm>
            <a:custGeom>
              <a:avLst/>
              <a:gdLst>
                <a:gd name="T0" fmla="*/ 0 w 1612"/>
                <a:gd name="T1" fmla="*/ 0 h 164"/>
                <a:gd name="T2" fmla="*/ 95 w 1612"/>
                <a:gd name="T3" fmla="*/ 131 h 164"/>
                <a:gd name="T4" fmla="*/ 1612 w 1612"/>
                <a:gd name="T5" fmla="*/ 131 h 164"/>
                <a:gd name="T6" fmla="*/ 1612 w 1612"/>
                <a:gd name="T7" fmla="*/ 0 h 164"/>
                <a:gd name="T8" fmla="*/ 0 w 1612"/>
                <a:gd name="T9" fmla="*/ 0 h 1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12"/>
                <a:gd name="T16" fmla="*/ 0 h 164"/>
                <a:gd name="T17" fmla="*/ 1612 w 1612"/>
                <a:gd name="T18" fmla="*/ 164 h 1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12" h="164">
                  <a:moveTo>
                    <a:pt x="0" y="0"/>
                  </a:moveTo>
                  <a:lnTo>
                    <a:pt x="95" y="164"/>
                  </a:lnTo>
                  <a:lnTo>
                    <a:pt x="1612" y="164"/>
                  </a:lnTo>
                  <a:lnTo>
                    <a:pt x="161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 rot="10800000" lIns="92939" tIns="46470" rIns="92939" bIns="46470"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</p:grpSp>
      <p:grpSp>
        <p:nvGrpSpPr>
          <p:cNvPr id="154" name="McK Slide Elements"/>
          <p:cNvGrpSpPr>
            <a:grpSpLocks/>
          </p:cNvGrpSpPr>
          <p:nvPr/>
        </p:nvGrpSpPr>
        <p:grpSpPr bwMode="auto">
          <a:xfrm>
            <a:off x="222971" y="723905"/>
            <a:ext cx="15632290" cy="8384117"/>
            <a:chOff x="77" y="335"/>
            <a:chExt cx="5429" cy="3882"/>
          </a:xfrm>
        </p:grpSpPr>
        <p:sp>
          <p:nvSpPr>
            <p:cNvPr id="155" name="McK Measure" hidden="1"/>
            <p:cNvSpPr txBox="1">
              <a:spLocks noChangeArrowheads="1"/>
            </p:cNvSpPr>
            <p:nvPr userDrawn="1"/>
          </p:nvSpPr>
          <p:spPr bwMode="auto">
            <a:xfrm>
              <a:off x="77" y="335"/>
              <a:ext cx="5429" cy="15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>
              <a:spAutoFit/>
            </a:bodyPr>
            <a:lstStyle>
              <a:lvl1pPr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2100" dirty="0">
                  <a:solidFill>
                    <a:srgbClr val="000000"/>
                  </a:solidFill>
                  <a:cs typeface="Arial" charset="0"/>
                </a:rPr>
                <a:t>Unit of measure</a:t>
              </a:r>
            </a:p>
          </p:txBody>
        </p:sp>
        <p:sp>
          <p:nvSpPr>
            <p:cNvPr id="156" name="McK Footnote" hidden="1"/>
            <p:cNvSpPr txBox="1">
              <a:spLocks noChangeArrowheads="1"/>
            </p:cNvSpPr>
            <p:nvPr userDrawn="1"/>
          </p:nvSpPr>
          <p:spPr bwMode="auto">
            <a:xfrm>
              <a:off x="79" y="3966"/>
              <a:ext cx="5145" cy="251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 anchor="b">
              <a:spAutoFit/>
            </a:bodyPr>
            <a:lstStyle>
              <a:lvl1pPr marL="822325" indent="-822325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</a:t>
              </a:r>
              <a:r>
                <a:rPr lang="en-US" sz="1600" dirty="0">
                  <a:solidFill>
                    <a:srgbClr val="000000"/>
                  </a:solidFill>
                  <a:cs typeface="Arial" charset="0"/>
                </a:rPr>
                <a:t>*</a:t>
              </a: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Сноска</a:t>
              </a:r>
              <a:endParaRPr lang="en-US" sz="1600" dirty="0">
                <a:solidFill>
                  <a:srgbClr val="000000"/>
                </a:solidFill>
                <a:cs typeface="Arial" charset="0"/>
              </a:endParaRPr>
            </a:p>
            <a:p>
              <a:pPr eaLnBrk="1" hangingPunct="1">
                <a:spcBef>
                  <a:spcPct val="20000"/>
                </a:spcBef>
                <a:defRPr/>
              </a:pP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Источник</a:t>
              </a:r>
              <a:r>
                <a:rPr lang="en-US" sz="1600" dirty="0">
                  <a:solidFill>
                    <a:srgbClr val="000000"/>
                  </a:solidFill>
                  <a:cs typeface="Arial" charset="0"/>
                </a:rPr>
                <a:t>:</a:t>
              </a: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Источник</a:t>
              </a:r>
              <a:endParaRPr lang="en-US" sz="1600" dirty="0">
                <a:solidFill>
                  <a:srgbClr val="000000"/>
                </a:solidFill>
                <a:cs typeface="Arial" charset="0"/>
              </a:endParaRPr>
            </a:p>
          </p:txBody>
        </p:sp>
      </p:grpSp>
      <p:sp>
        <p:nvSpPr>
          <p:cNvPr id="157" name="Working Draft" hidden="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 rot="5400000">
            <a:off x="14973069" y="3688158"/>
            <a:ext cx="2314736" cy="123111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defTabSz="9334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800" dirty="0">
                <a:solidFill>
                  <a:srgbClr val="000000"/>
                </a:solidFill>
                <a:cs typeface="Arial" charset="0"/>
              </a:rPr>
              <a:t>Working Draft - Last Modified 09/06/2006 21:40:09</a:t>
            </a:r>
          </a:p>
        </p:txBody>
      </p:sp>
      <p:sp>
        <p:nvSpPr>
          <p:cNvPr id="158" name="Printed" hidden="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 rot="5400000">
            <a:off x="15476386" y="5738149"/>
            <a:ext cx="1308050" cy="123111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defTabSz="9334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800" dirty="0">
                <a:solidFill>
                  <a:srgbClr val="000000"/>
                </a:solidFill>
                <a:cs typeface="Arial" charset="0"/>
              </a:rPr>
              <a:t>Printed 08/06/2006 17:52:59</a:t>
            </a:r>
          </a:p>
        </p:txBody>
      </p:sp>
      <p:graphicFrame>
        <p:nvGraphicFramePr>
          <p:cNvPr id="159" name="AutoShape 218"/>
          <p:cNvGraphicFramePr>
            <a:graphicFrameLocks/>
          </p:cNvGraphicFramePr>
          <p:nvPr>
            <p:custDataLst>
              <p:tags r:id="rId8"/>
            </p:custDataLst>
          </p:nvPr>
        </p:nvGraphicFramePr>
        <p:xfrm>
          <a:off x="2852" y="5"/>
          <a:ext cx="287867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7848" name="think-cell Slide" r:id="rId13" imgW="0" imgH="0" progId="">
                  <p:embed/>
                </p:oleObj>
              </mc:Choice>
              <mc:Fallback>
                <p:oleObj name="think-cell Slide" r:id="rId13" imgW="0" imgH="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2" y="5"/>
                        <a:ext cx="287867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217423" y="313267"/>
            <a:ext cx="15637932" cy="167481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60" name="pg num"/>
          <p:cNvSpPr>
            <a:spLocks noGrp="1" noChangeArrowheads="1"/>
          </p:cNvSpPr>
          <p:nvPr>
            <p:ph type="sldNum" sz="quarter" idx="10"/>
            <p:custDataLst>
              <p:tags r:id="rId9"/>
            </p:custDataLst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  <a:cs typeface="Arial" charset="0"/>
              </a:defRPr>
            </a:lvl1pPr>
          </a:lstStyle>
          <a:p>
            <a:pPr>
              <a:defRPr/>
            </a:pPr>
            <a:fld id="{1527C588-7E09-463F-95C3-AC330A12A25C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161" name="doc id"/>
          <p:cNvSpPr>
            <a:spLocks noGrp="1" noChangeArrowheads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08895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633218" y="486839"/>
            <a:ext cx="3505198" cy="774911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17618" y="486839"/>
            <a:ext cx="10312402" cy="77491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5A3AE7-414B-49F4-9EBB-C96F7F27BDE0}" type="datetime1">
              <a:rPr lang="ru-RU" smtClean="0"/>
              <a:pPr>
                <a:defRPr/>
              </a:pPr>
              <a:t>27.02.2023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021DCD0-7D0D-465E-87C2-E4B2470CD03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fade/>
  </p:transition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32023" y="1496508"/>
            <a:ext cx="12192000" cy="318346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32023" y="4802723"/>
            <a:ext cx="12192000" cy="2207684"/>
          </a:xfrm>
        </p:spPr>
        <p:txBody>
          <a:bodyPr/>
          <a:lstStyle>
            <a:lvl1pPr marL="0" indent="0" algn="ctr">
              <a:buNone/>
              <a:defRPr sz="2500"/>
            </a:lvl1pPr>
            <a:lvl2pPr marL="457157" indent="0" algn="ctr">
              <a:buNone/>
              <a:defRPr sz="2100"/>
            </a:lvl2pPr>
            <a:lvl3pPr marL="914310" indent="0" algn="ctr">
              <a:buNone/>
              <a:defRPr sz="1800"/>
            </a:lvl3pPr>
            <a:lvl4pPr marL="1371467" indent="0" algn="ctr">
              <a:buNone/>
              <a:defRPr sz="1600"/>
            </a:lvl4pPr>
            <a:lvl5pPr marL="1828626" indent="0" algn="ctr">
              <a:buNone/>
              <a:defRPr sz="1600"/>
            </a:lvl5pPr>
            <a:lvl6pPr marL="2285777" indent="0" algn="ctr">
              <a:buNone/>
              <a:defRPr sz="1600"/>
            </a:lvl6pPr>
            <a:lvl7pPr marL="2742932" indent="0" algn="ctr">
              <a:buNone/>
              <a:defRPr sz="1600"/>
            </a:lvl7pPr>
            <a:lvl8pPr marL="3200089" indent="0" algn="ctr">
              <a:buNone/>
              <a:defRPr sz="1600"/>
            </a:lvl8pPr>
            <a:lvl9pPr marL="3657246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36290C-97D4-450A-8F5B-318EF5515591}" type="datetime1">
              <a:rPr lang="ru-RU" smtClean="0"/>
              <a:pPr>
                <a:defRPr/>
              </a:pPr>
              <a:t>27.02.2023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5F68319-7308-4D37-9938-8374D839DE54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8720517"/>
      </p:ext>
    </p:extLst>
  </p:cSld>
  <p:clrMapOvr>
    <a:masterClrMapping/>
  </p:clrMapOvr>
  <p:transition spd="med">
    <p:fade/>
  </p:transition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D4E332-AC47-49CE-8593-54B50594A9B8}" type="datetime1">
              <a:rPr lang="ru-RU" smtClean="0"/>
              <a:pPr>
                <a:defRPr/>
              </a:pPr>
              <a:t>27.02.2023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F70863F-9805-43E9-890F-C62D72729587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6307480"/>
      </p:ext>
    </p:extLst>
  </p:cSld>
  <p:clrMapOvr>
    <a:masterClrMapping/>
  </p:clrMapOvr>
  <p:transition spd="med">
    <p:fade/>
  </p:transition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9140" y="2279672"/>
            <a:ext cx="14020800" cy="38036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09140" y="6119337"/>
            <a:ext cx="14020800" cy="2000249"/>
          </a:xfrm>
        </p:spPr>
        <p:txBody>
          <a:bodyPr/>
          <a:lstStyle>
            <a:lvl1pPr marL="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1pPr>
            <a:lvl2pPr marL="45715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1431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46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7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9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0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2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F20E72-0A68-4124-8DBA-60044512D55E}" type="datetime1">
              <a:rPr lang="ru-RU" smtClean="0"/>
              <a:pPr>
                <a:defRPr/>
              </a:pPr>
              <a:t>27.02.2023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0BDCED2-C850-4068-B2FC-8E656722CFA4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992047"/>
      </p:ext>
    </p:extLst>
  </p:cSld>
  <p:clrMapOvr>
    <a:masterClrMapping/>
  </p:clrMapOvr>
  <p:transition spd="med">
    <p:fade/>
  </p:transition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17602" y="2434167"/>
            <a:ext cx="6908800" cy="580178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229625" y="2434167"/>
            <a:ext cx="6908800" cy="580178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99DF03-B852-4C8F-B82A-57C9BD89065B}" type="datetime1">
              <a:rPr lang="ru-RU" smtClean="0"/>
              <a:pPr>
                <a:defRPr/>
              </a:pPr>
              <a:t>27.02.2023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E2A80D8-8507-41E2-BA76-EE2296AC7924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7690734"/>
      </p:ext>
    </p:extLst>
  </p:cSld>
  <p:clrMapOvr>
    <a:masterClrMapping/>
  </p:clrMapOvr>
  <p:transition spd="med">
    <p:fade/>
  </p:transition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9742" y="486853"/>
            <a:ext cx="14020800" cy="176741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19748" y="2241563"/>
            <a:ext cx="6877049" cy="1098549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57157" indent="0">
              <a:buNone/>
              <a:defRPr sz="2100" b="1"/>
            </a:lvl2pPr>
            <a:lvl3pPr marL="914310" indent="0">
              <a:buNone/>
              <a:defRPr sz="1800" b="1"/>
            </a:lvl3pPr>
            <a:lvl4pPr marL="1371467" indent="0">
              <a:buNone/>
              <a:defRPr sz="1600" b="1"/>
            </a:lvl4pPr>
            <a:lvl5pPr marL="1828626" indent="0">
              <a:buNone/>
              <a:defRPr sz="1600" b="1"/>
            </a:lvl5pPr>
            <a:lvl6pPr marL="2285777" indent="0">
              <a:buNone/>
              <a:defRPr sz="1600" b="1"/>
            </a:lvl6pPr>
            <a:lvl7pPr marL="2742932" indent="0">
              <a:buNone/>
              <a:defRPr sz="1600" b="1"/>
            </a:lvl7pPr>
            <a:lvl8pPr marL="3200089" indent="0">
              <a:buNone/>
              <a:defRPr sz="1600" b="1"/>
            </a:lvl8pPr>
            <a:lvl9pPr marL="3657246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119748" y="3340100"/>
            <a:ext cx="6877049" cy="4912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8229660" y="2241563"/>
            <a:ext cx="6910917" cy="1098549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57157" indent="0">
              <a:buNone/>
              <a:defRPr sz="2100" b="1"/>
            </a:lvl2pPr>
            <a:lvl3pPr marL="914310" indent="0">
              <a:buNone/>
              <a:defRPr sz="1800" b="1"/>
            </a:lvl3pPr>
            <a:lvl4pPr marL="1371467" indent="0">
              <a:buNone/>
              <a:defRPr sz="1600" b="1"/>
            </a:lvl4pPr>
            <a:lvl5pPr marL="1828626" indent="0">
              <a:buNone/>
              <a:defRPr sz="1600" b="1"/>
            </a:lvl5pPr>
            <a:lvl6pPr marL="2285777" indent="0">
              <a:buNone/>
              <a:defRPr sz="1600" b="1"/>
            </a:lvl6pPr>
            <a:lvl7pPr marL="2742932" indent="0">
              <a:buNone/>
              <a:defRPr sz="1600" b="1"/>
            </a:lvl7pPr>
            <a:lvl8pPr marL="3200089" indent="0">
              <a:buNone/>
              <a:defRPr sz="1600" b="1"/>
            </a:lvl8pPr>
            <a:lvl9pPr marL="3657246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8229660" y="3340100"/>
            <a:ext cx="6910917" cy="4912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42B49A-AEC3-4BBE-B655-580A1AB39B9C}" type="datetime1">
              <a:rPr lang="ru-RU" smtClean="0"/>
              <a:pPr>
                <a:defRPr/>
              </a:pPr>
              <a:t>27.02.2023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9721CDC-070C-4785-953B-0A83EF3188B9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572689"/>
      </p:ext>
    </p:extLst>
  </p:cSld>
  <p:clrMapOvr>
    <a:masterClrMapping/>
  </p:clrMapOvr>
  <p:transition spd="med">
    <p:fade/>
  </p:transition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C26CA3-8A47-4F93-9211-4859185E8810}" type="datetime1">
              <a:rPr lang="ru-RU" smtClean="0"/>
              <a:pPr>
                <a:defRPr/>
              </a:pPr>
              <a:t>27.02.2023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512376" y="8532440"/>
            <a:ext cx="4639735" cy="486834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B7E4D7E-E5C2-43FE-9CC7-C6A010FB669D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0410906"/>
      </p:ext>
    </p:extLst>
  </p:cSld>
  <p:clrMapOvr>
    <a:masterClrMapping/>
  </p:clrMapOvr>
  <p:transition spd="med">
    <p:fade/>
  </p:transition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83094D-0F00-4364-8BBA-D9F37FE23D5F}" type="datetime1">
              <a:rPr lang="ru-RU" smtClean="0"/>
              <a:pPr>
                <a:defRPr/>
              </a:pPr>
              <a:t>27.02.2023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480814" y="8475164"/>
            <a:ext cx="4625625" cy="486834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8AAC45A1-0930-4202-A38A-B6511A278AAB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9277388"/>
      </p:ext>
    </p:extLst>
  </p:cSld>
  <p:clrMapOvr>
    <a:masterClrMapping/>
  </p:clrMapOvr>
  <p:transition spd="med">
    <p:fade/>
  </p:transition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9736" y="609600"/>
            <a:ext cx="5242985" cy="2133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10966" y="1316588"/>
            <a:ext cx="8229602" cy="649816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5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19736" y="2743205"/>
            <a:ext cx="5242985" cy="5082117"/>
          </a:xfrm>
        </p:spPr>
        <p:txBody>
          <a:bodyPr/>
          <a:lstStyle>
            <a:lvl1pPr marL="0" indent="0">
              <a:buNone/>
              <a:defRPr sz="1600"/>
            </a:lvl1pPr>
            <a:lvl2pPr marL="457157" indent="0">
              <a:buNone/>
              <a:defRPr sz="1400"/>
            </a:lvl2pPr>
            <a:lvl3pPr marL="914310" indent="0">
              <a:buNone/>
              <a:defRPr sz="1200"/>
            </a:lvl3pPr>
            <a:lvl4pPr marL="1371467" indent="0">
              <a:buNone/>
              <a:defRPr sz="1100"/>
            </a:lvl4pPr>
            <a:lvl5pPr marL="1828626" indent="0">
              <a:buNone/>
              <a:defRPr sz="1100"/>
            </a:lvl5pPr>
            <a:lvl6pPr marL="2285777" indent="0">
              <a:buNone/>
              <a:defRPr sz="1100"/>
            </a:lvl6pPr>
            <a:lvl7pPr marL="2742932" indent="0">
              <a:buNone/>
              <a:defRPr sz="1100"/>
            </a:lvl7pPr>
            <a:lvl8pPr marL="3200089" indent="0">
              <a:buNone/>
              <a:defRPr sz="1100"/>
            </a:lvl8pPr>
            <a:lvl9pPr marL="3657246" indent="0">
              <a:buNone/>
              <a:defRPr sz="11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F4B9A2-6651-4E9F-96B6-83E61790EFAB}" type="datetime1">
              <a:rPr lang="ru-RU" smtClean="0"/>
              <a:pPr>
                <a:defRPr/>
              </a:pPr>
              <a:t>27.02.2023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62F540C-1435-46A0-AD8F-05A107B1C056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100988"/>
      </p:ext>
    </p:extLst>
  </p:cSld>
  <p:clrMapOvr>
    <a:masterClrMapping/>
  </p:clrMapOvr>
  <p:transition spd="med">
    <p:fade/>
  </p:transition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9736" y="609600"/>
            <a:ext cx="5242985" cy="2133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910966" y="1316588"/>
            <a:ext cx="8229602" cy="6498167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57" indent="0">
              <a:buNone/>
              <a:defRPr sz="2800"/>
            </a:lvl2pPr>
            <a:lvl3pPr marL="914310" indent="0">
              <a:buNone/>
              <a:defRPr sz="2500"/>
            </a:lvl3pPr>
            <a:lvl4pPr marL="1371467" indent="0">
              <a:buNone/>
              <a:defRPr sz="2100"/>
            </a:lvl4pPr>
            <a:lvl5pPr marL="1828626" indent="0">
              <a:buNone/>
              <a:defRPr sz="2100"/>
            </a:lvl5pPr>
            <a:lvl6pPr marL="2285777" indent="0">
              <a:buNone/>
              <a:defRPr sz="2100"/>
            </a:lvl6pPr>
            <a:lvl7pPr marL="2742932" indent="0">
              <a:buNone/>
              <a:defRPr sz="2100"/>
            </a:lvl7pPr>
            <a:lvl8pPr marL="3200089" indent="0">
              <a:buNone/>
              <a:defRPr sz="2100"/>
            </a:lvl8pPr>
            <a:lvl9pPr marL="3657246" indent="0">
              <a:buNone/>
              <a:defRPr sz="2100"/>
            </a:lvl9pPr>
          </a:lstStyle>
          <a:p>
            <a:pPr lv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19736" y="2743205"/>
            <a:ext cx="5242985" cy="5082117"/>
          </a:xfrm>
        </p:spPr>
        <p:txBody>
          <a:bodyPr/>
          <a:lstStyle>
            <a:lvl1pPr marL="0" indent="0">
              <a:buNone/>
              <a:defRPr sz="1600"/>
            </a:lvl1pPr>
            <a:lvl2pPr marL="457157" indent="0">
              <a:buNone/>
              <a:defRPr sz="1400"/>
            </a:lvl2pPr>
            <a:lvl3pPr marL="914310" indent="0">
              <a:buNone/>
              <a:defRPr sz="1200"/>
            </a:lvl3pPr>
            <a:lvl4pPr marL="1371467" indent="0">
              <a:buNone/>
              <a:defRPr sz="1100"/>
            </a:lvl4pPr>
            <a:lvl5pPr marL="1828626" indent="0">
              <a:buNone/>
              <a:defRPr sz="1100"/>
            </a:lvl5pPr>
            <a:lvl6pPr marL="2285777" indent="0">
              <a:buNone/>
              <a:defRPr sz="1100"/>
            </a:lvl6pPr>
            <a:lvl7pPr marL="2742932" indent="0">
              <a:buNone/>
              <a:defRPr sz="1100"/>
            </a:lvl7pPr>
            <a:lvl8pPr marL="3200089" indent="0">
              <a:buNone/>
              <a:defRPr sz="1100"/>
            </a:lvl8pPr>
            <a:lvl9pPr marL="3657246" indent="0">
              <a:buNone/>
              <a:defRPr sz="11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E9A28B-8E64-457F-89C1-5D6478584191}" type="datetime1">
              <a:rPr lang="ru-RU" smtClean="0"/>
              <a:pPr>
                <a:defRPr/>
              </a:pPr>
              <a:t>27.02.2023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764AF57-2860-4DD0-9BD3-55C78C025F6F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352404"/>
      </p:ext>
    </p:extLst>
  </p:cSld>
  <p:clrMapOvr>
    <a:masterClrMapping/>
  </p:clrMapOvr>
  <p:transition spd="med">
    <p:fade/>
  </p:transition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CE8D92-CA4B-48AF-AACE-0F95B329A41F}" type="datetime1">
              <a:rPr lang="ru-RU" smtClean="0"/>
              <a:pPr>
                <a:defRPr/>
              </a:pPr>
              <a:t>27.02.2023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CF2EFA10-0523-41F5-AA98-9F98F676E1C3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8846218"/>
      </p:ext>
    </p:extLst>
  </p:cSld>
  <p:clrMapOvr>
    <a:masterClrMapping/>
  </p:clrMapOvr>
  <p:transition spd="med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43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-11261" y="-29632"/>
            <a:ext cx="16258823" cy="321733"/>
            <a:chOff x="-4" y="-14"/>
            <a:chExt cx="5646" cy="149"/>
          </a:xfrm>
        </p:grpSpPr>
        <p:sp>
          <p:nvSpPr>
            <p:cNvPr id="4" name="Rectangle 198"/>
            <p:cNvSpPr>
              <a:spLocks noChangeArrowheads="1"/>
            </p:cNvSpPr>
            <p:nvPr userDrawn="1"/>
          </p:nvSpPr>
          <p:spPr bwMode="auto">
            <a:xfrm>
              <a:off x="-4" y="-14"/>
              <a:ext cx="3" cy="149"/>
            </a:xfrm>
            <a:prstGeom prst="rect">
              <a:avLst/>
            </a:prstGeom>
            <a:solidFill>
              <a:srgbClr val="0029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" name="Rectangle 199"/>
            <p:cNvSpPr>
              <a:spLocks noChangeArrowheads="1"/>
            </p:cNvSpPr>
            <p:nvPr userDrawn="1"/>
          </p:nvSpPr>
          <p:spPr bwMode="auto">
            <a:xfrm>
              <a:off x="-1" y="-14"/>
              <a:ext cx="4" cy="149"/>
            </a:xfrm>
            <a:prstGeom prst="rect">
              <a:avLst/>
            </a:prstGeom>
            <a:solidFill>
              <a:srgbClr val="0229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" name="Rectangle 200"/>
            <p:cNvSpPr>
              <a:spLocks noChangeArrowheads="1"/>
            </p:cNvSpPr>
            <p:nvPr userDrawn="1"/>
          </p:nvSpPr>
          <p:spPr bwMode="auto">
            <a:xfrm>
              <a:off x="3" y="-14"/>
              <a:ext cx="4" cy="149"/>
            </a:xfrm>
            <a:prstGeom prst="rect">
              <a:avLst/>
            </a:prstGeom>
            <a:solidFill>
              <a:srgbClr val="0429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" name="Rectangle 201"/>
            <p:cNvSpPr>
              <a:spLocks noChangeArrowheads="1"/>
            </p:cNvSpPr>
            <p:nvPr userDrawn="1"/>
          </p:nvSpPr>
          <p:spPr bwMode="auto">
            <a:xfrm>
              <a:off x="7" y="-14"/>
              <a:ext cx="3" cy="149"/>
            </a:xfrm>
            <a:prstGeom prst="rect">
              <a:avLst/>
            </a:prstGeom>
            <a:solidFill>
              <a:srgbClr val="06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" name="Rectangle 202"/>
            <p:cNvSpPr>
              <a:spLocks noChangeArrowheads="1"/>
            </p:cNvSpPr>
            <p:nvPr userDrawn="1"/>
          </p:nvSpPr>
          <p:spPr bwMode="auto">
            <a:xfrm>
              <a:off x="10" y="-14"/>
              <a:ext cx="4" cy="149"/>
            </a:xfrm>
            <a:prstGeom prst="rect">
              <a:avLst/>
            </a:prstGeom>
            <a:solidFill>
              <a:srgbClr val="08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" name="Rectangle 203"/>
            <p:cNvSpPr>
              <a:spLocks noChangeArrowheads="1"/>
            </p:cNvSpPr>
            <p:nvPr userDrawn="1"/>
          </p:nvSpPr>
          <p:spPr bwMode="auto">
            <a:xfrm>
              <a:off x="14" y="-14"/>
              <a:ext cx="6" cy="149"/>
            </a:xfrm>
            <a:prstGeom prst="rect">
              <a:avLst/>
            </a:prstGeom>
            <a:solidFill>
              <a:srgbClr val="0A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" name="Rectangle 204"/>
            <p:cNvSpPr>
              <a:spLocks noChangeArrowheads="1"/>
            </p:cNvSpPr>
            <p:nvPr userDrawn="1"/>
          </p:nvSpPr>
          <p:spPr bwMode="auto">
            <a:xfrm>
              <a:off x="20" y="-14"/>
              <a:ext cx="15" cy="149"/>
            </a:xfrm>
            <a:prstGeom prst="rect">
              <a:avLst/>
            </a:prstGeom>
            <a:solidFill>
              <a:srgbClr val="0C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" name="Rectangle 205"/>
            <p:cNvSpPr>
              <a:spLocks noChangeArrowheads="1"/>
            </p:cNvSpPr>
            <p:nvPr userDrawn="1"/>
          </p:nvSpPr>
          <p:spPr bwMode="auto">
            <a:xfrm>
              <a:off x="32" y="-14"/>
              <a:ext cx="11" cy="149"/>
            </a:xfrm>
            <a:prstGeom prst="rect">
              <a:avLst/>
            </a:prstGeom>
            <a:solidFill>
              <a:srgbClr val="0E2B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" name="Rectangle 206"/>
            <p:cNvSpPr>
              <a:spLocks noChangeArrowheads="1"/>
            </p:cNvSpPr>
            <p:nvPr userDrawn="1"/>
          </p:nvSpPr>
          <p:spPr bwMode="auto">
            <a:xfrm>
              <a:off x="43" y="-14"/>
              <a:ext cx="15" cy="149"/>
            </a:xfrm>
            <a:prstGeom prst="rect">
              <a:avLst/>
            </a:prstGeom>
            <a:solidFill>
              <a:srgbClr val="102B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" name="Rectangle 207"/>
            <p:cNvSpPr>
              <a:spLocks noChangeArrowheads="1"/>
            </p:cNvSpPr>
            <p:nvPr userDrawn="1"/>
          </p:nvSpPr>
          <p:spPr bwMode="auto">
            <a:xfrm>
              <a:off x="58" y="-14"/>
              <a:ext cx="18" cy="149"/>
            </a:xfrm>
            <a:prstGeom prst="rect">
              <a:avLst/>
            </a:prstGeom>
            <a:solidFill>
              <a:srgbClr val="122C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" name="Rectangle 208"/>
            <p:cNvSpPr>
              <a:spLocks noChangeArrowheads="1"/>
            </p:cNvSpPr>
            <p:nvPr userDrawn="1"/>
          </p:nvSpPr>
          <p:spPr bwMode="auto">
            <a:xfrm>
              <a:off x="73" y="-14"/>
              <a:ext cx="16" cy="149"/>
            </a:xfrm>
            <a:prstGeom prst="rect">
              <a:avLst/>
            </a:prstGeom>
            <a:solidFill>
              <a:srgbClr val="142D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" name="Rectangle 209"/>
            <p:cNvSpPr>
              <a:spLocks noChangeArrowheads="1"/>
            </p:cNvSpPr>
            <p:nvPr userDrawn="1"/>
          </p:nvSpPr>
          <p:spPr bwMode="auto">
            <a:xfrm>
              <a:off x="89" y="-14"/>
              <a:ext cx="22" cy="149"/>
            </a:xfrm>
            <a:prstGeom prst="rect">
              <a:avLst/>
            </a:prstGeom>
            <a:solidFill>
              <a:srgbClr val="162D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" name="Rectangle 210"/>
            <p:cNvSpPr>
              <a:spLocks noChangeArrowheads="1"/>
            </p:cNvSpPr>
            <p:nvPr userDrawn="1"/>
          </p:nvSpPr>
          <p:spPr bwMode="auto">
            <a:xfrm>
              <a:off x="111" y="-14"/>
              <a:ext cx="28" cy="149"/>
            </a:xfrm>
            <a:prstGeom prst="rect">
              <a:avLst/>
            </a:prstGeom>
            <a:solidFill>
              <a:srgbClr val="182D6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" name="Rectangle 211"/>
            <p:cNvSpPr>
              <a:spLocks noChangeArrowheads="1"/>
            </p:cNvSpPr>
            <p:nvPr userDrawn="1"/>
          </p:nvSpPr>
          <p:spPr bwMode="auto">
            <a:xfrm>
              <a:off x="139" y="-14"/>
              <a:ext cx="25" cy="149"/>
            </a:xfrm>
            <a:prstGeom prst="rect">
              <a:avLst/>
            </a:prstGeom>
            <a:solidFill>
              <a:srgbClr val="1A2F6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8" name="Rectangle 212"/>
            <p:cNvSpPr>
              <a:spLocks noChangeArrowheads="1"/>
            </p:cNvSpPr>
            <p:nvPr userDrawn="1"/>
          </p:nvSpPr>
          <p:spPr bwMode="auto">
            <a:xfrm>
              <a:off x="167" y="-14"/>
              <a:ext cx="24" cy="149"/>
            </a:xfrm>
            <a:prstGeom prst="rect">
              <a:avLst/>
            </a:prstGeom>
            <a:solidFill>
              <a:srgbClr val="1C306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9" name="Rectangle 213"/>
            <p:cNvSpPr>
              <a:spLocks noChangeArrowheads="1"/>
            </p:cNvSpPr>
            <p:nvPr userDrawn="1"/>
          </p:nvSpPr>
          <p:spPr bwMode="auto">
            <a:xfrm>
              <a:off x="188" y="-14"/>
              <a:ext cx="22" cy="149"/>
            </a:xfrm>
            <a:prstGeom prst="rect">
              <a:avLst/>
            </a:prstGeom>
            <a:solidFill>
              <a:srgbClr val="1E326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0" name="Rectangle 214"/>
            <p:cNvSpPr>
              <a:spLocks noChangeArrowheads="1"/>
            </p:cNvSpPr>
            <p:nvPr userDrawn="1"/>
          </p:nvSpPr>
          <p:spPr bwMode="auto">
            <a:xfrm>
              <a:off x="210" y="-14"/>
              <a:ext cx="25" cy="149"/>
            </a:xfrm>
            <a:prstGeom prst="rect">
              <a:avLst/>
            </a:prstGeom>
            <a:solidFill>
              <a:srgbClr val="20326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1" name="Rectangle 215"/>
            <p:cNvSpPr>
              <a:spLocks noChangeArrowheads="1"/>
            </p:cNvSpPr>
            <p:nvPr userDrawn="1"/>
          </p:nvSpPr>
          <p:spPr bwMode="auto">
            <a:xfrm>
              <a:off x="232" y="-14"/>
              <a:ext cx="40" cy="149"/>
            </a:xfrm>
            <a:prstGeom prst="rect">
              <a:avLst/>
            </a:prstGeom>
            <a:solidFill>
              <a:srgbClr val="22336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2" name="Rectangle 216"/>
            <p:cNvSpPr>
              <a:spLocks noChangeArrowheads="1"/>
            </p:cNvSpPr>
            <p:nvPr userDrawn="1"/>
          </p:nvSpPr>
          <p:spPr bwMode="auto">
            <a:xfrm>
              <a:off x="272" y="-14"/>
              <a:ext cx="22" cy="149"/>
            </a:xfrm>
            <a:prstGeom prst="rect">
              <a:avLst/>
            </a:prstGeom>
            <a:solidFill>
              <a:srgbClr val="24356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3" name="Rectangle 217"/>
            <p:cNvSpPr>
              <a:spLocks noChangeArrowheads="1"/>
            </p:cNvSpPr>
            <p:nvPr userDrawn="1"/>
          </p:nvSpPr>
          <p:spPr bwMode="auto">
            <a:xfrm>
              <a:off x="294" y="-14"/>
              <a:ext cx="25" cy="149"/>
            </a:xfrm>
            <a:prstGeom prst="rect">
              <a:avLst/>
            </a:prstGeom>
            <a:solidFill>
              <a:srgbClr val="26366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4" name="Rectangle 218"/>
            <p:cNvSpPr>
              <a:spLocks noChangeArrowheads="1"/>
            </p:cNvSpPr>
            <p:nvPr userDrawn="1"/>
          </p:nvSpPr>
          <p:spPr bwMode="auto">
            <a:xfrm>
              <a:off x="316" y="-14"/>
              <a:ext cx="25" cy="149"/>
            </a:xfrm>
            <a:prstGeom prst="rect">
              <a:avLst/>
            </a:prstGeom>
            <a:solidFill>
              <a:srgbClr val="28376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5" name="Rectangle 219"/>
            <p:cNvSpPr>
              <a:spLocks noChangeArrowheads="1"/>
            </p:cNvSpPr>
            <p:nvPr userDrawn="1"/>
          </p:nvSpPr>
          <p:spPr bwMode="auto">
            <a:xfrm>
              <a:off x="343" y="-14"/>
              <a:ext cx="33" cy="149"/>
            </a:xfrm>
            <a:prstGeom prst="rect">
              <a:avLst/>
            </a:prstGeom>
            <a:solidFill>
              <a:srgbClr val="2A386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6" name="Rectangle 220"/>
            <p:cNvSpPr>
              <a:spLocks noChangeArrowheads="1"/>
            </p:cNvSpPr>
            <p:nvPr userDrawn="1"/>
          </p:nvSpPr>
          <p:spPr bwMode="auto">
            <a:xfrm>
              <a:off x="376" y="-14"/>
              <a:ext cx="25" cy="149"/>
            </a:xfrm>
            <a:prstGeom prst="rect">
              <a:avLst/>
            </a:prstGeom>
            <a:solidFill>
              <a:srgbClr val="2C396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7" name="Rectangle 221"/>
            <p:cNvSpPr>
              <a:spLocks noChangeArrowheads="1"/>
            </p:cNvSpPr>
            <p:nvPr userDrawn="1"/>
          </p:nvSpPr>
          <p:spPr bwMode="auto">
            <a:xfrm>
              <a:off x="403" y="-14"/>
              <a:ext cx="28" cy="149"/>
            </a:xfrm>
            <a:prstGeom prst="rect">
              <a:avLst/>
            </a:prstGeom>
            <a:solidFill>
              <a:srgbClr val="2D3B6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8" name="Rectangle 222"/>
            <p:cNvSpPr>
              <a:spLocks noChangeArrowheads="1"/>
            </p:cNvSpPr>
            <p:nvPr userDrawn="1"/>
          </p:nvSpPr>
          <p:spPr bwMode="auto">
            <a:xfrm>
              <a:off x="431" y="-14"/>
              <a:ext cx="33" cy="149"/>
            </a:xfrm>
            <a:prstGeom prst="rect">
              <a:avLst/>
            </a:prstGeom>
            <a:solidFill>
              <a:srgbClr val="2F3C6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9" name="Rectangle 223"/>
            <p:cNvSpPr>
              <a:spLocks noChangeArrowheads="1"/>
            </p:cNvSpPr>
            <p:nvPr userDrawn="1"/>
          </p:nvSpPr>
          <p:spPr bwMode="auto">
            <a:xfrm>
              <a:off x="464" y="-14"/>
              <a:ext cx="25" cy="149"/>
            </a:xfrm>
            <a:prstGeom prst="rect">
              <a:avLst/>
            </a:prstGeom>
            <a:solidFill>
              <a:srgbClr val="313D6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0" name="Rectangle 224"/>
            <p:cNvSpPr>
              <a:spLocks noChangeArrowheads="1"/>
            </p:cNvSpPr>
            <p:nvPr userDrawn="1"/>
          </p:nvSpPr>
          <p:spPr bwMode="auto">
            <a:xfrm>
              <a:off x="491" y="-14"/>
              <a:ext cx="40" cy="149"/>
            </a:xfrm>
            <a:prstGeom prst="rect">
              <a:avLst/>
            </a:prstGeom>
            <a:solidFill>
              <a:srgbClr val="333F6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1" name="Rectangle 225"/>
            <p:cNvSpPr>
              <a:spLocks noChangeArrowheads="1"/>
            </p:cNvSpPr>
            <p:nvPr userDrawn="1"/>
          </p:nvSpPr>
          <p:spPr bwMode="auto">
            <a:xfrm>
              <a:off x="531" y="-14"/>
              <a:ext cx="25" cy="149"/>
            </a:xfrm>
            <a:prstGeom prst="rect">
              <a:avLst/>
            </a:prstGeom>
            <a:solidFill>
              <a:srgbClr val="35406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2" name="Rectangle 226"/>
            <p:cNvSpPr>
              <a:spLocks noChangeArrowheads="1"/>
            </p:cNvSpPr>
            <p:nvPr userDrawn="1"/>
          </p:nvSpPr>
          <p:spPr bwMode="auto">
            <a:xfrm>
              <a:off x="558" y="-14"/>
              <a:ext cx="27" cy="149"/>
            </a:xfrm>
            <a:prstGeom prst="rect">
              <a:avLst/>
            </a:prstGeom>
            <a:solidFill>
              <a:srgbClr val="37426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3" name="Rectangle 227"/>
            <p:cNvSpPr>
              <a:spLocks noChangeArrowheads="1"/>
            </p:cNvSpPr>
            <p:nvPr userDrawn="1"/>
          </p:nvSpPr>
          <p:spPr bwMode="auto">
            <a:xfrm>
              <a:off x="585" y="-14"/>
              <a:ext cx="23" cy="149"/>
            </a:xfrm>
            <a:prstGeom prst="rect">
              <a:avLst/>
            </a:prstGeom>
            <a:solidFill>
              <a:srgbClr val="38446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4" name="Rectangle 228"/>
            <p:cNvSpPr>
              <a:spLocks noChangeArrowheads="1"/>
            </p:cNvSpPr>
            <p:nvPr userDrawn="1"/>
          </p:nvSpPr>
          <p:spPr bwMode="auto">
            <a:xfrm>
              <a:off x="608" y="-14"/>
              <a:ext cx="38" cy="149"/>
            </a:xfrm>
            <a:prstGeom prst="rect">
              <a:avLst/>
            </a:prstGeom>
            <a:solidFill>
              <a:srgbClr val="3A456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5" name="Rectangle 229"/>
            <p:cNvSpPr>
              <a:spLocks noChangeArrowheads="1"/>
            </p:cNvSpPr>
            <p:nvPr userDrawn="1"/>
          </p:nvSpPr>
          <p:spPr bwMode="auto">
            <a:xfrm>
              <a:off x="646" y="-14"/>
              <a:ext cx="28" cy="149"/>
            </a:xfrm>
            <a:prstGeom prst="rect">
              <a:avLst/>
            </a:prstGeom>
            <a:solidFill>
              <a:srgbClr val="3C476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6" name="Rectangle 230"/>
            <p:cNvSpPr>
              <a:spLocks noChangeArrowheads="1"/>
            </p:cNvSpPr>
            <p:nvPr userDrawn="1"/>
          </p:nvSpPr>
          <p:spPr bwMode="auto">
            <a:xfrm>
              <a:off x="674" y="-14"/>
              <a:ext cx="38" cy="149"/>
            </a:xfrm>
            <a:prstGeom prst="rect">
              <a:avLst/>
            </a:prstGeom>
            <a:solidFill>
              <a:srgbClr val="3E486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7" name="Rectangle 231"/>
            <p:cNvSpPr>
              <a:spLocks noChangeArrowheads="1"/>
            </p:cNvSpPr>
            <p:nvPr userDrawn="1"/>
          </p:nvSpPr>
          <p:spPr bwMode="auto">
            <a:xfrm>
              <a:off x="712" y="-14"/>
              <a:ext cx="25" cy="149"/>
            </a:xfrm>
            <a:prstGeom prst="rect">
              <a:avLst/>
            </a:prstGeom>
            <a:solidFill>
              <a:srgbClr val="404A6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8" name="Rectangle 232"/>
            <p:cNvSpPr>
              <a:spLocks noChangeArrowheads="1"/>
            </p:cNvSpPr>
            <p:nvPr userDrawn="1"/>
          </p:nvSpPr>
          <p:spPr bwMode="auto">
            <a:xfrm>
              <a:off x="740" y="-14"/>
              <a:ext cx="38" cy="149"/>
            </a:xfrm>
            <a:prstGeom prst="rect">
              <a:avLst/>
            </a:prstGeom>
            <a:solidFill>
              <a:srgbClr val="424B6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9" name="Rectangle 233"/>
            <p:cNvSpPr>
              <a:spLocks noChangeArrowheads="1"/>
            </p:cNvSpPr>
            <p:nvPr userDrawn="1"/>
          </p:nvSpPr>
          <p:spPr bwMode="auto">
            <a:xfrm>
              <a:off x="778" y="-14"/>
              <a:ext cx="25" cy="149"/>
            </a:xfrm>
            <a:prstGeom prst="rect">
              <a:avLst/>
            </a:prstGeom>
            <a:solidFill>
              <a:srgbClr val="444D7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0" name="Rectangle 234"/>
            <p:cNvSpPr>
              <a:spLocks noChangeArrowheads="1"/>
            </p:cNvSpPr>
            <p:nvPr userDrawn="1"/>
          </p:nvSpPr>
          <p:spPr bwMode="auto">
            <a:xfrm>
              <a:off x="806" y="-14"/>
              <a:ext cx="33" cy="149"/>
            </a:xfrm>
            <a:prstGeom prst="rect">
              <a:avLst/>
            </a:prstGeom>
            <a:solidFill>
              <a:srgbClr val="464E7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1" name="Rectangle 235"/>
            <p:cNvSpPr>
              <a:spLocks noChangeArrowheads="1"/>
            </p:cNvSpPr>
            <p:nvPr userDrawn="1"/>
          </p:nvSpPr>
          <p:spPr bwMode="auto">
            <a:xfrm>
              <a:off x="839" y="-14"/>
              <a:ext cx="28" cy="149"/>
            </a:xfrm>
            <a:prstGeom prst="rect">
              <a:avLst/>
            </a:prstGeom>
            <a:solidFill>
              <a:srgbClr val="47507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2" name="Rectangle 236"/>
            <p:cNvSpPr>
              <a:spLocks noChangeArrowheads="1"/>
            </p:cNvSpPr>
            <p:nvPr userDrawn="1"/>
          </p:nvSpPr>
          <p:spPr bwMode="auto">
            <a:xfrm>
              <a:off x="867" y="-14"/>
              <a:ext cx="25" cy="149"/>
            </a:xfrm>
            <a:prstGeom prst="rect">
              <a:avLst/>
            </a:prstGeom>
            <a:solidFill>
              <a:srgbClr val="49517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3" name="Rectangle 237"/>
            <p:cNvSpPr>
              <a:spLocks noChangeArrowheads="1"/>
            </p:cNvSpPr>
            <p:nvPr userDrawn="1"/>
          </p:nvSpPr>
          <p:spPr bwMode="auto">
            <a:xfrm>
              <a:off x="895" y="-14"/>
              <a:ext cx="38" cy="149"/>
            </a:xfrm>
            <a:prstGeom prst="rect">
              <a:avLst/>
            </a:prstGeom>
            <a:solidFill>
              <a:srgbClr val="4B537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4" name="Rectangle 238"/>
            <p:cNvSpPr>
              <a:spLocks noChangeArrowheads="1"/>
            </p:cNvSpPr>
            <p:nvPr userDrawn="1"/>
          </p:nvSpPr>
          <p:spPr bwMode="auto">
            <a:xfrm>
              <a:off x="933" y="-14"/>
              <a:ext cx="27" cy="149"/>
            </a:xfrm>
            <a:prstGeom prst="rect">
              <a:avLst/>
            </a:prstGeom>
            <a:solidFill>
              <a:srgbClr val="4D557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5" name="Rectangle 239"/>
            <p:cNvSpPr>
              <a:spLocks noChangeArrowheads="1"/>
            </p:cNvSpPr>
            <p:nvPr userDrawn="1"/>
          </p:nvSpPr>
          <p:spPr bwMode="auto">
            <a:xfrm>
              <a:off x="960" y="-14"/>
              <a:ext cx="30" cy="149"/>
            </a:xfrm>
            <a:prstGeom prst="rect">
              <a:avLst/>
            </a:prstGeom>
            <a:solidFill>
              <a:srgbClr val="4F567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6" name="Rectangle 240"/>
            <p:cNvSpPr>
              <a:spLocks noChangeArrowheads="1"/>
            </p:cNvSpPr>
            <p:nvPr userDrawn="1"/>
          </p:nvSpPr>
          <p:spPr bwMode="auto">
            <a:xfrm>
              <a:off x="993" y="-14"/>
              <a:ext cx="25" cy="149"/>
            </a:xfrm>
            <a:prstGeom prst="rect">
              <a:avLst/>
            </a:prstGeom>
            <a:solidFill>
              <a:srgbClr val="50587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7" name="Rectangle 241"/>
            <p:cNvSpPr>
              <a:spLocks noChangeArrowheads="1"/>
            </p:cNvSpPr>
            <p:nvPr userDrawn="1"/>
          </p:nvSpPr>
          <p:spPr bwMode="auto">
            <a:xfrm>
              <a:off x="1016" y="-14"/>
              <a:ext cx="25" cy="149"/>
            </a:xfrm>
            <a:prstGeom prst="rect">
              <a:avLst/>
            </a:prstGeom>
            <a:solidFill>
              <a:srgbClr val="52597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8" name="Rectangle 242"/>
            <p:cNvSpPr>
              <a:spLocks noChangeArrowheads="1"/>
            </p:cNvSpPr>
            <p:nvPr userDrawn="1"/>
          </p:nvSpPr>
          <p:spPr bwMode="auto">
            <a:xfrm>
              <a:off x="1043" y="-14"/>
              <a:ext cx="39" cy="149"/>
            </a:xfrm>
            <a:prstGeom prst="rect">
              <a:avLst/>
            </a:prstGeom>
            <a:solidFill>
              <a:srgbClr val="545B7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9" name="Rectangle 243"/>
            <p:cNvSpPr>
              <a:spLocks noChangeArrowheads="1"/>
            </p:cNvSpPr>
            <p:nvPr userDrawn="1"/>
          </p:nvSpPr>
          <p:spPr bwMode="auto">
            <a:xfrm>
              <a:off x="1082" y="-14"/>
              <a:ext cx="28" cy="149"/>
            </a:xfrm>
            <a:prstGeom prst="rect">
              <a:avLst/>
            </a:prstGeom>
            <a:solidFill>
              <a:srgbClr val="565C7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0" name="Rectangle 244"/>
            <p:cNvSpPr>
              <a:spLocks noChangeArrowheads="1"/>
            </p:cNvSpPr>
            <p:nvPr userDrawn="1"/>
          </p:nvSpPr>
          <p:spPr bwMode="auto">
            <a:xfrm>
              <a:off x="1110" y="-14"/>
              <a:ext cx="25" cy="149"/>
            </a:xfrm>
            <a:prstGeom prst="rect">
              <a:avLst/>
            </a:prstGeom>
            <a:solidFill>
              <a:srgbClr val="585E7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1" name="Rectangle 245"/>
            <p:cNvSpPr>
              <a:spLocks noChangeArrowheads="1"/>
            </p:cNvSpPr>
            <p:nvPr userDrawn="1"/>
          </p:nvSpPr>
          <p:spPr bwMode="auto">
            <a:xfrm>
              <a:off x="1136" y="-14"/>
              <a:ext cx="25" cy="149"/>
            </a:xfrm>
            <a:prstGeom prst="rect">
              <a:avLst/>
            </a:prstGeom>
            <a:solidFill>
              <a:srgbClr val="59607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2" name="Rectangle 246"/>
            <p:cNvSpPr>
              <a:spLocks noChangeArrowheads="1"/>
            </p:cNvSpPr>
            <p:nvPr userDrawn="1"/>
          </p:nvSpPr>
          <p:spPr bwMode="auto">
            <a:xfrm>
              <a:off x="1159" y="-14"/>
              <a:ext cx="35" cy="149"/>
            </a:xfrm>
            <a:prstGeom prst="rect">
              <a:avLst/>
            </a:prstGeom>
            <a:solidFill>
              <a:srgbClr val="5B617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3" name="Rectangle 247"/>
            <p:cNvSpPr>
              <a:spLocks noChangeArrowheads="1"/>
            </p:cNvSpPr>
            <p:nvPr userDrawn="1"/>
          </p:nvSpPr>
          <p:spPr bwMode="auto">
            <a:xfrm>
              <a:off x="1197" y="-14"/>
              <a:ext cx="28" cy="149"/>
            </a:xfrm>
            <a:prstGeom prst="rect">
              <a:avLst/>
            </a:prstGeom>
            <a:solidFill>
              <a:srgbClr val="5D637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4" name="Rectangle 248"/>
            <p:cNvSpPr>
              <a:spLocks noChangeArrowheads="1"/>
            </p:cNvSpPr>
            <p:nvPr userDrawn="1"/>
          </p:nvSpPr>
          <p:spPr bwMode="auto">
            <a:xfrm>
              <a:off x="1225" y="-14"/>
              <a:ext cx="22" cy="149"/>
            </a:xfrm>
            <a:prstGeom prst="rect">
              <a:avLst/>
            </a:prstGeom>
            <a:solidFill>
              <a:srgbClr val="5E657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5" name="Rectangle 249"/>
            <p:cNvSpPr>
              <a:spLocks noChangeArrowheads="1"/>
            </p:cNvSpPr>
            <p:nvPr userDrawn="1"/>
          </p:nvSpPr>
          <p:spPr bwMode="auto">
            <a:xfrm>
              <a:off x="1247" y="-14"/>
              <a:ext cx="38" cy="149"/>
            </a:xfrm>
            <a:prstGeom prst="rect">
              <a:avLst/>
            </a:prstGeom>
            <a:solidFill>
              <a:srgbClr val="60668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6" name="Rectangle 250"/>
            <p:cNvSpPr>
              <a:spLocks noChangeArrowheads="1"/>
            </p:cNvSpPr>
            <p:nvPr userDrawn="1"/>
          </p:nvSpPr>
          <p:spPr bwMode="auto">
            <a:xfrm>
              <a:off x="1285" y="-14"/>
              <a:ext cx="28" cy="149"/>
            </a:xfrm>
            <a:prstGeom prst="rect">
              <a:avLst/>
            </a:prstGeom>
            <a:solidFill>
              <a:srgbClr val="62688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7" name="Rectangle 251"/>
            <p:cNvSpPr>
              <a:spLocks noChangeArrowheads="1"/>
            </p:cNvSpPr>
            <p:nvPr userDrawn="1"/>
          </p:nvSpPr>
          <p:spPr bwMode="auto">
            <a:xfrm>
              <a:off x="1313" y="-14"/>
              <a:ext cx="22" cy="149"/>
            </a:xfrm>
            <a:prstGeom prst="rect">
              <a:avLst/>
            </a:prstGeom>
            <a:solidFill>
              <a:srgbClr val="64698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8" name="Rectangle 252"/>
            <p:cNvSpPr>
              <a:spLocks noChangeArrowheads="1"/>
            </p:cNvSpPr>
            <p:nvPr userDrawn="1"/>
          </p:nvSpPr>
          <p:spPr bwMode="auto">
            <a:xfrm>
              <a:off x="1335" y="-14"/>
              <a:ext cx="25" cy="149"/>
            </a:xfrm>
            <a:prstGeom prst="rect">
              <a:avLst/>
            </a:prstGeom>
            <a:solidFill>
              <a:srgbClr val="656B8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9" name="Rectangle 253"/>
            <p:cNvSpPr>
              <a:spLocks noChangeArrowheads="1"/>
            </p:cNvSpPr>
            <p:nvPr userDrawn="1"/>
          </p:nvSpPr>
          <p:spPr bwMode="auto">
            <a:xfrm>
              <a:off x="1357" y="-14"/>
              <a:ext cx="39" cy="149"/>
            </a:xfrm>
            <a:prstGeom prst="rect">
              <a:avLst/>
            </a:prstGeom>
            <a:solidFill>
              <a:srgbClr val="676C8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0" name="Rectangle 254"/>
            <p:cNvSpPr>
              <a:spLocks noChangeArrowheads="1"/>
            </p:cNvSpPr>
            <p:nvPr userDrawn="1"/>
          </p:nvSpPr>
          <p:spPr bwMode="auto">
            <a:xfrm>
              <a:off x="1396" y="-14"/>
              <a:ext cx="25" cy="149"/>
            </a:xfrm>
            <a:prstGeom prst="rect">
              <a:avLst/>
            </a:prstGeom>
            <a:solidFill>
              <a:srgbClr val="696E8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1" name="Rectangle 255"/>
            <p:cNvSpPr>
              <a:spLocks noChangeArrowheads="1"/>
            </p:cNvSpPr>
            <p:nvPr userDrawn="1"/>
          </p:nvSpPr>
          <p:spPr bwMode="auto">
            <a:xfrm>
              <a:off x="1424" y="-14"/>
              <a:ext cx="32" cy="149"/>
            </a:xfrm>
            <a:prstGeom prst="rect">
              <a:avLst/>
            </a:prstGeom>
            <a:solidFill>
              <a:srgbClr val="6B6F8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2" name="Rectangle 256"/>
            <p:cNvSpPr>
              <a:spLocks noChangeArrowheads="1"/>
            </p:cNvSpPr>
            <p:nvPr userDrawn="1"/>
          </p:nvSpPr>
          <p:spPr bwMode="auto">
            <a:xfrm>
              <a:off x="1456" y="-14"/>
              <a:ext cx="25" cy="149"/>
            </a:xfrm>
            <a:prstGeom prst="rect">
              <a:avLst/>
            </a:prstGeom>
            <a:solidFill>
              <a:srgbClr val="6C718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3" name="Rectangle 257"/>
            <p:cNvSpPr>
              <a:spLocks noChangeArrowheads="1"/>
            </p:cNvSpPr>
            <p:nvPr userDrawn="1"/>
          </p:nvSpPr>
          <p:spPr bwMode="auto">
            <a:xfrm>
              <a:off x="1484" y="-14"/>
              <a:ext cx="28" cy="149"/>
            </a:xfrm>
            <a:prstGeom prst="rect">
              <a:avLst/>
            </a:prstGeom>
            <a:solidFill>
              <a:srgbClr val="6E738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4" name="Rectangle 258"/>
            <p:cNvSpPr>
              <a:spLocks noChangeArrowheads="1"/>
            </p:cNvSpPr>
            <p:nvPr userDrawn="1"/>
          </p:nvSpPr>
          <p:spPr bwMode="auto">
            <a:xfrm>
              <a:off x="1512" y="-14"/>
              <a:ext cx="32" cy="149"/>
            </a:xfrm>
            <a:prstGeom prst="rect">
              <a:avLst/>
            </a:prstGeom>
            <a:solidFill>
              <a:srgbClr val="70748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5" name="Rectangle 259"/>
            <p:cNvSpPr>
              <a:spLocks noChangeArrowheads="1"/>
            </p:cNvSpPr>
            <p:nvPr userDrawn="1"/>
          </p:nvSpPr>
          <p:spPr bwMode="auto">
            <a:xfrm>
              <a:off x="1544" y="-14"/>
              <a:ext cx="25" cy="149"/>
            </a:xfrm>
            <a:prstGeom prst="rect">
              <a:avLst/>
            </a:prstGeom>
            <a:solidFill>
              <a:srgbClr val="72768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6" name="Rectangle 260"/>
            <p:cNvSpPr>
              <a:spLocks noChangeArrowheads="1"/>
            </p:cNvSpPr>
            <p:nvPr userDrawn="1"/>
          </p:nvSpPr>
          <p:spPr bwMode="auto">
            <a:xfrm>
              <a:off x="1572" y="-14"/>
              <a:ext cx="39" cy="149"/>
            </a:xfrm>
            <a:prstGeom prst="rect">
              <a:avLst/>
            </a:prstGeom>
            <a:solidFill>
              <a:srgbClr val="74788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7" name="Rectangle 261"/>
            <p:cNvSpPr>
              <a:spLocks noChangeArrowheads="1"/>
            </p:cNvSpPr>
            <p:nvPr userDrawn="1"/>
          </p:nvSpPr>
          <p:spPr bwMode="auto">
            <a:xfrm>
              <a:off x="1611" y="-14"/>
              <a:ext cx="22" cy="149"/>
            </a:xfrm>
            <a:prstGeom prst="rect">
              <a:avLst/>
            </a:prstGeom>
            <a:solidFill>
              <a:srgbClr val="757A8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8" name="Rectangle 262"/>
            <p:cNvSpPr>
              <a:spLocks noChangeArrowheads="1"/>
            </p:cNvSpPr>
            <p:nvPr userDrawn="1"/>
          </p:nvSpPr>
          <p:spPr bwMode="auto">
            <a:xfrm>
              <a:off x="1633" y="-14"/>
              <a:ext cx="28" cy="149"/>
            </a:xfrm>
            <a:prstGeom prst="rect">
              <a:avLst/>
            </a:prstGeom>
            <a:solidFill>
              <a:srgbClr val="777B8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9" name="Rectangle 263"/>
            <p:cNvSpPr>
              <a:spLocks noChangeArrowheads="1"/>
            </p:cNvSpPr>
            <p:nvPr userDrawn="1"/>
          </p:nvSpPr>
          <p:spPr bwMode="auto">
            <a:xfrm>
              <a:off x="1661" y="-14"/>
              <a:ext cx="25" cy="149"/>
            </a:xfrm>
            <a:prstGeom prst="rect">
              <a:avLst/>
            </a:prstGeom>
            <a:solidFill>
              <a:srgbClr val="797D9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0" name="Rectangle 264"/>
            <p:cNvSpPr>
              <a:spLocks noChangeArrowheads="1"/>
            </p:cNvSpPr>
            <p:nvPr userDrawn="1"/>
          </p:nvSpPr>
          <p:spPr bwMode="auto">
            <a:xfrm>
              <a:off x="1688" y="-14"/>
              <a:ext cx="25" cy="149"/>
            </a:xfrm>
            <a:prstGeom prst="rect">
              <a:avLst/>
            </a:prstGeom>
            <a:solidFill>
              <a:srgbClr val="7B7E9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1" name="Rectangle 265"/>
            <p:cNvSpPr>
              <a:spLocks noChangeArrowheads="1"/>
            </p:cNvSpPr>
            <p:nvPr userDrawn="1"/>
          </p:nvSpPr>
          <p:spPr bwMode="auto">
            <a:xfrm>
              <a:off x="1710" y="-14"/>
              <a:ext cx="33" cy="149"/>
            </a:xfrm>
            <a:prstGeom prst="rect">
              <a:avLst/>
            </a:prstGeom>
            <a:solidFill>
              <a:srgbClr val="7C809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2" name="Rectangle 266"/>
            <p:cNvSpPr>
              <a:spLocks noChangeArrowheads="1"/>
            </p:cNvSpPr>
            <p:nvPr userDrawn="1"/>
          </p:nvSpPr>
          <p:spPr bwMode="auto">
            <a:xfrm>
              <a:off x="1743" y="-14"/>
              <a:ext cx="25" cy="149"/>
            </a:xfrm>
            <a:prstGeom prst="rect">
              <a:avLst/>
            </a:prstGeom>
            <a:solidFill>
              <a:srgbClr val="7E819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3" name="Rectangle 267"/>
            <p:cNvSpPr>
              <a:spLocks noChangeArrowheads="1"/>
            </p:cNvSpPr>
            <p:nvPr userDrawn="1"/>
          </p:nvSpPr>
          <p:spPr bwMode="auto">
            <a:xfrm>
              <a:off x="1771" y="-14"/>
              <a:ext cx="27" cy="149"/>
            </a:xfrm>
            <a:prstGeom prst="rect">
              <a:avLst/>
            </a:prstGeom>
            <a:solidFill>
              <a:srgbClr val="80839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4" name="Rectangle 268"/>
            <p:cNvSpPr>
              <a:spLocks noChangeArrowheads="1"/>
            </p:cNvSpPr>
            <p:nvPr userDrawn="1"/>
          </p:nvSpPr>
          <p:spPr bwMode="auto">
            <a:xfrm>
              <a:off x="1798" y="-14"/>
              <a:ext cx="31" cy="149"/>
            </a:xfrm>
            <a:prstGeom prst="rect">
              <a:avLst/>
            </a:prstGeom>
            <a:solidFill>
              <a:srgbClr val="81859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5" name="Rectangle 269"/>
            <p:cNvSpPr>
              <a:spLocks noChangeArrowheads="1"/>
            </p:cNvSpPr>
            <p:nvPr userDrawn="1"/>
          </p:nvSpPr>
          <p:spPr bwMode="auto">
            <a:xfrm>
              <a:off x="1832" y="-14"/>
              <a:ext cx="27" cy="149"/>
            </a:xfrm>
            <a:prstGeom prst="rect">
              <a:avLst/>
            </a:prstGeom>
            <a:solidFill>
              <a:srgbClr val="83869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6" name="Rectangle 270"/>
            <p:cNvSpPr>
              <a:spLocks noChangeArrowheads="1"/>
            </p:cNvSpPr>
            <p:nvPr userDrawn="1"/>
          </p:nvSpPr>
          <p:spPr bwMode="auto">
            <a:xfrm>
              <a:off x="1859" y="-14"/>
              <a:ext cx="25" cy="149"/>
            </a:xfrm>
            <a:prstGeom prst="rect">
              <a:avLst/>
            </a:prstGeom>
            <a:solidFill>
              <a:srgbClr val="85889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7" name="Rectangle 271"/>
            <p:cNvSpPr>
              <a:spLocks noChangeArrowheads="1"/>
            </p:cNvSpPr>
            <p:nvPr userDrawn="1"/>
          </p:nvSpPr>
          <p:spPr bwMode="auto">
            <a:xfrm>
              <a:off x="1886" y="-14"/>
              <a:ext cx="25" cy="149"/>
            </a:xfrm>
            <a:prstGeom prst="rect">
              <a:avLst/>
            </a:prstGeom>
            <a:solidFill>
              <a:srgbClr val="868A9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8" name="Rectangle 272"/>
            <p:cNvSpPr>
              <a:spLocks noChangeArrowheads="1"/>
            </p:cNvSpPr>
            <p:nvPr userDrawn="1"/>
          </p:nvSpPr>
          <p:spPr bwMode="auto">
            <a:xfrm>
              <a:off x="1908" y="-14"/>
              <a:ext cx="34" cy="149"/>
            </a:xfrm>
            <a:prstGeom prst="rect">
              <a:avLst/>
            </a:prstGeom>
            <a:solidFill>
              <a:srgbClr val="888B9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9" name="Rectangle 273"/>
            <p:cNvSpPr>
              <a:spLocks noChangeArrowheads="1"/>
            </p:cNvSpPr>
            <p:nvPr userDrawn="1"/>
          </p:nvSpPr>
          <p:spPr bwMode="auto">
            <a:xfrm>
              <a:off x="1942" y="-14"/>
              <a:ext cx="22" cy="149"/>
            </a:xfrm>
            <a:prstGeom prst="rect">
              <a:avLst/>
            </a:prstGeom>
            <a:solidFill>
              <a:srgbClr val="898D9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0" name="Rectangle 274"/>
            <p:cNvSpPr>
              <a:spLocks noChangeArrowheads="1"/>
            </p:cNvSpPr>
            <p:nvPr userDrawn="1"/>
          </p:nvSpPr>
          <p:spPr bwMode="auto">
            <a:xfrm>
              <a:off x="1964" y="-14"/>
              <a:ext cx="27" cy="149"/>
            </a:xfrm>
            <a:prstGeom prst="rect">
              <a:avLst/>
            </a:prstGeom>
            <a:solidFill>
              <a:srgbClr val="8B8E9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1" name="Rectangle 275"/>
            <p:cNvSpPr>
              <a:spLocks noChangeArrowheads="1"/>
            </p:cNvSpPr>
            <p:nvPr userDrawn="1"/>
          </p:nvSpPr>
          <p:spPr bwMode="auto">
            <a:xfrm>
              <a:off x="1991" y="-14"/>
              <a:ext cx="36" cy="149"/>
            </a:xfrm>
            <a:prstGeom prst="rect">
              <a:avLst/>
            </a:prstGeom>
            <a:solidFill>
              <a:srgbClr val="8D909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2" name="Rectangle 276"/>
            <p:cNvSpPr>
              <a:spLocks noChangeArrowheads="1"/>
            </p:cNvSpPr>
            <p:nvPr userDrawn="1"/>
          </p:nvSpPr>
          <p:spPr bwMode="auto">
            <a:xfrm>
              <a:off x="2030" y="-14"/>
              <a:ext cx="25" cy="149"/>
            </a:xfrm>
            <a:prstGeom prst="rect">
              <a:avLst/>
            </a:prstGeom>
            <a:solidFill>
              <a:srgbClr val="8F91A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3" name="Rectangle 277"/>
            <p:cNvSpPr>
              <a:spLocks noChangeArrowheads="1"/>
            </p:cNvSpPr>
            <p:nvPr userDrawn="1"/>
          </p:nvSpPr>
          <p:spPr bwMode="auto">
            <a:xfrm>
              <a:off x="2052" y="-14"/>
              <a:ext cx="25" cy="149"/>
            </a:xfrm>
            <a:prstGeom prst="rect">
              <a:avLst/>
            </a:prstGeom>
            <a:solidFill>
              <a:srgbClr val="9093A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4" name="Rectangle 278"/>
            <p:cNvSpPr>
              <a:spLocks noChangeArrowheads="1"/>
            </p:cNvSpPr>
            <p:nvPr userDrawn="1"/>
          </p:nvSpPr>
          <p:spPr bwMode="auto">
            <a:xfrm>
              <a:off x="2079" y="-14"/>
              <a:ext cx="39" cy="149"/>
            </a:xfrm>
            <a:prstGeom prst="rect">
              <a:avLst/>
            </a:prstGeom>
            <a:solidFill>
              <a:srgbClr val="9295A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5" name="Rectangle 279"/>
            <p:cNvSpPr>
              <a:spLocks noChangeArrowheads="1"/>
            </p:cNvSpPr>
            <p:nvPr userDrawn="1"/>
          </p:nvSpPr>
          <p:spPr bwMode="auto">
            <a:xfrm>
              <a:off x="2118" y="-14"/>
              <a:ext cx="25" cy="149"/>
            </a:xfrm>
            <a:prstGeom prst="rect">
              <a:avLst/>
            </a:prstGeom>
            <a:solidFill>
              <a:srgbClr val="9496A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6" name="Rectangle 280"/>
            <p:cNvSpPr>
              <a:spLocks noChangeArrowheads="1"/>
            </p:cNvSpPr>
            <p:nvPr userDrawn="1"/>
          </p:nvSpPr>
          <p:spPr bwMode="auto">
            <a:xfrm>
              <a:off x="2140" y="-14"/>
              <a:ext cx="22" cy="149"/>
            </a:xfrm>
            <a:prstGeom prst="rect">
              <a:avLst/>
            </a:prstGeom>
            <a:solidFill>
              <a:srgbClr val="9598A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7" name="Rectangle 281"/>
            <p:cNvSpPr>
              <a:spLocks noChangeArrowheads="1"/>
            </p:cNvSpPr>
            <p:nvPr userDrawn="1"/>
          </p:nvSpPr>
          <p:spPr bwMode="auto">
            <a:xfrm>
              <a:off x="2162" y="-14"/>
              <a:ext cx="28" cy="149"/>
            </a:xfrm>
            <a:prstGeom prst="rect">
              <a:avLst/>
            </a:prstGeom>
            <a:solidFill>
              <a:srgbClr val="9699A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8" name="Rectangle 282"/>
            <p:cNvSpPr>
              <a:spLocks noChangeArrowheads="1"/>
            </p:cNvSpPr>
            <p:nvPr userDrawn="1"/>
          </p:nvSpPr>
          <p:spPr bwMode="auto">
            <a:xfrm>
              <a:off x="2190" y="-14"/>
              <a:ext cx="25" cy="149"/>
            </a:xfrm>
            <a:prstGeom prst="rect">
              <a:avLst/>
            </a:prstGeom>
            <a:solidFill>
              <a:srgbClr val="989BA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9" name="Rectangle 283"/>
            <p:cNvSpPr>
              <a:spLocks noChangeArrowheads="1"/>
            </p:cNvSpPr>
            <p:nvPr userDrawn="1"/>
          </p:nvSpPr>
          <p:spPr bwMode="auto">
            <a:xfrm>
              <a:off x="2217" y="-14"/>
              <a:ext cx="25" cy="149"/>
            </a:xfrm>
            <a:prstGeom prst="rect">
              <a:avLst/>
            </a:prstGeom>
            <a:solidFill>
              <a:srgbClr val="9A9CA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0" name="Rectangle 284"/>
            <p:cNvSpPr>
              <a:spLocks noChangeArrowheads="1"/>
            </p:cNvSpPr>
            <p:nvPr userDrawn="1"/>
          </p:nvSpPr>
          <p:spPr bwMode="auto">
            <a:xfrm>
              <a:off x="2240" y="-14"/>
              <a:ext cx="29" cy="149"/>
            </a:xfrm>
            <a:prstGeom prst="rect">
              <a:avLst/>
            </a:prstGeom>
            <a:solidFill>
              <a:srgbClr val="9B9EA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1" name="Rectangle 285"/>
            <p:cNvSpPr>
              <a:spLocks noChangeArrowheads="1"/>
            </p:cNvSpPr>
            <p:nvPr userDrawn="1"/>
          </p:nvSpPr>
          <p:spPr bwMode="auto">
            <a:xfrm>
              <a:off x="2272" y="-14"/>
              <a:ext cx="28" cy="149"/>
            </a:xfrm>
            <a:prstGeom prst="rect">
              <a:avLst/>
            </a:prstGeom>
            <a:solidFill>
              <a:srgbClr val="9D9FA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2" name="Rectangle 286"/>
            <p:cNvSpPr>
              <a:spLocks noChangeArrowheads="1"/>
            </p:cNvSpPr>
            <p:nvPr userDrawn="1"/>
          </p:nvSpPr>
          <p:spPr bwMode="auto">
            <a:xfrm>
              <a:off x="2300" y="-14"/>
              <a:ext cx="38" cy="149"/>
            </a:xfrm>
            <a:prstGeom prst="rect">
              <a:avLst/>
            </a:prstGeom>
            <a:solidFill>
              <a:srgbClr val="9FA1A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3" name="Rectangle 287"/>
            <p:cNvSpPr>
              <a:spLocks noChangeArrowheads="1"/>
            </p:cNvSpPr>
            <p:nvPr userDrawn="1"/>
          </p:nvSpPr>
          <p:spPr bwMode="auto">
            <a:xfrm>
              <a:off x="2338" y="-14"/>
              <a:ext cx="23" cy="149"/>
            </a:xfrm>
            <a:prstGeom prst="rect">
              <a:avLst/>
            </a:prstGeom>
            <a:solidFill>
              <a:srgbClr val="A0A3A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4" name="Rectangle 288"/>
            <p:cNvSpPr>
              <a:spLocks noChangeArrowheads="1"/>
            </p:cNvSpPr>
            <p:nvPr userDrawn="1"/>
          </p:nvSpPr>
          <p:spPr bwMode="auto">
            <a:xfrm>
              <a:off x="2361" y="-14"/>
              <a:ext cx="27" cy="149"/>
            </a:xfrm>
            <a:prstGeom prst="rect">
              <a:avLst/>
            </a:prstGeom>
            <a:solidFill>
              <a:srgbClr val="A2A4A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5" name="Rectangle 289"/>
            <p:cNvSpPr>
              <a:spLocks noChangeArrowheads="1"/>
            </p:cNvSpPr>
            <p:nvPr userDrawn="1"/>
          </p:nvSpPr>
          <p:spPr bwMode="auto">
            <a:xfrm>
              <a:off x="2388" y="-14"/>
              <a:ext cx="45" cy="149"/>
            </a:xfrm>
            <a:prstGeom prst="rect">
              <a:avLst/>
            </a:prstGeom>
            <a:solidFill>
              <a:srgbClr val="A4A6B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6" name="Rectangle 290"/>
            <p:cNvSpPr>
              <a:spLocks noChangeArrowheads="1"/>
            </p:cNvSpPr>
            <p:nvPr userDrawn="1"/>
          </p:nvSpPr>
          <p:spPr bwMode="auto">
            <a:xfrm>
              <a:off x="2433" y="-14"/>
              <a:ext cx="25" cy="149"/>
            </a:xfrm>
            <a:prstGeom prst="rect">
              <a:avLst/>
            </a:prstGeom>
            <a:solidFill>
              <a:srgbClr val="A6A8B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7" name="Rectangle 291"/>
            <p:cNvSpPr>
              <a:spLocks noChangeArrowheads="1"/>
            </p:cNvSpPr>
            <p:nvPr userDrawn="1"/>
          </p:nvSpPr>
          <p:spPr bwMode="auto">
            <a:xfrm>
              <a:off x="2459" y="-14"/>
              <a:ext cx="40" cy="149"/>
            </a:xfrm>
            <a:prstGeom prst="rect">
              <a:avLst/>
            </a:prstGeom>
            <a:solidFill>
              <a:srgbClr val="A8AAB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8" name="Rectangle 292"/>
            <p:cNvSpPr>
              <a:spLocks noChangeArrowheads="1"/>
            </p:cNvSpPr>
            <p:nvPr userDrawn="1"/>
          </p:nvSpPr>
          <p:spPr bwMode="auto">
            <a:xfrm>
              <a:off x="2499" y="-14"/>
              <a:ext cx="44" cy="149"/>
            </a:xfrm>
            <a:prstGeom prst="rect">
              <a:avLst/>
            </a:prstGeom>
            <a:solidFill>
              <a:srgbClr val="AAACB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9" name="Rectangle 293"/>
            <p:cNvSpPr>
              <a:spLocks noChangeArrowheads="1"/>
            </p:cNvSpPr>
            <p:nvPr userDrawn="1"/>
          </p:nvSpPr>
          <p:spPr bwMode="auto">
            <a:xfrm>
              <a:off x="2543" y="-14"/>
              <a:ext cx="38" cy="149"/>
            </a:xfrm>
            <a:prstGeom prst="rect">
              <a:avLst/>
            </a:prstGeom>
            <a:solidFill>
              <a:srgbClr val="ACAEB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0" name="Rectangle 294"/>
            <p:cNvSpPr>
              <a:spLocks noChangeArrowheads="1"/>
            </p:cNvSpPr>
            <p:nvPr userDrawn="1"/>
          </p:nvSpPr>
          <p:spPr bwMode="auto">
            <a:xfrm>
              <a:off x="2581" y="-14"/>
              <a:ext cx="22" cy="149"/>
            </a:xfrm>
            <a:prstGeom prst="rect">
              <a:avLst/>
            </a:prstGeom>
            <a:solidFill>
              <a:srgbClr val="AEAFB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1" name="Rectangle 295"/>
            <p:cNvSpPr>
              <a:spLocks noChangeArrowheads="1"/>
            </p:cNvSpPr>
            <p:nvPr userDrawn="1"/>
          </p:nvSpPr>
          <p:spPr bwMode="auto">
            <a:xfrm>
              <a:off x="2603" y="-14"/>
              <a:ext cx="28" cy="149"/>
            </a:xfrm>
            <a:prstGeom prst="rect">
              <a:avLst/>
            </a:prstGeom>
            <a:solidFill>
              <a:srgbClr val="AFB1B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2" name="Rectangle 296"/>
            <p:cNvSpPr>
              <a:spLocks noChangeArrowheads="1"/>
            </p:cNvSpPr>
            <p:nvPr userDrawn="1"/>
          </p:nvSpPr>
          <p:spPr bwMode="auto">
            <a:xfrm>
              <a:off x="2631" y="-14"/>
              <a:ext cx="43" cy="149"/>
            </a:xfrm>
            <a:prstGeom prst="rect">
              <a:avLst/>
            </a:prstGeom>
            <a:solidFill>
              <a:srgbClr val="B1B3B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3" name="Rectangle 297"/>
            <p:cNvSpPr>
              <a:spLocks noChangeArrowheads="1"/>
            </p:cNvSpPr>
            <p:nvPr userDrawn="1"/>
          </p:nvSpPr>
          <p:spPr bwMode="auto">
            <a:xfrm>
              <a:off x="2674" y="-14"/>
              <a:ext cx="37" cy="149"/>
            </a:xfrm>
            <a:prstGeom prst="rect">
              <a:avLst/>
            </a:prstGeom>
            <a:solidFill>
              <a:srgbClr val="B3B5B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4" name="Rectangle 298"/>
            <p:cNvSpPr>
              <a:spLocks noChangeArrowheads="1"/>
            </p:cNvSpPr>
            <p:nvPr userDrawn="1"/>
          </p:nvSpPr>
          <p:spPr bwMode="auto">
            <a:xfrm>
              <a:off x="2714" y="-14"/>
              <a:ext cx="27" cy="149"/>
            </a:xfrm>
            <a:prstGeom prst="rect">
              <a:avLst/>
            </a:prstGeom>
            <a:solidFill>
              <a:srgbClr val="B5B6B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5" name="Rectangle 299"/>
            <p:cNvSpPr>
              <a:spLocks noChangeArrowheads="1"/>
            </p:cNvSpPr>
            <p:nvPr userDrawn="1"/>
          </p:nvSpPr>
          <p:spPr bwMode="auto">
            <a:xfrm>
              <a:off x="2741" y="-14"/>
              <a:ext cx="25" cy="149"/>
            </a:xfrm>
            <a:prstGeom prst="rect">
              <a:avLst/>
            </a:prstGeom>
            <a:solidFill>
              <a:srgbClr val="B7B8C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6" name="Rectangle 300"/>
            <p:cNvSpPr>
              <a:spLocks noChangeArrowheads="1"/>
            </p:cNvSpPr>
            <p:nvPr userDrawn="1"/>
          </p:nvSpPr>
          <p:spPr bwMode="auto">
            <a:xfrm>
              <a:off x="2769" y="-14"/>
              <a:ext cx="38" cy="149"/>
            </a:xfrm>
            <a:prstGeom prst="rect">
              <a:avLst/>
            </a:prstGeom>
            <a:solidFill>
              <a:srgbClr val="B8BAC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7" name="Rectangle 301"/>
            <p:cNvSpPr>
              <a:spLocks noChangeArrowheads="1"/>
            </p:cNvSpPr>
            <p:nvPr userDrawn="1"/>
          </p:nvSpPr>
          <p:spPr bwMode="auto">
            <a:xfrm>
              <a:off x="2807" y="-14"/>
              <a:ext cx="25" cy="149"/>
            </a:xfrm>
            <a:prstGeom prst="rect">
              <a:avLst/>
            </a:prstGeom>
            <a:solidFill>
              <a:srgbClr val="BABBC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8" name="Rectangle 302"/>
            <p:cNvSpPr>
              <a:spLocks noChangeArrowheads="1"/>
            </p:cNvSpPr>
            <p:nvPr userDrawn="1"/>
          </p:nvSpPr>
          <p:spPr bwMode="auto">
            <a:xfrm>
              <a:off x="2829" y="-14"/>
              <a:ext cx="44" cy="149"/>
            </a:xfrm>
            <a:prstGeom prst="rect">
              <a:avLst/>
            </a:prstGeom>
            <a:solidFill>
              <a:srgbClr val="BBBDC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9" name="Rectangle 303"/>
            <p:cNvSpPr>
              <a:spLocks noChangeArrowheads="1"/>
            </p:cNvSpPr>
            <p:nvPr userDrawn="1"/>
          </p:nvSpPr>
          <p:spPr bwMode="auto">
            <a:xfrm>
              <a:off x="2873" y="-14"/>
              <a:ext cx="36" cy="149"/>
            </a:xfrm>
            <a:prstGeom prst="rect">
              <a:avLst/>
            </a:prstGeom>
            <a:solidFill>
              <a:srgbClr val="BDBFC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0" name="Rectangle 304"/>
            <p:cNvSpPr>
              <a:spLocks noChangeArrowheads="1"/>
            </p:cNvSpPr>
            <p:nvPr userDrawn="1"/>
          </p:nvSpPr>
          <p:spPr bwMode="auto">
            <a:xfrm>
              <a:off x="2912" y="-14"/>
              <a:ext cx="27" cy="149"/>
            </a:xfrm>
            <a:prstGeom prst="rect">
              <a:avLst/>
            </a:prstGeom>
            <a:solidFill>
              <a:srgbClr val="BFC0C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1" name="Rectangle 305"/>
            <p:cNvSpPr>
              <a:spLocks noChangeArrowheads="1"/>
            </p:cNvSpPr>
            <p:nvPr userDrawn="1"/>
          </p:nvSpPr>
          <p:spPr bwMode="auto">
            <a:xfrm>
              <a:off x="2939" y="-14"/>
              <a:ext cx="45" cy="149"/>
            </a:xfrm>
            <a:prstGeom prst="rect">
              <a:avLst/>
            </a:prstGeom>
            <a:solidFill>
              <a:srgbClr val="C1C2C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2" name="Rectangle 306"/>
            <p:cNvSpPr>
              <a:spLocks noChangeArrowheads="1"/>
            </p:cNvSpPr>
            <p:nvPr userDrawn="1"/>
          </p:nvSpPr>
          <p:spPr bwMode="auto">
            <a:xfrm>
              <a:off x="2984" y="-14"/>
              <a:ext cx="44" cy="149"/>
            </a:xfrm>
            <a:prstGeom prst="rect">
              <a:avLst/>
            </a:prstGeom>
            <a:solidFill>
              <a:srgbClr val="C3C4C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3" name="Rectangle 307"/>
            <p:cNvSpPr>
              <a:spLocks noChangeArrowheads="1"/>
            </p:cNvSpPr>
            <p:nvPr userDrawn="1"/>
          </p:nvSpPr>
          <p:spPr bwMode="auto">
            <a:xfrm>
              <a:off x="3028" y="-14"/>
              <a:ext cx="44" cy="149"/>
            </a:xfrm>
            <a:prstGeom prst="rect">
              <a:avLst/>
            </a:prstGeom>
            <a:solidFill>
              <a:srgbClr val="C5C6C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4" name="Rectangle 308"/>
            <p:cNvSpPr>
              <a:spLocks noChangeArrowheads="1"/>
            </p:cNvSpPr>
            <p:nvPr userDrawn="1"/>
          </p:nvSpPr>
          <p:spPr bwMode="auto">
            <a:xfrm>
              <a:off x="3072" y="-14"/>
              <a:ext cx="44" cy="149"/>
            </a:xfrm>
            <a:prstGeom prst="rect">
              <a:avLst/>
            </a:prstGeom>
            <a:solidFill>
              <a:srgbClr val="C7C8C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5" name="Rectangle 309"/>
            <p:cNvSpPr>
              <a:spLocks noChangeArrowheads="1"/>
            </p:cNvSpPr>
            <p:nvPr userDrawn="1"/>
          </p:nvSpPr>
          <p:spPr bwMode="auto">
            <a:xfrm>
              <a:off x="3116" y="-14"/>
              <a:ext cx="41" cy="149"/>
            </a:xfrm>
            <a:prstGeom prst="rect">
              <a:avLst/>
            </a:prstGeom>
            <a:solidFill>
              <a:srgbClr val="C9CAD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6" name="Rectangle 310"/>
            <p:cNvSpPr>
              <a:spLocks noChangeArrowheads="1"/>
            </p:cNvSpPr>
            <p:nvPr userDrawn="1"/>
          </p:nvSpPr>
          <p:spPr bwMode="auto">
            <a:xfrm>
              <a:off x="3160" y="-14"/>
              <a:ext cx="44" cy="149"/>
            </a:xfrm>
            <a:prstGeom prst="rect">
              <a:avLst/>
            </a:prstGeom>
            <a:solidFill>
              <a:srgbClr val="CBCCD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7" name="Rectangle 311"/>
            <p:cNvSpPr>
              <a:spLocks noChangeArrowheads="1"/>
            </p:cNvSpPr>
            <p:nvPr userDrawn="1"/>
          </p:nvSpPr>
          <p:spPr bwMode="auto">
            <a:xfrm>
              <a:off x="3204" y="-14"/>
              <a:ext cx="45" cy="149"/>
            </a:xfrm>
            <a:prstGeom prst="rect">
              <a:avLst/>
            </a:prstGeom>
            <a:solidFill>
              <a:srgbClr val="CDCED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8" name="Rectangle 312"/>
            <p:cNvSpPr>
              <a:spLocks noChangeArrowheads="1"/>
            </p:cNvSpPr>
            <p:nvPr userDrawn="1"/>
          </p:nvSpPr>
          <p:spPr bwMode="auto">
            <a:xfrm>
              <a:off x="3249" y="-14"/>
              <a:ext cx="44" cy="149"/>
            </a:xfrm>
            <a:prstGeom prst="rect">
              <a:avLst/>
            </a:prstGeom>
            <a:solidFill>
              <a:srgbClr val="CECFD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9" name="Rectangle 313"/>
            <p:cNvSpPr>
              <a:spLocks noChangeArrowheads="1"/>
            </p:cNvSpPr>
            <p:nvPr userDrawn="1"/>
          </p:nvSpPr>
          <p:spPr bwMode="auto">
            <a:xfrm>
              <a:off x="3293" y="-14"/>
              <a:ext cx="44" cy="149"/>
            </a:xfrm>
            <a:prstGeom prst="rect">
              <a:avLst/>
            </a:prstGeom>
            <a:solidFill>
              <a:srgbClr val="D0D1D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0" name="Rectangle 314"/>
            <p:cNvSpPr>
              <a:spLocks noChangeArrowheads="1"/>
            </p:cNvSpPr>
            <p:nvPr userDrawn="1"/>
          </p:nvSpPr>
          <p:spPr bwMode="auto">
            <a:xfrm>
              <a:off x="3337" y="-14"/>
              <a:ext cx="44" cy="149"/>
            </a:xfrm>
            <a:prstGeom prst="rect">
              <a:avLst/>
            </a:prstGeom>
            <a:solidFill>
              <a:srgbClr val="D2D3D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1" name="Rectangle 315"/>
            <p:cNvSpPr>
              <a:spLocks noChangeArrowheads="1"/>
            </p:cNvSpPr>
            <p:nvPr userDrawn="1"/>
          </p:nvSpPr>
          <p:spPr bwMode="auto">
            <a:xfrm>
              <a:off x="3381" y="-14"/>
              <a:ext cx="43" cy="149"/>
            </a:xfrm>
            <a:prstGeom prst="rect">
              <a:avLst/>
            </a:prstGeom>
            <a:solidFill>
              <a:srgbClr val="D4D5D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2" name="Rectangle 316"/>
            <p:cNvSpPr>
              <a:spLocks noChangeArrowheads="1"/>
            </p:cNvSpPr>
            <p:nvPr userDrawn="1"/>
          </p:nvSpPr>
          <p:spPr bwMode="auto">
            <a:xfrm>
              <a:off x="3424" y="-14"/>
              <a:ext cx="44" cy="149"/>
            </a:xfrm>
            <a:prstGeom prst="rect">
              <a:avLst/>
            </a:prstGeom>
            <a:solidFill>
              <a:srgbClr val="D6D6D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3" name="Rectangle 317"/>
            <p:cNvSpPr>
              <a:spLocks noChangeArrowheads="1"/>
            </p:cNvSpPr>
            <p:nvPr userDrawn="1"/>
          </p:nvSpPr>
          <p:spPr bwMode="auto">
            <a:xfrm>
              <a:off x="3468" y="-14"/>
              <a:ext cx="45" cy="149"/>
            </a:xfrm>
            <a:prstGeom prst="rect">
              <a:avLst/>
            </a:prstGeom>
            <a:solidFill>
              <a:srgbClr val="D7D8D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4" name="Rectangle 318"/>
            <p:cNvSpPr>
              <a:spLocks noChangeArrowheads="1"/>
            </p:cNvSpPr>
            <p:nvPr userDrawn="1"/>
          </p:nvSpPr>
          <p:spPr bwMode="auto">
            <a:xfrm>
              <a:off x="3513" y="-14"/>
              <a:ext cx="66" cy="149"/>
            </a:xfrm>
            <a:prstGeom prst="rect">
              <a:avLst/>
            </a:prstGeom>
            <a:solidFill>
              <a:srgbClr val="D9DAD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5" name="Rectangle 319"/>
            <p:cNvSpPr>
              <a:spLocks noChangeArrowheads="1"/>
            </p:cNvSpPr>
            <p:nvPr userDrawn="1"/>
          </p:nvSpPr>
          <p:spPr bwMode="auto">
            <a:xfrm>
              <a:off x="3579" y="-14"/>
              <a:ext cx="44" cy="149"/>
            </a:xfrm>
            <a:prstGeom prst="rect">
              <a:avLst/>
            </a:prstGeom>
            <a:solidFill>
              <a:srgbClr val="DBDCE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6" name="Rectangle 320"/>
            <p:cNvSpPr>
              <a:spLocks noChangeArrowheads="1"/>
            </p:cNvSpPr>
            <p:nvPr userDrawn="1"/>
          </p:nvSpPr>
          <p:spPr bwMode="auto">
            <a:xfrm>
              <a:off x="3623" y="-14"/>
              <a:ext cx="66" cy="149"/>
            </a:xfrm>
            <a:prstGeom prst="rect">
              <a:avLst/>
            </a:prstGeom>
            <a:solidFill>
              <a:srgbClr val="DDDEE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7" name="Rectangle 321"/>
            <p:cNvSpPr>
              <a:spLocks noChangeArrowheads="1"/>
            </p:cNvSpPr>
            <p:nvPr userDrawn="1"/>
          </p:nvSpPr>
          <p:spPr bwMode="auto">
            <a:xfrm>
              <a:off x="3689" y="-14"/>
              <a:ext cx="44" cy="149"/>
            </a:xfrm>
            <a:prstGeom prst="rect">
              <a:avLst/>
            </a:prstGeom>
            <a:solidFill>
              <a:srgbClr val="DFE0E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8" name="Rectangle 322"/>
            <p:cNvSpPr>
              <a:spLocks noChangeArrowheads="1"/>
            </p:cNvSpPr>
            <p:nvPr userDrawn="1"/>
          </p:nvSpPr>
          <p:spPr bwMode="auto">
            <a:xfrm>
              <a:off x="3733" y="-14"/>
              <a:ext cx="44" cy="149"/>
            </a:xfrm>
            <a:prstGeom prst="rect">
              <a:avLst/>
            </a:prstGeom>
            <a:solidFill>
              <a:srgbClr val="E1E1E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9" name="Rectangle 323"/>
            <p:cNvSpPr>
              <a:spLocks noChangeArrowheads="1"/>
            </p:cNvSpPr>
            <p:nvPr userDrawn="1"/>
          </p:nvSpPr>
          <p:spPr bwMode="auto">
            <a:xfrm>
              <a:off x="3777" y="-14"/>
              <a:ext cx="45" cy="149"/>
            </a:xfrm>
            <a:prstGeom prst="rect">
              <a:avLst/>
            </a:prstGeom>
            <a:solidFill>
              <a:srgbClr val="E2E2E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0" name="Rectangle 324"/>
            <p:cNvSpPr>
              <a:spLocks noChangeArrowheads="1"/>
            </p:cNvSpPr>
            <p:nvPr userDrawn="1"/>
          </p:nvSpPr>
          <p:spPr bwMode="auto">
            <a:xfrm>
              <a:off x="3822" y="-14"/>
              <a:ext cx="44" cy="149"/>
            </a:xfrm>
            <a:prstGeom prst="rect">
              <a:avLst/>
            </a:prstGeom>
            <a:solidFill>
              <a:srgbClr val="E3E4E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1" name="Rectangle 325"/>
            <p:cNvSpPr>
              <a:spLocks noChangeArrowheads="1"/>
            </p:cNvSpPr>
            <p:nvPr userDrawn="1"/>
          </p:nvSpPr>
          <p:spPr bwMode="auto">
            <a:xfrm>
              <a:off x="3866" y="-14"/>
              <a:ext cx="66" cy="149"/>
            </a:xfrm>
            <a:prstGeom prst="rect">
              <a:avLst/>
            </a:prstGeom>
            <a:solidFill>
              <a:srgbClr val="E5E5E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2" name="Rectangle 326"/>
            <p:cNvSpPr>
              <a:spLocks noChangeArrowheads="1"/>
            </p:cNvSpPr>
            <p:nvPr userDrawn="1"/>
          </p:nvSpPr>
          <p:spPr bwMode="auto">
            <a:xfrm>
              <a:off x="3932" y="-14"/>
              <a:ext cx="44" cy="149"/>
            </a:xfrm>
            <a:prstGeom prst="rect">
              <a:avLst/>
            </a:prstGeom>
            <a:solidFill>
              <a:srgbClr val="E6E7E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3" name="Rectangle 327"/>
            <p:cNvSpPr>
              <a:spLocks noChangeArrowheads="1"/>
            </p:cNvSpPr>
            <p:nvPr userDrawn="1"/>
          </p:nvSpPr>
          <p:spPr bwMode="auto">
            <a:xfrm>
              <a:off x="3976" y="-14"/>
              <a:ext cx="66" cy="149"/>
            </a:xfrm>
            <a:prstGeom prst="rect">
              <a:avLst/>
            </a:prstGeom>
            <a:solidFill>
              <a:srgbClr val="E8E8E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4" name="Rectangle 328"/>
            <p:cNvSpPr>
              <a:spLocks noChangeArrowheads="1"/>
            </p:cNvSpPr>
            <p:nvPr userDrawn="1"/>
          </p:nvSpPr>
          <p:spPr bwMode="auto">
            <a:xfrm>
              <a:off x="4042" y="-14"/>
              <a:ext cx="70" cy="149"/>
            </a:xfrm>
            <a:prstGeom prst="rect">
              <a:avLst/>
            </a:prstGeom>
            <a:solidFill>
              <a:srgbClr val="EAEAE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5" name="Rectangle 329"/>
            <p:cNvSpPr>
              <a:spLocks noChangeArrowheads="1"/>
            </p:cNvSpPr>
            <p:nvPr userDrawn="1"/>
          </p:nvSpPr>
          <p:spPr bwMode="auto">
            <a:xfrm>
              <a:off x="4109" y="-14"/>
              <a:ext cx="65" cy="149"/>
            </a:xfrm>
            <a:prstGeom prst="rect">
              <a:avLst/>
            </a:prstGeom>
            <a:solidFill>
              <a:srgbClr val="EBECE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6" name="Rectangle 330"/>
            <p:cNvSpPr>
              <a:spLocks noChangeArrowheads="1"/>
            </p:cNvSpPr>
            <p:nvPr userDrawn="1"/>
          </p:nvSpPr>
          <p:spPr bwMode="auto">
            <a:xfrm>
              <a:off x="4174" y="-14"/>
              <a:ext cx="66" cy="149"/>
            </a:xfrm>
            <a:prstGeom prst="rect">
              <a:avLst/>
            </a:prstGeom>
            <a:solidFill>
              <a:srgbClr val="EDEDE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7" name="Rectangle 331"/>
            <p:cNvSpPr>
              <a:spLocks noChangeArrowheads="1"/>
            </p:cNvSpPr>
            <p:nvPr userDrawn="1"/>
          </p:nvSpPr>
          <p:spPr bwMode="auto">
            <a:xfrm>
              <a:off x="4240" y="-14"/>
              <a:ext cx="69" cy="149"/>
            </a:xfrm>
            <a:prstGeom prst="rect">
              <a:avLst/>
            </a:prstGeom>
            <a:solidFill>
              <a:srgbClr val="EEEFF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8" name="Rectangle 332"/>
            <p:cNvSpPr>
              <a:spLocks noChangeArrowheads="1"/>
            </p:cNvSpPr>
            <p:nvPr userDrawn="1"/>
          </p:nvSpPr>
          <p:spPr bwMode="auto">
            <a:xfrm>
              <a:off x="4306" y="-14"/>
              <a:ext cx="89" cy="149"/>
            </a:xfrm>
            <a:prstGeom prst="rect">
              <a:avLst/>
            </a:prstGeom>
            <a:solidFill>
              <a:srgbClr val="F0F0F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9" name="Rectangle 333"/>
            <p:cNvSpPr>
              <a:spLocks noChangeArrowheads="1"/>
            </p:cNvSpPr>
            <p:nvPr userDrawn="1"/>
          </p:nvSpPr>
          <p:spPr bwMode="auto">
            <a:xfrm>
              <a:off x="4395" y="-14"/>
              <a:ext cx="85" cy="149"/>
            </a:xfrm>
            <a:prstGeom prst="rect">
              <a:avLst/>
            </a:prstGeom>
            <a:solidFill>
              <a:srgbClr val="F2F2F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0" name="Rectangle 334"/>
            <p:cNvSpPr>
              <a:spLocks noChangeArrowheads="1"/>
            </p:cNvSpPr>
            <p:nvPr userDrawn="1"/>
          </p:nvSpPr>
          <p:spPr bwMode="auto">
            <a:xfrm>
              <a:off x="4483" y="-14"/>
              <a:ext cx="69" cy="149"/>
            </a:xfrm>
            <a:prstGeom prst="rect">
              <a:avLst/>
            </a:prstGeom>
            <a:solidFill>
              <a:srgbClr val="F3F3F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1" name="Rectangle 335"/>
            <p:cNvSpPr>
              <a:spLocks noChangeArrowheads="1"/>
            </p:cNvSpPr>
            <p:nvPr userDrawn="1"/>
          </p:nvSpPr>
          <p:spPr bwMode="auto">
            <a:xfrm>
              <a:off x="4549" y="-14"/>
              <a:ext cx="89" cy="149"/>
            </a:xfrm>
            <a:prstGeom prst="rect">
              <a:avLst/>
            </a:prstGeom>
            <a:solidFill>
              <a:srgbClr val="F4F5F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2" name="Rectangle 336"/>
            <p:cNvSpPr>
              <a:spLocks noChangeArrowheads="1"/>
            </p:cNvSpPr>
            <p:nvPr userDrawn="1"/>
          </p:nvSpPr>
          <p:spPr bwMode="auto">
            <a:xfrm>
              <a:off x="4638" y="-14"/>
              <a:ext cx="110" cy="149"/>
            </a:xfrm>
            <a:prstGeom prst="rect">
              <a:avLst/>
            </a:prstGeom>
            <a:solidFill>
              <a:srgbClr val="F6F6F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3" name="Rectangle 337"/>
            <p:cNvSpPr>
              <a:spLocks noChangeArrowheads="1"/>
            </p:cNvSpPr>
            <p:nvPr userDrawn="1"/>
          </p:nvSpPr>
          <p:spPr bwMode="auto">
            <a:xfrm>
              <a:off x="4748" y="-14"/>
              <a:ext cx="88" cy="149"/>
            </a:xfrm>
            <a:prstGeom prst="rect">
              <a:avLst/>
            </a:prstGeom>
            <a:solidFill>
              <a:srgbClr val="F7F8F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4" name="Rectangle 338"/>
            <p:cNvSpPr>
              <a:spLocks noChangeArrowheads="1"/>
            </p:cNvSpPr>
            <p:nvPr userDrawn="1"/>
          </p:nvSpPr>
          <p:spPr bwMode="auto">
            <a:xfrm>
              <a:off x="4836" y="-14"/>
              <a:ext cx="129" cy="149"/>
            </a:xfrm>
            <a:prstGeom prst="rect">
              <a:avLst/>
            </a:prstGeom>
            <a:solidFill>
              <a:srgbClr val="F9F9F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5" name="Rectangle 339"/>
            <p:cNvSpPr>
              <a:spLocks noChangeArrowheads="1"/>
            </p:cNvSpPr>
            <p:nvPr userDrawn="1"/>
          </p:nvSpPr>
          <p:spPr bwMode="auto">
            <a:xfrm>
              <a:off x="4968" y="-14"/>
              <a:ext cx="154" cy="149"/>
            </a:xfrm>
            <a:prstGeom prst="rect">
              <a:avLst/>
            </a:prstGeom>
            <a:solidFill>
              <a:srgbClr val="FAFAF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6" name="Rectangle 340"/>
            <p:cNvSpPr>
              <a:spLocks noChangeArrowheads="1"/>
            </p:cNvSpPr>
            <p:nvPr userDrawn="1"/>
          </p:nvSpPr>
          <p:spPr bwMode="auto">
            <a:xfrm>
              <a:off x="5122" y="-14"/>
              <a:ext cx="221" cy="149"/>
            </a:xfrm>
            <a:prstGeom prst="rect">
              <a:avLst/>
            </a:prstGeom>
            <a:solidFill>
              <a:srgbClr val="FCFCF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7" name="Rectangle 341"/>
            <p:cNvSpPr>
              <a:spLocks noChangeArrowheads="1"/>
            </p:cNvSpPr>
            <p:nvPr userDrawn="1"/>
          </p:nvSpPr>
          <p:spPr bwMode="auto">
            <a:xfrm>
              <a:off x="5343" y="-14"/>
              <a:ext cx="199" cy="149"/>
            </a:xfrm>
            <a:prstGeom prst="rect">
              <a:avLst/>
            </a:prstGeom>
            <a:solidFill>
              <a:srgbClr val="FDFDF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8" name="Rectangle 342"/>
            <p:cNvSpPr>
              <a:spLocks noChangeArrowheads="1"/>
            </p:cNvSpPr>
            <p:nvPr userDrawn="1"/>
          </p:nvSpPr>
          <p:spPr bwMode="auto">
            <a:xfrm>
              <a:off x="5542" y="-14"/>
              <a:ext cx="100" cy="14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149" name="Freeform 353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11616269" y="-27513"/>
            <a:ext cx="4642558" cy="319617"/>
          </a:xfrm>
          <a:custGeom>
            <a:avLst/>
            <a:gdLst>
              <a:gd name="T0" fmla="*/ 0 w 1612"/>
              <a:gd name="T1" fmla="*/ 0 h 164"/>
              <a:gd name="T2" fmla="*/ 2147483646 w 1612"/>
              <a:gd name="T3" fmla="*/ 2147483646 h 164"/>
              <a:gd name="T4" fmla="*/ 2147483646 w 1612"/>
              <a:gd name="T5" fmla="*/ 2147483646 h 164"/>
              <a:gd name="T6" fmla="*/ 2147483646 w 1612"/>
              <a:gd name="T7" fmla="*/ 0 h 164"/>
              <a:gd name="T8" fmla="*/ 0 w 1612"/>
              <a:gd name="T9" fmla="*/ 0 h 1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12"/>
              <a:gd name="T16" fmla="*/ 0 h 164"/>
              <a:gd name="T17" fmla="*/ 1612 w 1612"/>
              <a:gd name="T18" fmla="*/ 164 h 1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12" h="164">
                <a:moveTo>
                  <a:pt x="0" y="0"/>
                </a:moveTo>
                <a:lnTo>
                  <a:pt x="95" y="164"/>
                </a:lnTo>
                <a:lnTo>
                  <a:pt x="1612" y="164"/>
                </a:lnTo>
                <a:lnTo>
                  <a:pt x="1612" y="0"/>
                </a:lnTo>
                <a:lnTo>
                  <a:pt x="0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lIns="123451" tIns="61724" rIns="123451" bIns="61724"/>
          <a:lstStyle/>
          <a:p>
            <a:pPr>
              <a:defRPr/>
            </a:pPr>
            <a:endParaRPr lang="ru-RU"/>
          </a:p>
        </p:txBody>
      </p:sp>
      <p:sp>
        <p:nvSpPr>
          <p:cNvPr id="150" name="AutoShape 196"/>
          <p:cNvSpPr>
            <a:spLocks noChangeAspect="1" noChangeArrowheads="1" noTextEdit="1"/>
          </p:cNvSpPr>
          <p:nvPr>
            <p:custDataLst>
              <p:tags r:id="rId4"/>
            </p:custDataLst>
          </p:nvPr>
        </p:nvSpPr>
        <p:spPr bwMode="auto">
          <a:xfrm>
            <a:off x="-11260" y="-35955"/>
            <a:ext cx="16309623" cy="345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452" tIns="60729" rIns="121452" bIns="60729"/>
          <a:lstStyle/>
          <a:p>
            <a:pPr>
              <a:defRPr/>
            </a:pPr>
            <a:endParaRPr lang="ru-RU"/>
          </a:p>
        </p:txBody>
      </p:sp>
      <p:grpSp>
        <p:nvGrpSpPr>
          <p:cNvPr id="151" name="Group 355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8475" y="8822298"/>
            <a:ext cx="16250356" cy="351367"/>
            <a:chOff x="3" y="4085"/>
            <a:chExt cx="5643" cy="163"/>
          </a:xfrm>
        </p:grpSpPr>
        <p:sp>
          <p:nvSpPr>
            <p:cNvPr id="152" name="Rectangle 36"/>
            <p:cNvSpPr>
              <a:spLocks noChangeArrowheads="1"/>
            </p:cNvSpPr>
            <p:nvPr userDrawn="1">
              <p:custDataLst>
                <p:tags r:id="rId11"/>
              </p:custDataLst>
            </p:nvPr>
          </p:nvSpPr>
          <p:spPr bwMode="auto">
            <a:xfrm flipH="1">
              <a:off x="3" y="4087"/>
              <a:ext cx="5636" cy="161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2203" tIns="46098" rIns="92203" bIns="46098" anchor="ctr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3" name="Freeform 354"/>
            <p:cNvSpPr>
              <a:spLocks/>
            </p:cNvSpPr>
            <p:nvPr userDrawn="1"/>
          </p:nvSpPr>
          <p:spPr bwMode="auto">
            <a:xfrm flipV="1">
              <a:off x="4034" y="4085"/>
              <a:ext cx="1612" cy="163"/>
            </a:xfrm>
            <a:custGeom>
              <a:avLst/>
              <a:gdLst>
                <a:gd name="T0" fmla="*/ 0 w 1612"/>
                <a:gd name="T1" fmla="*/ 0 h 164"/>
                <a:gd name="T2" fmla="*/ 95 w 1612"/>
                <a:gd name="T3" fmla="*/ 131 h 164"/>
                <a:gd name="T4" fmla="*/ 1612 w 1612"/>
                <a:gd name="T5" fmla="*/ 131 h 164"/>
                <a:gd name="T6" fmla="*/ 1612 w 1612"/>
                <a:gd name="T7" fmla="*/ 0 h 164"/>
                <a:gd name="T8" fmla="*/ 0 w 1612"/>
                <a:gd name="T9" fmla="*/ 0 h 1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12"/>
                <a:gd name="T16" fmla="*/ 0 h 164"/>
                <a:gd name="T17" fmla="*/ 1612 w 1612"/>
                <a:gd name="T18" fmla="*/ 164 h 1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12" h="164">
                  <a:moveTo>
                    <a:pt x="0" y="0"/>
                  </a:moveTo>
                  <a:lnTo>
                    <a:pt x="95" y="164"/>
                  </a:lnTo>
                  <a:lnTo>
                    <a:pt x="1612" y="164"/>
                  </a:lnTo>
                  <a:lnTo>
                    <a:pt x="161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 rot="10800000" lIns="92939" tIns="46470" rIns="92939" bIns="46470"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154" name="McK Slide Elements"/>
          <p:cNvGrpSpPr>
            <a:grpSpLocks/>
          </p:cNvGrpSpPr>
          <p:nvPr/>
        </p:nvGrpSpPr>
        <p:grpSpPr bwMode="auto">
          <a:xfrm>
            <a:off x="222971" y="723905"/>
            <a:ext cx="15632290" cy="8384117"/>
            <a:chOff x="77" y="335"/>
            <a:chExt cx="5429" cy="3882"/>
          </a:xfrm>
        </p:grpSpPr>
        <p:sp>
          <p:nvSpPr>
            <p:cNvPr id="155" name="McK Measure" hidden="1"/>
            <p:cNvSpPr txBox="1">
              <a:spLocks noChangeArrowheads="1"/>
            </p:cNvSpPr>
            <p:nvPr userDrawn="1"/>
          </p:nvSpPr>
          <p:spPr bwMode="auto">
            <a:xfrm>
              <a:off x="77" y="335"/>
              <a:ext cx="5429" cy="15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>
              <a:spAutoFit/>
            </a:bodyPr>
            <a:lstStyle>
              <a:lvl1pPr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2100" dirty="0">
                  <a:solidFill>
                    <a:srgbClr val="000000"/>
                  </a:solidFill>
                  <a:cs typeface="Arial" charset="0"/>
                </a:rPr>
                <a:t>Unit of measure</a:t>
              </a:r>
            </a:p>
          </p:txBody>
        </p:sp>
        <p:sp>
          <p:nvSpPr>
            <p:cNvPr id="156" name="McK Footnote" hidden="1"/>
            <p:cNvSpPr txBox="1">
              <a:spLocks noChangeArrowheads="1"/>
            </p:cNvSpPr>
            <p:nvPr userDrawn="1"/>
          </p:nvSpPr>
          <p:spPr bwMode="auto">
            <a:xfrm>
              <a:off x="79" y="3966"/>
              <a:ext cx="5145" cy="251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 anchor="b">
              <a:spAutoFit/>
            </a:bodyPr>
            <a:lstStyle>
              <a:lvl1pPr marL="822325" indent="-822325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</a:t>
              </a:r>
              <a:r>
                <a:rPr lang="en-US" sz="1600" dirty="0">
                  <a:solidFill>
                    <a:srgbClr val="000000"/>
                  </a:solidFill>
                  <a:cs typeface="Arial" charset="0"/>
                </a:rPr>
                <a:t>*</a:t>
              </a: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Сноска</a:t>
              </a:r>
              <a:endParaRPr lang="en-US" sz="1600" dirty="0">
                <a:solidFill>
                  <a:srgbClr val="000000"/>
                </a:solidFill>
                <a:cs typeface="Arial" charset="0"/>
              </a:endParaRPr>
            </a:p>
            <a:p>
              <a:pPr eaLnBrk="1" hangingPunct="1">
                <a:spcBef>
                  <a:spcPct val="20000"/>
                </a:spcBef>
                <a:defRPr/>
              </a:pP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Источник</a:t>
              </a:r>
              <a:r>
                <a:rPr lang="en-US" sz="1600" dirty="0">
                  <a:solidFill>
                    <a:srgbClr val="000000"/>
                  </a:solidFill>
                  <a:cs typeface="Arial" charset="0"/>
                </a:rPr>
                <a:t>:</a:t>
              </a: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Источник</a:t>
              </a:r>
              <a:endParaRPr lang="en-US" sz="1600" dirty="0">
                <a:solidFill>
                  <a:srgbClr val="000000"/>
                </a:solidFill>
                <a:cs typeface="Arial" charset="0"/>
              </a:endParaRPr>
            </a:p>
          </p:txBody>
        </p:sp>
      </p:grpSp>
      <p:sp>
        <p:nvSpPr>
          <p:cNvPr id="157" name="Working Draft" hidden="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 rot="5400000">
            <a:off x="14973069" y="3688158"/>
            <a:ext cx="2314736" cy="123111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defTabSz="9334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800" dirty="0">
                <a:solidFill>
                  <a:srgbClr val="000000"/>
                </a:solidFill>
                <a:cs typeface="Arial" charset="0"/>
              </a:rPr>
              <a:t>Working Draft - Last Modified 09/06/2006 21:40:09</a:t>
            </a:r>
          </a:p>
        </p:txBody>
      </p:sp>
      <p:sp>
        <p:nvSpPr>
          <p:cNvPr id="158" name="Printed" hidden="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 rot="5400000">
            <a:off x="15476386" y="5738149"/>
            <a:ext cx="1308050" cy="123111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defTabSz="9334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800" dirty="0">
                <a:solidFill>
                  <a:srgbClr val="000000"/>
                </a:solidFill>
                <a:cs typeface="Arial" charset="0"/>
              </a:rPr>
              <a:t>Printed 08/06/2006 17:52:59</a:t>
            </a:r>
          </a:p>
        </p:txBody>
      </p:sp>
      <p:graphicFrame>
        <p:nvGraphicFramePr>
          <p:cNvPr id="159" name="AutoShape 218"/>
          <p:cNvGraphicFramePr>
            <a:graphicFrameLocks/>
          </p:cNvGraphicFramePr>
          <p:nvPr>
            <p:custDataLst>
              <p:tags r:id="rId8"/>
            </p:custDataLst>
          </p:nvPr>
        </p:nvGraphicFramePr>
        <p:xfrm>
          <a:off x="2852" y="5"/>
          <a:ext cx="287867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3905" name="think-cell Slide" r:id="rId13" imgW="0" imgH="0" progId="">
                  <p:embed/>
                </p:oleObj>
              </mc:Choice>
              <mc:Fallback>
                <p:oleObj name="think-cell Slide" r:id="rId13" imgW="0" imgH="0" progId="">
                  <p:embed/>
                  <p:pic>
                    <p:nvPicPr>
                      <p:cNvPr id="0" name="AutoShape 709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2" y="5"/>
                        <a:ext cx="287867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217423" y="313267"/>
            <a:ext cx="15637932" cy="167481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60" name="pg num"/>
          <p:cNvSpPr>
            <a:spLocks noGrp="1" noChangeArrowheads="1"/>
          </p:cNvSpPr>
          <p:nvPr>
            <p:ph type="sldNum" sz="quarter" idx="10"/>
            <p:custDataLst>
              <p:tags r:id="rId9"/>
            </p:custDataLst>
          </p:nvPr>
        </p:nvSpPr>
        <p:spPr/>
        <p:txBody>
          <a:bodyPr/>
          <a:lstStyle>
            <a:lvl1pPr>
              <a:defRPr smtClean="0">
                <a:cs typeface="Arial" charset="0"/>
              </a:defRPr>
            </a:lvl1pPr>
          </a:lstStyle>
          <a:p>
            <a:pPr>
              <a:defRPr/>
            </a:pPr>
            <a:fld id="{15B31C7F-BB59-44FA-AAF7-08619F3C4EC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61" name="doc id"/>
          <p:cNvSpPr>
            <a:spLocks noGrp="1" noChangeArrowheads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633218" y="486839"/>
            <a:ext cx="3505198" cy="7749116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17618" y="486839"/>
            <a:ext cx="10312402" cy="7749116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071AD9-74AF-40CA-9499-E7530E115B7C}" type="datetime1">
              <a:rPr lang="ru-RU" smtClean="0"/>
              <a:pPr>
                <a:defRPr/>
              </a:pPr>
              <a:t>27.02.2023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0588A74-0240-4A8A-AF95-6A2C4C06F1E9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9462744"/>
      </p:ext>
    </p:extLst>
  </p:cSld>
  <p:clrMapOvr>
    <a:masterClrMapping/>
  </p:clrMapOvr>
  <p:transition spd="med">
    <p:fade/>
  </p:transition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43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-11260" y="-29631"/>
            <a:ext cx="16258823" cy="321733"/>
            <a:chOff x="-4" y="-14"/>
            <a:chExt cx="5646" cy="149"/>
          </a:xfrm>
        </p:grpSpPr>
        <p:sp>
          <p:nvSpPr>
            <p:cNvPr id="4" name="Rectangle 198"/>
            <p:cNvSpPr>
              <a:spLocks noChangeArrowheads="1"/>
            </p:cNvSpPr>
            <p:nvPr userDrawn="1"/>
          </p:nvSpPr>
          <p:spPr bwMode="auto">
            <a:xfrm>
              <a:off x="-4" y="-14"/>
              <a:ext cx="3" cy="149"/>
            </a:xfrm>
            <a:prstGeom prst="rect">
              <a:avLst/>
            </a:prstGeom>
            <a:solidFill>
              <a:srgbClr val="0029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" name="Rectangle 199"/>
            <p:cNvSpPr>
              <a:spLocks noChangeArrowheads="1"/>
            </p:cNvSpPr>
            <p:nvPr userDrawn="1"/>
          </p:nvSpPr>
          <p:spPr bwMode="auto">
            <a:xfrm>
              <a:off x="-1" y="-14"/>
              <a:ext cx="4" cy="149"/>
            </a:xfrm>
            <a:prstGeom prst="rect">
              <a:avLst/>
            </a:prstGeom>
            <a:solidFill>
              <a:srgbClr val="0229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" name="Rectangle 200"/>
            <p:cNvSpPr>
              <a:spLocks noChangeArrowheads="1"/>
            </p:cNvSpPr>
            <p:nvPr userDrawn="1"/>
          </p:nvSpPr>
          <p:spPr bwMode="auto">
            <a:xfrm>
              <a:off x="3" y="-14"/>
              <a:ext cx="4" cy="149"/>
            </a:xfrm>
            <a:prstGeom prst="rect">
              <a:avLst/>
            </a:prstGeom>
            <a:solidFill>
              <a:srgbClr val="0429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" name="Rectangle 201"/>
            <p:cNvSpPr>
              <a:spLocks noChangeArrowheads="1"/>
            </p:cNvSpPr>
            <p:nvPr userDrawn="1"/>
          </p:nvSpPr>
          <p:spPr bwMode="auto">
            <a:xfrm>
              <a:off x="7" y="-14"/>
              <a:ext cx="3" cy="149"/>
            </a:xfrm>
            <a:prstGeom prst="rect">
              <a:avLst/>
            </a:prstGeom>
            <a:solidFill>
              <a:srgbClr val="06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" name="Rectangle 202"/>
            <p:cNvSpPr>
              <a:spLocks noChangeArrowheads="1"/>
            </p:cNvSpPr>
            <p:nvPr userDrawn="1"/>
          </p:nvSpPr>
          <p:spPr bwMode="auto">
            <a:xfrm>
              <a:off x="10" y="-14"/>
              <a:ext cx="4" cy="149"/>
            </a:xfrm>
            <a:prstGeom prst="rect">
              <a:avLst/>
            </a:prstGeom>
            <a:solidFill>
              <a:srgbClr val="08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" name="Rectangle 203"/>
            <p:cNvSpPr>
              <a:spLocks noChangeArrowheads="1"/>
            </p:cNvSpPr>
            <p:nvPr userDrawn="1"/>
          </p:nvSpPr>
          <p:spPr bwMode="auto">
            <a:xfrm>
              <a:off x="14" y="-14"/>
              <a:ext cx="6" cy="149"/>
            </a:xfrm>
            <a:prstGeom prst="rect">
              <a:avLst/>
            </a:prstGeom>
            <a:solidFill>
              <a:srgbClr val="0A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" name="Rectangle 204"/>
            <p:cNvSpPr>
              <a:spLocks noChangeArrowheads="1"/>
            </p:cNvSpPr>
            <p:nvPr userDrawn="1"/>
          </p:nvSpPr>
          <p:spPr bwMode="auto">
            <a:xfrm>
              <a:off x="20" y="-14"/>
              <a:ext cx="15" cy="149"/>
            </a:xfrm>
            <a:prstGeom prst="rect">
              <a:avLst/>
            </a:prstGeom>
            <a:solidFill>
              <a:srgbClr val="0C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" name="Rectangle 205"/>
            <p:cNvSpPr>
              <a:spLocks noChangeArrowheads="1"/>
            </p:cNvSpPr>
            <p:nvPr userDrawn="1"/>
          </p:nvSpPr>
          <p:spPr bwMode="auto">
            <a:xfrm>
              <a:off x="32" y="-14"/>
              <a:ext cx="11" cy="149"/>
            </a:xfrm>
            <a:prstGeom prst="rect">
              <a:avLst/>
            </a:prstGeom>
            <a:solidFill>
              <a:srgbClr val="0E2B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" name="Rectangle 206"/>
            <p:cNvSpPr>
              <a:spLocks noChangeArrowheads="1"/>
            </p:cNvSpPr>
            <p:nvPr userDrawn="1"/>
          </p:nvSpPr>
          <p:spPr bwMode="auto">
            <a:xfrm>
              <a:off x="43" y="-14"/>
              <a:ext cx="15" cy="149"/>
            </a:xfrm>
            <a:prstGeom prst="rect">
              <a:avLst/>
            </a:prstGeom>
            <a:solidFill>
              <a:srgbClr val="102B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" name="Rectangle 207"/>
            <p:cNvSpPr>
              <a:spLocks noChangeArrowheads="1"/>
            </p:cNvSpPr>
            <p:nvPr userDrawn="1"/>
          </p:nvSpPr>
          <p:spPr bwMode="auto">
            <a:xfrm>
              <a:off x="58" y="-14"/>
              <a:ext cx="18" cy="149"/>
            </a:xfrm>
            <a:prstGeom prst="rect">
              <a:avLst/>
            </a:prstGeom>
            <a:solidFill>
              <a:srgbClr val="122C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" name="Rectangle 208"/>
            <p:cNvSpPr>
              <a:spLocks noChangeArrowheads="1"/>
            </p:cNvSpPr>
            <p:nvPr userDrawn="1"/>
          </p:nvSpPr>
          <p:spPr bwMode="auto">
            <a:xfrm>
              <a:off x="73" y="-14"/>
              <a:ext cx="16" cy="149"/>
            </a:xfrm>
            <a:prstGeom prst="rect">
              <a:avLst/>
            </a:prstGeom>
            <a:solidFill>
              <a:srgbClr val="142D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" name="Rectangle 209"/>
            <p:cNvSpPr>
              <a:spLocks noChangeArrowheads="1"/>
            </p:cNvSpPr>
            <p:nvPr userDrawn="1"/>
          </p:nvSpPr>
          <p:spPr bwMode="auto">
            <a:xfrm>
              <a:off x="89" y="-14"/>
              <a:ext cx="22" cy="149"/>
            </a:xfrm>
            <a:prstGeom prst="rect">
              <a:avLst/>
            </a:prstGeom>
            <a:solidFill>
              <a:srgbClr val="162D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" name="Rectangle 210"/>
            <p:cNvSpPr>
              <a:spLocks noChangeArrowheads="1"/>
            </p:cNvSpPr>
            <p:nvPr userDrawn="1"/>
          </p:nvSpPr>
          <p:spPr bwMode="auto">
            <a:xfrm>
              <a:off x="111" y="-14"/>
              <a:ext cx="28" cy="149"/>
            </a:xfrm>
            <a:prstGeom prst="rect">
              <a:avLst/>
            </a:prstGeom>
            <a:solidFill>
              <a:srgbClr val="182D6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" name="Rectangle 211"/>
            <p:cNvSpPr>
              <a:spLocks noChangeArrowheads="1"/>
            </p:cNvSpPr>
            <p:nvPr userDrawn="1"/>
          </p:nvSpPr>
          <p:spPr bwMode="auto">
            <a:xfrm>
              <a:off x="139" y="-14"/>
              <a:ext cx="25" cy="149"/>
            </a:xfrm>
            <a:prstGeom prst="rect">
              <a:avLst/>
            </a:prstGeom>
            <a:solidFill>
              <a:srgbClr val="1A2F6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8" name="Rectangle 212"/>
            <p:cNvSpPr>
              <a:spLocks noChangeArrowheads="1"/>
            </p:cNvSpPr>
            <p:nvPr userDrawn="1"/>
          </p:nvSpPr>
          <p:spPr bwMode="auto">
            <a:xfrm>
              <a:off x="167" y="-14"/>
              <a:ext cx="24" cy="149"/>
            </a:xfrm>
            <a:prstGeom prst="rect">
              <a:avLst/>
            </a:prstGeom>
            <a:solidFill>
              <a:srgbClr val="1C306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9" name="Rectangle 213"/>
            <p:cNvSpPr>
              <a:spLocks noChangeArrowheads="1"/>
            </p:cNvSpPr>
            <p:nvPr userDrawn="1"/>
          </p:nvSpPr>
          <p:spPr bwMode="auto">
            <a:xfrm>
              <a:off x="188" y="-14"/>
              <a:ext cx="22" cy="149"/>
            </a:xfrm>
            <a:prstGeom prst="rect">
              <a:avLst/>
            </a:prstGeom>
            <a:solidFill>
              <a:srgbClr val="1E326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0" name="Rectangle 214"/>
            <p:cNvSpPr>
              <a:spLocks noChangeArrowheads="1"/>
            </p:cNvSpPr>
            <p:nvPr userDrawn="1"/>
          </p:nvSpPr>
          <p:spPr bwMode="auto">
            <a:xfrm>
              <a:off x="210" y="-14"/>
              <a:ext cx="25" cy="149"/>
            </a:xfrm>
            <a:prstGeom prst="rect">
              <a:avLst/>
            </a:prstGeom>
            <a:solidFill>
              <a:srgbClr val="20326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1" name="Rectangle 215"/>
            <p:cNvSpPr>
              <a:spLocks noChangeArrowheads="1"/>
            </p:cNvSpPr>
            <p:nvPr userDrawn="1"/>
          </p:nvSpPr>
          <p:spPr bwMode="auto">
            <a:xfrm>
              <a:off x="232" y="-14"/>
              <a:ext cx="40" cy="149"/>
            </a:xfrm>
            <a:prstGeom prst="rect">
              <a:avLst/>
            </a:prstGeom>
            <a:solidFill>
              <a:srgbClr val="22336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2" name="Rectangle 216"/>
            <p:cNvSpPr>
              <a:spLocks noChangeArrowheads="1"/>
            </p:cNvSpPr>
            <p:nvPr userDrawn="1"/>
          </p:nvSpPr>
          <p:spPr bwMode="auto">
            <a:xfrm>
              <a:off x="272" y="-14"/>
              <a:ext cx="22" cy="149"/>
            </a:xfrm>
            <a:prstGeom prst="rect">
              <a:avLst/>
            </a:prstGeom>
            <a:solidFill>
              <a:srgbClr val="24356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3" name="Rectangle 217"/>
            <p:cNvSpPr>
              <a:spLocks noChangeArrowheads="1"/>
            </p:cNvSpPr>
            <p:nvPr userDrawn="1"/>
          </p:nvSpPr>
          <p:spPr bwMode="auto">
            <a:xfrm>
              <a:off x="294" y="-14"/>
              <a:ext cx="25" cy="149"/>
            </a:xfrm>
            <a:prstGeom prst="rect">
              <a:avLst/>
            </a:prstGeom>
            <a:solidFill>
              <a:srgbClr val="26366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4" name="Rectangle 218"/>
            <p:cNvSpPr>
              <a:spLocks noChangeArrowheads="1"/>
            </p:cNvSpPr>
            <p:nvPr userDrawn="1"/>
          </p:nvSpPr>
          <p:spPr bwMode="auto">
            <a:xfrm>
              <a:off x="316" y="-14"/>
              <a:ext cx="25" cy="149"/>
            </a:xfrm>
            <a:prstGeom prst="rect">
              <a:avLst/>
            </a:prstGeom>
            <a:solidFill>
              <a:srgbClr val="28376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5" name="Rectangle 219"/>
            <p:cNvSpPr>
              <a:spLocks noChangeArrowheads="1"/>
            </p:cNvSpPr>
            <p:nvPr userDrawn="1"/>
          </p:nvSpPr>
          <p:spPr bwMode="auto">
            <a:xfrm>
              <a:off x="343" y="-14"/>
              <a:ext cx="33" cy="149"/>
            </a:xfrm>
            <a:prstGeom prst="rect">
              <a:avLst/>
            </a:prstGeom>
            <a:solidFill>
              <a:srgbClr val="2A386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6" name="Rectangle 220"/>
            <p:cNvSpPr>
              <a:spLocks noChangeArrowheads="1"/>
            </p:cNvSpPr>
            <p:nvPr userDrawn="1"/>
          </p:nvSpPr>
          <p:spPr bwMode="auto">
            <a:xfrm>
              <a:off x="376" y="-14"/>
              <a:ext cx="25" cy="149"/>
            </a:xfrm>
            <a:prstGeom prst="rect">
              <a:avLst/>
            </a:prstGeom>
            <a:solidFill>
              <a:srgbClr val="2C396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7" name="Rectangle 221"/>
            <p:cNvSpPr>
              <a:spLocks noChangeArrowheads="1"/>
            </p:cNvSpPr>
            <p:nvPr userDrawn="1"/>
          </p:nvSpPr>
          <p:spPr bwMode="auto">
            <a:xfrm>
              <a:off x="403" y="-14"/>
              <a:ext cx="28" cy="149"/>
            </a:xfrm>
            <a:prstGeom prst="rect">
              <a:avLst/>
            </a:prstGeom>
            <a:solidFill>
              <a:srgbClr val="2D3B6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8" name="Rectangle 222"/>
            <p:cNvSpPr>
              <a:spLocks noChangeArrowheads="1"/>
            </p:cNvSpPr>
            <p:nvPr userDrawn="1"/>
          </p:nvSpPr>
          <p:spPr bwMode="auto">
            <a:xfrm>
              <a:off x="431" y="-14"/>
              <a:ext cx="33" cy="149"/>
            </a:xfrm>
            <a:prstGeom prst="rect">
              <a:avLst/>
            </a:prstGeom>
            <a:solidFill>
              <a:srgbClr val="2F3C6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9" name="Rectangle 223"/>
            <p:cNvSpPr>
              <a:spLocks noChangeArrowheads="1"/>
            </p:cNvSpPr>
            <p:nvPr userDrawn="1"/>
          </p:nvSpPr>
          <p:spPr bwMode="auto">
            <a:xfrm>
              <a:off x="464" y="-14"/>
              <a:ext cx="25" cy="149"/>
            </a:xfrm>
            <a:prstGeom prst="rect">
              <a:avLst/>
            </a:prstGeom>
            <a:solidFill>
              <a:srgbClr val="313D6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0" name="Rectangle 224"/>
            <p:cNvSpPr>
              <a:spLocks noChangeArrowheads="1"/>
            </p:cNvSpPr>
            <p:nvPr userDrawn="1"/>
          </p:nvSpPr>
          <p:spPr bwMode="auto">
            <a:xfrm>
              <a:off x="491" y="-14"/>
              <a:ext cx="40" cy="149"/>
            </a:xfrm>
            <a:prstGeom prst="rect">
              <a:avLst/>
            </a:prstGeom>
            <a:solidFill>
              <a:srgbClr val="333F6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1" name="Rectangle 225"/>
            <p:cNvSpPr>
              <a:spLocks noChangeArrowheads="1"/>
            </p:cNvSpPr>
            <p:nvPr userDrawn="1"/>
          </p:nvSpPr>
          <p:spPr bwMode="auto">
            <a:xfrm>
              <a:off x="531" y="-14"/>
              <a:ext cx="25" cy="149"/>
            </a:xfrm>
            <a:prstGeom prst="rect">
              <a:avLst/>
            </a:prstGeom>
            <a:solidFill>
              <a:srgbClr val="35406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2" name="Rectangle 226"/>
            <p:cNvSpPr>
              <a:spLocks noChangeArrowheads="1"/>
            </p:cNvSpPr>
            <p:nvPr userDrawn="1"/>
          </p:nvSpPr>
          <p:spPr bwMode="auto">
            <a:xfrm>
              <a:off x="558" y="-14"/>
              <a:ext cx="27" cy="149"/>
            </a:xfrm>
            <a:prstGeom prst="rect">
              <a:avLst/>
            </a:prstGeom>
            <a:solidFill>
              <a:srgbClr val="37426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3" name="Rectangle 227"/>
            <p:cNvSpPr>
              <a:spLocks noChangeArrowheads="1"/>
            </p:cNvSpPr>
            <p:nvPr userDrawn="1"/>
          </p:nvSpPr>
          <p:spPr bwMode="auto">
            <a:xfrm>
              <a:off x="585" y="-14"/>
              <a:ext cx="23" cy="149"/>
            </a:xfrm>
            <a:prstGeom prst="rect">
              <a:avLst/>
            </a:prstGeom>
            <a:solidFill>
              <a:srgbClr val="38446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4" name="Rectangle 228"/>
            <p:cNvSpPr>
              <a:spLocks noChangeArrowheads="1"/>
            </p:cNvSpPr>
            <p:nvPr userDrawn="1"/>
          </p:nvSpPr>
          <p:spPr bwMode="auto">
            <a:xfrm>
              <a:off x="608" y="-14"/>
              <a:ext cx="38" cy="149"/>
            </a:xfrm>
            <a:prstGeom prst="rect">
              <a:avLst/>
            </a:prstGeom>
            <a:solidFill>
              <a:srgbClr val="3A456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5" name="Rectangle 229"/>
            <p:cNvSpPr>
              <a:spLocks noChangeArrowheads="1"/>
            </p:cNvSpPr>
            <p:nvPr userDrawn="1"/>
          </p:nvSpPr>
          <p:spPr bwMode="auto">
            <a:xfrm>
              <a:off x="646" y="-14"/>
              <a:ext cx="28" cy="149"/>
            </a:xfrm>
            <a:prstGeom prst="rect">
              <a:avLst/>
            </a:prstGeom>
            <a:solidFill>
              <a:srgbClr val="3C476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6" name="Rectangle 230"/>
            <p:cNvSpPr>
              <a:spLocks noChangeArrowheads="1"/>
            </p:cNvSpPr>
            <p:nvPr userDrawn="1"/>
          </p:nvSpPr>
          <p:spPr bwMode="auto">
            <a:xfrm>
              <a:off x="674" y="-14"/>
              <a:ext cx="38" cy="149"/>
            </a:xfrm>
            <a:prstGeom prst="rect">
              <a:avLst/>
            </a:prstGeom>
            <a:solidFill>
              <a:srgbClr val="3E486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7" name="Rectangle 231"/>
            <p:cNvSpPr>
              <a:spLocks noChangeArrowheads="1"/>
            </p:cNvSpPr>
            <p:nvPr userDrawn="1"/>
          </p:nvSpPr>
          <p:spPr bwMode="auto">
            <a:xfrm>
              <a:off x="712" y="-14"/>
              <a:ext cx="25" cy="149"/>
            </a:xfrm>
            <a:prstGeom prst="rect">
              <a:avLst/>
            </a:prstGeom>
            <a:solidFill>
              <a:srgbClr val="404A6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8" name="Rectangle 232"/>
            <p:cNvSpPr>
              <a:spLocks noChangeArrowheads="1"/>
            </p:cNvSpPr>
            <p:nvPr userDrawn="1"/>
          </p:nvSpPr>
          <p:spPr bwMode="auto">
            <a:xfrm>
              <a:off x="740" y="-14"/>
              <a:ext cx="38" cy="149"/>
            </a:xfrm>
            <a:prstGeom prst="rect">
              <a:avLst/>
            </a:prstGeom>
            <a:solidFill>
              <a:srgbClr val="424B6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9" name="Rectangle 233"/>
            <p:cNvSpPr>
              <a:spLocks noChangeArrowheads="1"/>
            </p:cNvSpPr>
            <p:nvPr userDrawn="1"/>
          </p:nvSpPr>
          <p:spPr bwMode="auto">
            <a:xfrm>
              <a:off x="778" y="-14"/>
              <a:ext cx="25" cy="149"/>
            </a:xfrm>
            <a:prstGeom prst="rect">
              <a:avLst/>
            </a:prstGeom>
            <a:solidFill>
              <a:srgbClr val="444D7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0" name="Rectangle 234"/>
            <p:cNvSpPr>
              <a:spLocks noChangeArrowheads="1"/>
            </p:cNvSpPr>
            <p:nvPr userDrawn="1"/>
          </p:nvSpPr>
          <p:spPr bwMode="auto">
            <a:xfrm>
              <a:off x="806" y="-14"/>
              <a:ext cx="33" cy="149"/>
            </a:xfrm>
            <a:prstGeom prst="rect">
              <a:avLst/>
            </a:prstGeom>
            <a:solidFill>
              <a:srgbClr val="464E7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1" name="Rectangle 235"/>
            <p:cNvSpPr>
              <a:spLocks noChangeArrowheads="1"/>
            </p:cNvSpPr>
            <p:nvPr userDrawn="1"/>
          </p:nvSpPr>
          <p:spPr bwMode="auto">
            <a:xfrm>
              <a:off x="839" y="-14"/>
              <a:ext cx="28" cy="149"/>
            </a:xfrm>
            <a:prstGeom prst="rect">
              <a:avLst/>
            </a:prstGeom>
            <a:solidFill>
              <a:srgbClr val="47507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2" name="Rectangle 236"/>
            <p:cNvSpPr>
              <a:spLocks noChangeArrowheads="1"/>
            </p:cNvSpPr>
            <p:nvPr userDrawn="1"/>
          </p:nvSpPr>
          <p:spPr bwMode="auto">
            <a:xfrm>
              <a:off x="867" y="-14"/>
              <a:ext cx="25" cy="149"/>
            </a:xfrm>
            <a:prstGeom prst="rect">
              <a:avLst/>
            </a:prstGeom>
            <a:solidFill>
              <a:srgbClr val="49517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3" name="Rectangle 237"/>
            <p:cNvSpPr>
              <a:spLocks noChangeArrowheads="1"/>
            </p:cNvSpPr>
            <p:nvPr userDrawn="1"/>
          </p:nvSpPr>
          <p:spPr bwMode="auto">
            <a:xfrm>
              <a:off x="895" y="-14"/>
              <a:ext cx="38" cy="149"/>
            </a:xfrm>
            <a:prstGeom prst="rect">
              <a:avLst/>
            </a:prstGeom>
            <a:solidFill>
              <a:srgbClr val="4B537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4" name="Rectangle 238"/>
            <p:cNvSpPr>
              <a:spLocks noChangeArrowheads="1"/>
            </p:cNvSpPr>
            <p:nvPr userDrawn="1"/>
          </p:nvSpPr>
          <p:spPr bwMode="auto">
            <a:xfrm>
              <a:off x="933" y="-14"/>
              <a:ext cx="27" cy="149"/>
            </a:xfrm>
            <a:prstGeom prst="rect">
              <a:avLst/>
            </a:prstGeom>
            <a:solidFill>
              <a:srgbClr val="4D557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5" name="Rectangle 239"/>
            <p:cNvSpPr>
              <a:spLocks noChangeArrowheads="1"/>
            </p:cNvSpPr>
            <p:nvPr userDrawn="1"/>
          </p:nvSpPr>
          <p:spPr bwMode="auto">
            <a:xfrm>
              <a:off x="960" y="-14"/>
              <a:ext cx="30" cy="149"/>
            </a:xfrm>
            <a:prstGeom prst="rect">
              <a:avLst/>
            </a:prstGeom>
            <a:solidFill>
              <a:srgbClr val="4F567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6" name="Rectangle 240"/>
            <p:cNvSpPr>
              <a:spLocks noChangeArrowheads="1"/>
            </p:cNvSpPr>
            <p:nvPr userDrawn="1"/>
          </p:nvSpPr>
          <p:spPr bwMode="auto">
            <a:xfrm>
              <a:off x="993" y="-14"/>
              <a:ext cx="25" cy="149"/>
            </a:xfrm>
            <a:prstGeom prst="rect">
              <a:avLst/>
            </a:prstGeom>
            <a:solidFill>
              <a:srgbClr val="50587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7" name="Rectangle 241"/>
            <p:cNvSpPr>
              <a:spLocks noChangeArrowheads="1"/>
            </p:cNvSpPr>
            <p:nvPr userDrawn="1"/>
          </p:nvSpPr>
          <p:spPr bwMode="auto">
            <a:xfrm>
              <a:off x="1016" y="-14"/>
              <a:ext cx="25" cy="149"/>
            </a:xfrm>
            <a:prstGeom prst="rect">
              <a:avLst/>
            </a:prstGeom>
            <a:solidFill>
              <a:srgbClr val="52597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8" name="Rectangle 242"/>
            <p:cNvSpPr>
              <a:spLocks noChangeArrowheads="1"/>
            </p:cNvSpPr>
            <p:nvPr userDrawn="1"/>
          </p:nvSpPr>
          <p:spPr bwMode="auto">
            <a:xfrm>
              <a:off x="1043" y="-14"/>
              <a:ext cx="39" cy="149"/>
            </a:xfrm>
            <a:prstGeom prst="rect">
              <a:avLst/>
            </a:prstGeom>
            <a:solidFill>
              <a:srgbClr val="545B7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9" name="Rectangle 243"/>
            <p:cNvSpPr>
              <a:spLocks noChangeArrowheads="1"/>
            </p:cNvSpPr>
            <p:nvPr userDrawn="1"/>
          </p:nvSpPr>
          <p:spPr bwMode="auto">
            <a:xfrm>
              <a:off x="1082" y="-14"/>
              <a:ext cx="28" cy="149"/>
            </a:xfrm>
            <a:prstGeom prst="rect">
              <a:avLst/>
            </a:prstGeom>
            <a:solidFill>
              <a:srgbClr val="565C7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0" name="Rectangle 244"/>
            <p:cNvSpPr>
              <a:spLocks noChangeArrowheads="1"/>
            </p:cNvSpPr>
            <p:nvPr userDrawn="1"/>
          </p:nvSpPr>
          <p:spPr bwMode="auto">
            <a:xfrm>
              <a:off x="1110" y="-14"/>
              <a:ext cx="25" cy="149"/>
            </a:xfrm>
            <a:prstGeom prst="rect">
              <a:avLst/>
            </a:prstGeom>
            <a:solidFill>
              <a:srgbClr val="585E7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1" name="Rectangle 245"/>
            <p:cNvSpPr>
              <a:spLocks noChangeArrowheads="1"/>
            </p:cNvSpPr>
            <p:nvPr userDrawn="1"/>
          </p:nvSpPr>
          <p:spPr bwMode="auto">
            <a:xfrm>
              <a:off x="1136" y="-14"/>
              <a:ext cx="25" cy="149"/>
            </a:xfrm>
            <a:prstGeom prst="rect">
              <a:avLst/>
            </a:prstGeom>
            <a:solidFill>
              <a:srgbClr val="59607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2" name="Rectangle 246"/>
            <p:cNvSpPr>
              <a:spLocks noChangeArrowheads="1"/>
            </p:cNvSpPr>
            <p:nvPr userDrawn="1"/>
          </p:nvSpPr>
          <p:spPr bwMode="auto">
            <a:xfrm>
              <a:off x="1159" y="-14"/>
              <a:ext cx="35" cy="149"/>
            </a:xfrm>
            <a:prstGeom prst="rect">
              <a:avLst/>
            </a:prstGeom>
            <a:solidFill>
              <a:srgbClr val="5B617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3" name="Rectangle 247"/>
            <p:cNvSpPr>
              <a:spLocks noChangeArrowheads="1"/>
            </p:cNvSpPr>
            <p:nvPr userDrawn="1"/>
          </p:nvSpPr>
          <p:spPr bwMode="auto">
            <a:xfrm>
              <a:off x="1197" y="-14"/>
              <a:ext cx="28" cy="149"/>
            </a:xfrm>
            <a:prstGeom prst="rect">
              <a:avLst/>
            </a:prstGeom>
            <a:solidFill>
              <a:srgbClr val="5D637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4" name="Rectangle 248"/>
            <p:cNvSpPr>
              <a:spLocks noChangeArrowheads="1"/>
            </p:cNvSpPr>
            <p:nvPr userDrawn="1"/>
          </p:nvSpPr>
          <p:spPr bwMode="auto">
            <a:xfrm>
              <a:off x="1225" y="-14"/>
              <a:ext cx="22" cy="149"/>
            </a:xfrm>
            <a:prstGeom prst="rect">
              <a:avLst/>
            </a:prstGeom>
            <a:solidFill>
              <a:srgbClr val="5E657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5" name="Rectangle 249"/>
            <p:cNvSpPr>
              <a:spLocks noChangeArrowheads="1"/>
            </p:cNvSpPr>
            <p:nvPr userDrawn="1"/>
          </p:nvSpPr>
          <p:spPr bwMode="auto">
            <a:xfrm>
              <a:off x="1247" y="-14"/>
              <a:ext cx="38" cy="149"/>
            </a:xfrm>
            <a:prstGeom prst="rect">
              <a:avLst/>
            </a:prstGeom>
            <a:solidFill>
              <a:srgbClr val="60668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6" name="Rectangle 250"/>
            <p:cNvSpPr>
              <a:spLocks noChangeArrowheads="1"/>
            </p:cNvSpPr>
            <p:nvPr userDrawn="1"/>
          </p:nvSpPr>
          <p:spPr bwMode="auto">
            <a:xfrm>
              <a:off x="1285" y="-14"/>
              <a:ext cx="28" cy="149"/>
            </a:xfrm>
            <a:prstGeom prst="rect">
              <a:avLst/>
            </a:prstGeom>
            <a:solidFill>
              <a:srgbClr val="62688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7" name="Rectangle 251"/>
            <p:cNvSpPr>
              <a:spLocks noChangeArrowheads="1"/>
            </p:cNvSpPr>
            <p:nvPr userDrawn="1"/>
          </p:nvSpPr>
          <p:spPr bwMode="auto">
            <a:xfrm>
              <a:off x="1313" y="-14"/>
              <a:ext cx="22" cy="149"/>
            </a:xfrm>
            <a:prstGeom prst="rect">
              <a:avLst/>
            </a:prstGeom>
            <a:solidFill>
              <a:srgbClr val="64698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8" name="Rectangle 252"/>
            <p:cNvSpPr>
              <a:spLocks noChangeArrowheads="1"/>
            </p:cNvSpPr>
            <p:nvPr userDrawn="1"/>
          </p:nvSpPr>
          <p:spPr bwMode="auto">
            <a:xfrm>
              <a:off x="1335" y="-14"/>
              <a:ext cx="25" cy="149"/>
            </a:xfrm>
            <a:prstGeom prst="rect">
              <a:avLst/>
            </a:prstGeom>
            <a:solidFill>
              <a:srgbClr val="656B8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9" name="Rectangle 253"/>
            <p:cNvSpPr>
              <a:spLocks noChangeArrowheads="1"/>
            </p:cNvSpPr>
            <p:nvPr userDrawn="1"/>
          </p:nvSpPr>
          <p:spPr bwMode="auto">
            <a:xfrm>
              <a:off x="1357" y="-14"/>
              <a:ext cx="39" cy="149"/>
            </a:xfrm>
            <a:prstGeom prst="rect">
              <a:avLst/>
            </a:prstGeom>
            <a:solidFill>
              <a:srgbClr val="676C8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0" name="Rectangle 254"/>
            <p:cNvSpPr>
              <a:spLocks noChangeArrowheads="1"/>
            </p:cNvSpPr>
            <p:nvPr userDrawn="1"/>
          </p:nvSpPr>
          <p:spPr bwMode="auto">
            <a:xfrm>
              <a:off x="1396" y="-14"/>
              <a:ext cx="25" cy="149"/>
            </a:xfrm>
            <a:prstGeom prst="rect">
              <a:avLst/>
            </a:prstGeom>
            <a:solidFill>
              <a:srgbClr val="696E8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1" name="Rectangle 255"/>
            <p:cNvSpPr>
              <a:spLocks noChangeArrowheads="1"/>
            </p:cNvSpPr>
            <p:nvPr userDrawn="1"/>
          </p:nvSpPr>
          <p:spPr bwMode="auto">
            <a:xfrm>
              <a:off x="1424" y="-14"/>
              <a:ext cx="32" cy="149"/>
            </a:xfrm>
            <a:prstGeom prst="rect">
              <a:avLst/>
            </a:prstGeom>
            <a:solidFill>
              <a:srgbClr val="6B6F8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2" name="Rectangle 256"/>
            <p:cNvSpPr>
              <a:spLocks noChangeArrowheads="1"/>
            </p:cNvSpPr>
            <p:nvPr userDrawn="1"/>
          </p:nvSpPr>
          <p:spPr bwMode="auto">
            <a:xfrm>
              <a:off x="1456" y="-14"/>
              <a:ext cx="25" cy="149"/>
            </a:xfrm>
            <a:prstGeom prst="rect">
              <a:avLst/>
            </a:prstGeom>
            <a:solidFill>
              <a:srgbClr val="6C718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3" name="Rectangle 257"/>
            <p:cNvSpPr>
              <a:spLocks noChangeArrowheads="1"/>
            </p:cNvSpPr>
            <p:nvPr userDrawn="1"/>
          </p:nvSpPr>
          <p:spPr bwMode="auto">
            <a:xfrm>
              <a:off x="1484" y="-14"/>
              <a:ext cx="28" cy="149"/>
            </a:xfrm>
            <a:prstGeom prst="rect">
              <a:avLst/>
            </a:prstGeom>
            <a:solidFill>
              <a:srgbClr val="6E738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4" name="Rectangle 258"/>
            <p:cNvSpPr>
              <a:spLocks noChangeArrowheads="1"/>
            </p:cNvSpPr>
            <p:nvPr userDrawn="1"/>
          </p:nvSpPr>
          <p:spPr bwMode="auto">
            <a:xfrm>
              <a:off x="1512" y="-14"/>
              <a:ext cx="32" cy="149"/>
            </a:xfrm>
            <a:prstGeom prst="rect">
              <a:avLst/>
            </a:prstGeom>
            <a:solidFill>
              <a:srgbClr val="70748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5" name="Rectangle 259"/>
            <p:cNvSpPr>
              <a:spLocks noChangeArrowheads="1"/>
            </p:cNvSpPr>
            <p:nvPr userDrawn="1"/>
          </p:nvSpPr>
          <p:spPr bwMode="auto">
            <a:xfrm>
              <a:off x="1544" y="-14"/>
              <a:ext cx="25" cy="149"/>
            </a:xfrm>
            <a:prstGeom prst="rect">
              <a:avLst/>
            </a:prstGeom>
            <a:solidFill>
              <a:srgbClr val="72768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6" name="Rectangle 260"/>
            <p:cNvSpPr>
              <a:spLocks noChangeArrowheads="1"/>
            </p:cNvSpPr>
            <p:nvPr userDrawn="1"/>
          </p:nvSpPr>
          <p:spPr bwMode="auto">
            <a:xfrm>
              <a:off x="1572" y="-14"/>
              <a:ext cx="39" cy="149"/>
            </a:xfrm>
            <a:prstGeom prst="rect">
              <a:avLst/>
            </a:prstGeom>
            <a:solidFill>
              <a:srgbClr val="74788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7" name="Rectangle 261"/>
            <p:cNvSpPr>
              <a:spLocks noChangeArrowheads="1"/>
            </p:cNvSpPr>
            <p:nvPr userDrawn="1"/>
          </p:nvSpPr>
          <p:spPr bwMode="auto">
            <a:xfrm>
              <a:off x="1611" y="-14"/>
              <a:ext cx="22" cy="149"/>
            </a:xfrm>
            <a:prstGeom prst="rect">
              <a:avLst/>
            </a:prstGeom>
            <a:solidFill>
              <a:srgbClr val="757A8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8" name="Rectangle 262"/>
            <p:cNvSpPr>
              <a:spLocks noChangeArrowheads="1"/>
            </p:cNvSpPr>
            <p:nvPr userDrawn="1"/>
          </p:nvSpPr>
          <p:spPr bwMode="auto">
            <a:xfrm>
              <a:off x="1633" y="-14"/>
              <a:ext cx="28" cy="149"/>
            </a:xfrm>
            <a:prstGeom prst="rect">
              <a:avLst/>
            </a:prstGeom>
            <a:solidFill>
              <a:srgbClr val="777B8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9" name="Rectangle 263"/>
            <p:cNvSpPr>
              <a:spLocks noChangeArrowheads="1"/>
            </p:cNvSpPr>
            <p:nvPr userDrawn="1"/>
          </p:nvSpPr>
          <p:spPr bwMode="auto">
            <a:xfrm>
              <a:off x="1661" y="-14"/>
              <a:ext cx="25" cy="149"/>
            </a:xfrm>
            <a:prstGeom prst="rect">
              <a:avLst/>
            </a:prstGeom>
            <a:solidFill>
              <a:srgbClr val="797D9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0" name="Rectangle 264"/>
            <p:cNvSpPr>
              <a:spLocks noChangeArrowheads="1"/>
            </p:cNvSpPr>
            <p:nvPr userDrawn="1"/>
          </p:nvSpPr>
          <p:spPr bwMode="auto">
            <a:xfrm>
              <a:off x="1688" y="-14"/>
              <a:ext cx="25" cy="149"/>
            </a:xfrm>
            <a:prstGeom prst="rect">
              <a:avLst/>
            </a:prstGeom>
            <a:solidFill>
              <a:srgbClr val="7B7E9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1" name="Rectangle 265"/>
            <p:cNvSpPr>
              <a:spLocks noChangeArrowheads="1"/>
            </p:cNvSpPr>
            <p:nvPr userDrawn="1"/>
          </p:nvSpPr>
          <p:spPr bwMode="auto">
            <a:xfrm>
              <a:off x="1710" y="-14"/>
              <a:ext cx="33" cy="149"/>
            </a:xfrm>
            <a:prstGeom prst="rect">
              <a:avLst/>
            </a:prstGeom>
            <a:solidFill>
              <a:srgbClr val="7C809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2" name="Rectangle 266"/>
            <p:cNvSpPr>
              <a:spLocks noChangeArrowheads="1"/>
            </p:cNvSpPr>
            <p:nvPr userDrawn="1"/>
          </p:nvSpPr>
          <p:spPr bwMode="auto">
            <a:xfrm>
              <a:off x="1743" y="-14"/>
              <a:ext cx="25" cy="149"/>
            </a:xfrm>
            <a:prstGeom prst="rect">
              <a:avLst/>
            </a:prstGeom>
            <a:solidFill>
              <a:srgbClr val="7E819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3" name="Rectangle 267"/>
            <p:cNvSpPr>
              <a:spLocks noChangeArrowheads="1"/>
            </p:cNvSpPr>
            <p:nvPr userDrawn="1"/>
          </p:nvSpPr>
          <p:spPr bwMode="auto">
            <a:xfrm>
              <a:off x="1771" y="-14"/>
              <a:ext cx="27" cy="149"/>
            </a:xfrm>
            <a:prstGeom prst="rect">
              <a:avLst/>
            </a:prstGeom>
            <a:solidFill>
              <a:srgbClr val="80839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4" name="Rectangle 268"/>
            <p:cNvSpPr>
              <a:spLocks noChangeArrowheads="1"/>
            </p:cNvSpPr>
            <p:nvPr userDrawn="1"/>
          </p:nvSpPr>
          <p:spPr bwMode="auto">
            <a:xfrm>
              <a:off x="1798" y="-14"/>
              <a:ext cx="31" cy="149"/>
            </a:xfrm>
            <a:prstGeom prst="rect">
              <a:avLst/>
            </a:prstGeom>
            <a:solidFill>
              <a:srgbClr val="81859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5" name="Rectangle 269"/>
            <p:cNvSpPr>
              <a:spLocks noChangeArrowheads="1"/>
            </p:cNvSpPr>
            <p:nvPr userDrawn="1"/>
          </p:nvSpPr>
          <p:spPr bwMode="auto">
            <a:xfrm>
              <a:off x="1832" y="-14"/>
              <a:ext cx="27" cy="149"/>
            </a:xfrm>
            <a:prstGeom prst="rect">
              <a:avLst/>
            </a:prstGeom>
            <a:solidFill>
              <a:srgbClr val="83869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6" name="Rectangle 270"/>
            <p:cNvSpPr>
              <a:spLocks noChangeArrowheads="1"/>
            </p:cNvSpPr>
            <p:nvPr userDrawn="1"/>
          </p:nvSpPr>
          <p:spPr bwMode="auto">
            <a:xfrm>
              <a:off x="1859" y="-14"/>
              <a:ext cx="25" cy="149"/>
            </a:xfrm>
            <a:prstGeom prst="rect">
              <a:avLst/>
            </a:prstGeom>
            <a:solidFill>
              <a:srgbClr val="85889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7" name="Rectangle 271"/>
            <p:cNvSpPr>
              <a:spLocks noChangeArrowheads="1"/>
            </p:cNvSpPr>
            <p:nvPr userDrawn="1"/>
          </p:nvSpPr>
          <p:spPr bwMode="auto">
            <a:xfrm>
              <a:off x="1886" y="-14"/>
              <a:ext cx="25" cy="149"/>
            </a:xfrm>
            <a:prstGeom prst="rect">
              <a:avLst/>
            </a:prstGeom>
            <a:solidFill>
              <a:srgbClr val="868A9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8" name="Rectangle 272"/>
            <p:cNvSpPr>
              <a:spLocks noChangeArrowheads="1"/>
            </p:cNvSpPr>
            <p:nvPr userDrawn="1"/>
          </p:nvSpPr>
          <p:spPr bwMode="auto">
            <a:xfrm>
              <a:off x="1908" y="-14"/>
              <a:ext cx="34" cy="149"/>
            </a:xfrm>
            <a:prstGeom prst="rect">
              <a:avLst/>
            </a:prstGeom>
            <a:solidFill>
              <a:srgbClr val="888B9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9" name="Rectangle 273"/>
            <p:cNvSpPr>
              <a:spLocks noChangeArrowheads="1"/>
            </p:cNvSpPr>
            <p:nvPr userDrawn="1"/>
          </p:nvSpPr>
          <p:spPr bwMode="auto">
            <a:xfrm>
              <a:off x="1942" y="-14"/>
              <a:ext cx="22" cy="149"/>
            </a:xfrm>
            <a:prstGeom prst="rect">
              <a:avLst/>
            </a:prstGeom>
            <a:solidFill>
              <a:srgbClr val="898D9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0" name="Rectangle 274"/>
            <p:cNvSpPr>
              <a:spLocks noChangeArrowheads="1"/>
            </p:cNvSpPr>
            <p:nvPr userDrawn="1"/>
          </p:nvSpPr>
          <p:spPr bwMode="auto">
            <a:xfrm>
              <a:off x="1964" y="-14"/>
              <a:ext cx="27" cy="149"/>
            </a:xfrm>
            <a:prstGeom prst="rect">
              <a:avLst/>
            </a:prstGeom>
            <a:solidFill>
              <a:srgbClr val="8B8E9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1" name="Rectangle 275"/>
            <p:cNvSpPr>
              <a:spLocks noChangeArrowheads="1"/>
            </p:cNvSpPr>
            <p:nvPr userDrawn="1"/>
          </p:nvSpPr>
          <p:spPr bwMode="auto">
            <a:xfrm>
              <a:off x="1991" y="-14"/>
              <a:ext cx="36" cy="149"/>
            </a:xfrm>
            <a:prstGeom prst="rect">
              <a:avLst/>
            </a:prstGeom>
            <a:solidFill>
              <a:srgbClr val="8D909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2" name="Rectangle 276"/>
            <p:cNvSpPr>
              <a:spLocks noChangeArrowheads="1"/>
            </p:cNvSpPr>
            <p:nvPr userDrawn="1"/>
          </p:nvSpPr>
          <p:spPr bwMode="auto">
            <a:xfrm>
              <a:off x="2030" y="-14"/>
              <a:ext cx="25" cy="149"/>
            </a:xfrm>
            <a:prstGeom prst="rect">
              <a:avLst/>
            </a:prstGeom>
            <a:solidFill>
              <a:srgbClr val="8F91A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3" name="Rectangle 277"/>
            <p:cNvSpPr>
              <a:spLocks noChangeArrowheads="1"/>
            </p:cNvSpPr>
            <p:nvPr userDrawn="1"/>
          </p:nvSpPr>
          <p:spPr bwMode="auto">
            <a:xfrm>
              <a:off x="2052" y="-14"/>
              <a:ext cx="25" cy="149"/>
            </a:xfrm>
            <a:prstGeom prst="rect">
              <a:avLst/>
            </a:prstGeom>
            <a:solidFill>
              <a:srgbClr val="9093A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4" name="Rectangle 278"/>
            <p:cNvSpPr>
              <a:spLocks noChangeArrowheads="1"/>
            </p:cNvSpPr>
            <p:nvPr userDrawn="1"/>
          </p:nvSpPr>
          <p:spPr bwMode="auto">
            <a:xfrm>
              <a:off x="2079" y="-14"/>
              <a:ext cx="39" cy="149"/>
            </a:xfrm>
            <a:prstGeom prst="rect">
              <a:avLst/>
            </a:prstGeom>
            <a:solidFill>
              <a:srgbClr val="9295A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5" name="Rectangle 279"/>
            <p:cNvSpPr>
              <a:spLocks noChangeArrowheads="1"/>
            </p:cNvSpPr>
            <p:nvPr userDrawn="1"/>
          </p:nvSpPr>
          <p:spPr bwMode="auto">
            <a:xfrm>
              <a:off x="2118" y="-14"/>
              <a:ext cx="25" cy="149"/>
            </a:xfrm>
            <a:prstGeom prst="rect">
              <a:avLst/>
            </a:prstGeom>
            <a:solidFill>
              <a:srgbClr val="9496A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6" name="Rectangle 280"/>
            <p:cNvSpPr>
              <a:spLocks noChangeArrowheads="1"/>
            </p:cNvSpPr>
            <p:nvPr userDrawn="1"/>
          </p:nvSpPr>
          <p:spPr bwMode="auto">
            <a:xfrm>
              <a:off x="2140" y="-14"/>
              <a:ext cx="22" cy="149"/>
            </a:xfrm>
            <a:prstGeom prst="rect">
              <a:avLst/>
            </a:prstGeom>
            <a:solidFill>
              <a:srgbClr val="9598A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7" name="Rectangle 281"/>
            <p:cNvSpPr>
              <a:spLocks noChangeArrowheads="1"/>
            </p:cNvSpPr>
            <p:nvPr userDrawn="1"/>
          </p:nvSpPr>
          <p:spPr bwMode="auto">
            <a:xfrm>
              <a:off x="2162" y="-14"/>
              <a:ext cx="28" cy="149"/>
            </a:xfrm>
            <a:prstGeom prst="rect">
              <a:avLst/>
            </a:prstGeom>
            <a:solidFill>
              <a:srgbClr val="9699A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8" name="Rectangle 282"/>
            <p:cNvSpPr>
              <a:spLocks noChangeArrowheads="1"/>
            </p:cNvSpPr>
            <p:nvPr userDrawn="1"/>
          </p:nvSpPr>
          <p:spPr bwMode="auto">
            <a:xfrm>
              <a:off x="2190" y="-14"/>
              <a:ext cx="25" cy="149"/>
            </a:xfrm>
            <a:prstGeom prst="rect">
              <a:avLst/>
            </a:prstGeom>
            <a:solidFill>
              <a:srgbClr val="989BA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9" name="Rectangle 283"/>
            <p:cNvSpPr>
              <a:spLocks noChangeArrowheads="1"/>
            </p:cNvSpPr>
            <p:nvPr userDrawn="1"/>
          </p:nvSpPr>
          <p:spPr bwMode="auto">
            <a:xfrm>
              <a:off x="2217" y="-14"/>
              <a:ext cx="25" cy="149"/>
            </a:xfrm>
            <a:prstGeom prst="rect">
              <a:avLst/>
            </a:prstGeom>
            <a:solidFill>
              <a:srgbClr val="9A9CA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0" name="Rectangle 284"/>
            <p:cNvSpPr>
              <a:spLocks noChangeArrowheads="1"/>
            </p:cNvSpPr>
            <p:nvPr userDrawn="1"/>
          </p:nvSpPr>
          <p:spPr bwMode="auto">
            <a:xfrm>
              <a:off x="2240" y="-14"/>
              <a:ext cx="29" cy="149"/>
            </a:xfrm>
            <a:prstGeom prst="rect">
              <a:avLst/>
            </a:prstGeom>
            <a:solidFill>
              <a:srgbClr val="9B9EA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1" name="Rectangle 285"/>
            <p:cNvSpPr>
              <a:spLocks noChangeArrowheads="1"/>
            </p:cNvSpPr>
            <p:nvPr userDrawn="1"/>
          </p:nvSpPr>
          <p:spPr bwMode="auto">
            <a:xfrm>
              <a:off x="2272" y="-14"/>
              <a:ext cx="28" cy="149"/>
            </a:xfrm>
            <a:prstGeom prst="rect">
              <a:avLst/>
            </a:prstGeom>
            <a:solidFill>
              <a:srgbClr val="9D9FA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2" name="Rectangle 286"/>
            <p:cNvSpPr>
              <a:spLocks noChangeArrowheads="1"/>
            </p:cNvSpPr>
            <p:nvPr userDrawn="1"/>
          </p:nvSpPr>
          <p:spPr bwMode="auto">
            <a:xfrm>
              <a:off x="2300" y="-14"/>
              <a:ext cx="38" cy="149"/>
            </a:xfrm>
            <a:prstGeom prst="rect">
              <a:avLst/>
            </a:prstGeom>
            <a:solidFill>
              <a:srgbClr val="9FA1A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3" name="Rectangle 287"/>
            <p:cNvSpPr>
              <a:spLocks noChangeArrowheads="1"/>
            </p:cNvSpPr>
            <p:nvPr userDrawn="1"/>
          </p:nvSpPr>
          <p:spPr bwMode="auto">
            <a:xfrm>
              <a:off x="2338" y="-14"/>
              <a:ext cx="23" cy="149"/>
            </a:xfrm>
            <a:prstGeom prst="rect">
              <a:avLst/>
            </a:prstGeom>
            <a:solidFill>
              <a:srgbClr val="A0A3A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4" name="Rectangle 288"/>
            <p:cNvSpPr>
              <a:spLocks noChangeArrowheads="1"/>
            </p:cNvSpPr>
            <p:nvPr userDrawn="1"/>
          </p:nvSpPr>
          <p:spPr bwMode="auto">
            <a:xfrm>
              <a:off x="2361" y="-14"/>
              <a:ext cx="27" cy="149"/>
            </a:xfrm>
            <a:prstGeom prst="rect">
              <a:avLst/>
            </a:prstGeom>
            <a:solidFill>
              <a:srgbClr val="A2A4A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5" name="Rectangle 289"/>
            <p:cNvSpPr>
              <a:spLocks noChangeArrowheads="1"/>
            </p:cNvSpPr>
            <p:nvPr userDrawn="1"/>
          </p:nvSpPr>
          <p:spPr bwMode="auto">
            <a:xfrm>
              <a:off x="2388" y="-14"/>
              <a:ext cx="45" cy="149"/>
            </a:xfrm>
            <a:prstGeom prst="rect">
              <a:avLst/>
            </a:prstGeom>
            <a:solidFill>
              <a:srgbClr val="A4A6B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6" name="Rectangle 290"/>
            <p:cNvSpPr>
              <a:spLocks noChangeArrowheads="1"/>
            </p:cNvSpPr>
            <p:nvPr userDrawn="1"/>
          </p:nvSpPr>
          <p:spPr bwMode="auto">
            <a:xfrm>
              <a:off x="2433" y="-14"/>
              <a:ext cx="25" cy="149"/>
            </a:xfrm>
            <a:prstGeom prst="rect">
              <a:avLst/>
            </a:prstGeom>
            <a:solidFill>
              <a:srgbClr val="A6A8B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7" name="Rectangle 291"/>
            <p:cNvSpPr>
              <a:spLocks noChangeArrowheads="1"/>
            </p:cNvSpPr>
            <p:nvPr userDrawn="1"/>
          </p:nvSpPr>
          <p:spPr bwMode="auto">
            <a:xfrm>
              <a:off x="2459" y="-14"/>
              <a:ext cx="40" cy="149"/>
            </a:xfrm>
            <a:prstGeom prst="rect">
              <a:avLst/>
            </a:prstGeom>
            <a:solidFill>
              <a:srgbClr val="A8AAB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8" name="Rectangle 292"/>
            <p:cNvSpPr>
              <a:spLocks noChangeArrowheads="1"/>
            </p:cNvSpPr>
            <p:nvPr userDrawn="1"/>
          </p:nvSpPr>
          <p:spPr bwMode="auto">
            <a:xfrm>
              <a:off x="2499" y="-14"/>
              <a:ext cx="44" cy="149"/>
            </a:xfrm>
            <a:prstGeom prst="rect">
              <a:avLst/>
            </a:prstGeom>
            <a:solidFill>
              <a:srgbClr val="AAACB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9" name="Rectangle 293"/>
            <p:cNvSpPr>
              <a:spLocks noChangeArrowheads="1"/>
            </p:cNvSpPr>
            <p:nvPr userDrawn="1"/>
          </p:nvSpPr>
          <p:spPr bwMode="auto">
            <a:xfrm>
              <a:off x="2543" y="-14"/>
              <a:ext cx="38" cy="149"/>
            </a:xfrm>
            <a:prstGeom prst="rect">
              <a:avLst/>
            </a:prstGeom>
            <a:solidFill>
              <a:srgbClr val="ACAEB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0" name="Rectangle 294"/>
            <p:cNvSpPr>
              <a:spLocks noChangeArrowheads="1"/>
            </p:cNvSpPr>
            <p:nvPr userDrawn="1"/>
          </p:nvSpPr>
          <p:spPr bwMode="auto">
            <a:xfrm>
              <a:off x="2581" y="-14"/>
              <a:ext cx="22" cy="149"/>
            </a:xfrm>
            <a:prstGeom prst="rect">
              <a:avLst/>
            </a:prstGeom>
            <a:solidFill>
              <a:srgbClr val="AEAFB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1" name="Rectangle 295"/>
            <p:cNvSpPr>
              <a:spLocks noChangeArrowheads="1"/>
            </p:cNvSpPr>
            <p:nvPr userDrawn="1"/>
          </p:nvSpPr>
          <p:spPr bwMode="auto">
            <a:xfrm>
              <a:off x="2603" y="-14"/>
              <a:ext cx="28" cy="149"/>
            </a:xfrm>
            <a:prstGeom prst="rect">
              <a:avLst/>
            </a:prstGeom>
            <a:solidFill>
              <a:srgbClr val="AFB1B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2" name="Rectangle 296"/>
            <p:cNvSpPr>
              <a:spLocks noChangeArrowheads="1"/>
            </p:cNvSpPr>
            <p:nvPr userDrawn="1"/>
          </p:nvSpPr>
          <p:spPr bwMode="auto">
            <a:xfrm>
              <a:off x="2631" y="-14"/>
              <a:ext cx="43" cy="149"/>
            </a:xfrm>
            <a:prstGeom prst="rect">
              <a:avLst/>
            </a:prstGeom>
            <a:solidFill>
              <a:srgbClr val="B1B3B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3" name="Rectangle 297"/>
            <p:cNvSpPr>
              <a:spLocks noChangeArrowheads="1"/>
            </p:cNvSpPr>
            <p:nvPr userDrawn="1"/>
          </p:nvSpPr>
          <p:spPr bwMode="auto">
            <a:xfrm>
              <a:off x="2674" y="-14"/>
              <a:ext cx="37" cy="149"/>
            </a:xfrm>
            <a:prstGeom prst="rect">
              <a:avLst/>
            </a:prstGeom>
            <a:solidFill>
              <a:srgbClr val="B3B5B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4" name="Rectangle 298"/>
            <p:cNvSpPr>
              <a:spLocks noChangeArrowheads="1"/>
            </p:cNvSpPr>
            <p:nvPr userDrawn="1"/>
          </p:nvSpPr>
          <p:spPr bwMode="auto">
            <a:xfrm>
              <a:off x="2714" y="-14"/>
              <a:ext cx="27" cy="149"/>
            </a:xfrm>
            <a:prstGeom prst="rect">
              <a:avLst/>
            </a:prstGeom>
            <a:solidFill>
              <a:srgbClr val="B5B6B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5" name="Rectangle 299"/>
            <p:cNvSpPr>
              <a:spLocks noChangeArrowheads="1"/>
            </p:cNvSpPr>
            <p:nvPr userDrawn="1"/>
          </p:nvSpPr>
          <p:spPr bwMode="auto">
            <a:xfrm>
              <a:off x="2741" y="-14"/>
              <a:ext cx="25" cy="149"/>
            </a:xfrm>
            <a:prstGeom prst="rect">
              <a:avLst/>
            </a:prstGeom>
            <a:solidFill>
              <a:srgbClr val="B7B8C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6" name="Rectangle 300"/>
            <p:cNvSpPr>
              <a:spLocks noChangeArrowheads="1"/>
            </p:cNvSpPr>
            <p:nvPr userDrawn="1"/>
          </p:nvSpPr>
          <p:spPr bwMode="auto">
            <a:xfrm>
              <a:off x="2769" y="-14"/>
              <a:ext cx="38" cy="149"/>
            </a:xfrm>
            <a:prstGeom prst="rect">
              <a:avLst/>
            </a:prstGeom>
            <a:solidFill>
              <a:srgbClr val="B8BAC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7" name="Rectangle 301"/>
            <p:cNvSpPr>
              <a:spLocks noChangeArrowheads="1"/>
            </p:cNvSpPr>
            <p:nvPr userDrawn="1"/>
          </p:nvSpPr>
          <p:spPr bwMode="auto">
            <a:xfrm>
              <a:off x="2807" y="-14"/>
              <a:ext cx="25" cy="149"/>
            </a:xfrm>
            <a:prstGeom prst="rect">
              <a:avLst/>
            </a:prstGeom>
            <a:solidFill>
              <a:srgbClr val="BABBC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8" name="Rectangle 302"/>
            <p:cNvSpPr>
              <a:spLocks noChangeArrowheads="1"/>
            </p:cNvSpPr>
            <p:nvPr userDrawn="1"/>
          </p:nvSpPr>
          <p:spPr bwMode="auto">
            <a:xfrm>
              <a:off x="2829" y="-14"/>
              <a:ext cx="44" cy="149"/>
            </a:xfrm>
            <a:prstGeom prst="rect">
              <a:avLst/>
            </a:prstGeom>
            <a:solidFill>
              <a:srgbClr val="BBBDC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9" name="Rectangle 303"/>
            <p:cNvSpPr>
              <a:spLocks noChangeArrowheads="1"/>
            </p:cNvSpPr>
            <p:nvPr userDrawn="1"/>
          </p:nvSpPr>
          <p:spPr bwMode="auto">
            <a:xfrm>
              <a:off x="2873" y="-14"/>
              <a:ext cx="36" cy="149"/>
            </a:xfrm>
            <a:prstGeom prst="rect">
              <a:avLst/>
            </a:prstGeom>
            <a:solidFill>
              <a:srgbClr val="BDBFC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0" name="Rectangle 304"/>
            <p:cNvSpPr>
              <a:spLocks noChangeArrowheads="1"/>
            </p:cNvSpPr>
            <p:nvPr userDrawn="1"/>
          </p:nvSpPr>
          <p:spPr bwMode="auto">
            <a:xfrm>
              <a:off x="2912" y="-14"/>
              <a:ext cx="27" cy="149"/>
            </a:xfrm>
            <a:prstGeom prst="rect">
              <a:avLst/>
            </a:prstGeom>
            <a:solidFill>
              <a:srgbClr val="BFC0C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1" name="Rectangle 305"/>
            <p:cNvSpPr>
              <a:spLocks noChangeArrowheads="1"/>
            </p:cNvSpPr>
            <p:nvPr userDrawn="1"/>
          </p:nvSpPr>
          <p:spPr bwMode="auto">
            <a:xfrm>
              <a:off x="2939" y="-14"/>
              <a:ext cx="45" cy="149"/>
            </a:xfrm>
            <a:prstGeom prst="rect">
              <a:avLst/>
            </a:prstGeom>
            <a:solidFill>
              <a:srgbClr val="C1C2C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2" name="Rectangle 306"/>
            <p:cNvSpPr>
              <a:spLocks noChangeArrowheads="1"/>
            </p:cNvSpPr>
            <p:nvPr userDrawn="1"/>
          </p:nvSpPr>
          <p:spPr bwMode="auto">
            <a:xfrm>
              <a:off x="2984" y="-14"/>
              <a:ext cx="44" cy="149"/>
            </a:xfrm>
            <a:prstGeom prst="rect">
              <a:avLst/>
            </a:prstGeom>
            <a:solidFill>
              <a:srgbClr val="C3C4C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3" name="Rectangle 307"/>
            <p:cNvSpPr>
              <a:spLocks noChangeArrowheads="1"/>
            </p:cNvSpPr>
            <p:nvPr userDrawn="1"/>
          </p:nvSpPr>
          <p:spPr bwMode="auto">
            <a:xfrm>
              <a:off x="3028" y="-14"/>
              <a:ext cx="44" cy="149"/>
            </a:xfrm>
            <a:prstGeom prst="rect">
              <a:avLst/>
            </a:prstGeom>
            <a:solidFill>
              <a:srgbClr val="C5C6C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4" name="Rectangle 308"/>
            <p:cNvSpPr>
              <a:spLocks noChangeArrowheads="1"/>
            </p:cNvSpPr>
            <p:nvPr userDrawn="1"/>
          </p:nvSpPr>
          <p:spPr bwMode="auto">
            <a:xfrm>
              <a:off x="3072" y="-14"/>
              <a:ext cx="44" cy="149"/>
            </a:xfrm>
            <a:prstGeom prst="rect">
              <a:avLst/>
            </a:prstGeom>
            <a:solidFill>
              <a:srgbClr val="C7C8C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5" name="Rectangle 309"/>
            <p:cNvSpPr>
              <a:spLocks noChangeArrowheads="1"/>
            </p:cNvSpPr>
            <p:nvPr userDrawn="1"/>
          </p:nvSpPr>
          <p:spPr bwMode="auto">
            <a:xfrm>
              <a:off x="3116" y="-14"/>
              <a:ext cx="41" cy="149"/>
            </a:xfrm>
            <a:prstGeom prst="rect">
              <a:avLst/>
            </a:prstGeom>
            <a:solidFill>
              <a:srgbClr val="C9CAD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6" name="Rectangle 310"/>
            <p:cNvSpPr>
              <a:spLocks noChangeArrowheads="1"/>
            </p:cNvSpPr>
            <p:nvPr userDrawn="1"/>
          </p:nvSpPr>
          <p:spPr bwMode="auto">
            <a:xfrm>
              <a:off x="3160" y="-14"/>
              <a:ext cx="44" cy="149"/>
            </a:xfrm>
            <a:prstGeom prst="rect">
              <a:avLst/>
            </a:prstGeom>
            <a:solidFill>
              <a:srgbClr val="CBCCD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7" name="Rectangle 311"/>
            <p:cNvSpPr>
              <a:spLocks noChangeArrowheads="1"/>
            </p:cNvSpPr>
            <p:nvPr userDrawn="1"/>
          </p:nvSpPr>
          <p:spPr bwMode="auto">
            <a:xfrm>
              <a:off x="3204" y="-14"/>
              <a:ext cx="45" cy="149"/>
            </a:xfrm>
            <a:prstGeom prst="rect">
              <a:avLst/>
            </a:prstGeom>
            <a:solidFill>
              <a:srgbClr val="CDCED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8" name="Rectangle 312"/>
            <p:cNvSpPr>
              <a:spLocks noChangeArrowheads="1"/>
            </p:cNvSpPr>
            <p:nvPr userDrawn="1"/>
          </p:nvSpPr>
          <p:spPr bwMode="auto">
            <a:xfrm>
              <a:off x="3249" y="-14"/>
              <a:ext cx="44" cy="149"/>
            </a:xfrm>
            <a:prstGeom prst="rect">
              <a:avLst/>
            </a:prstGeom>
            <a:solidFill>
              <a:srgbClr val="CECFD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9" name="Rectangle 313"/>
            <p:cNvSpPr>
              <a:spLocks noChangeArrowheads="1"/>
            </p:cNvSpPr>
            <p:nvPr userDrawn="1"/>
          </p:nvSpPr>
          <p:spPr bwMode="auto">
            <a:xfrm>
              <a:off x="3293" y="-14"/>
              <a:ext cx="44" cy="149"/>
            </a:xfrm>
            <a:prstGeom prst="rect">
              <a:avLst/>
            </a:prstGeom>
            <a:solidFill>
              <a:srgbClr val="D0D1D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0" name="Rectangle 314"/>
            <p:cNvSpPr>
              <a:spLocks noChangeArrowheads="1"/>
            </p:cNvSpPr>
            <p:nvPr userDrawn="1"/>
          </p:nvSpPr>
          <p:spPr bwMode="auto">
            <a:xfrm>
              <a:off x="3337" y="-14"/>
              <a:ext cx="44" cy="149"/>
            </a:xfrm>
            <a:prstGeom prst="rect">
              <a:avLst/>
            </a:prstGeom>
            <a:solidFill>
              <a:srgbClr val="D2D3D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1" name="Rectangle 315"/>
            <p:cNvSpPr>
              <a:spLocks noChangeArrowheads="1"/>
            </p:cNvSpPr>
            <p:nvPr userDrawn="1"/>
          </p:nvSpPr>
          <p:spPr bwMode="auto">
            <a:xfrm>
              <a:off x="3381" y="-14"/>
              <a:ext cx="43" cy="149"/>
            </a:xfrm>
            <a:prstGeom prst="rect">
              <a:avLst/>
            </a:prstGeom>
            <a:solidFill>
              <a:srgbClr val="D4D5D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2" name="Rectangle 316"/>
            <p:cNvSpPr>
              <a:spLocks noChangeArrowheads="1"/>
            </p:cNvSpPr>
            <p:nvPr userDrawn="1"/>
          </p:nvSpPr>
          <p:spPr bwMode="auto">
            <a:xfrm>
              <a:off x="3424" y="-14"/>
              <a:ext cx="44" cy="149"/>
            </a:xfrm>
            <a:prstGeom prst="rect">
              <a:avLst/>
            </a:prstGeom>
            <a:solidFill>
              <a:srgbClr val="D6D6D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3" name="Rectangle 317"/>
            <p:cNvSpPr>
              <a:spLocks noChangeArrowheads="1"/>
            </p:cNvSpPr>
            <p:nvPr userDrawn="1"/>
          </p:nvSpPr>
          <p:spPr bwMode="auto">
            <a:xfrm>
              <a:off x="3468" y="-14"/>
              <a:ext cx="45" cy="149"/>
            </a:xfrm>
            <a:prstGeom prst="rect">
              <a:avLst/>
            </a:prstGeom>
            <a:solidFill>
              <a:srgbClr val="D7D8D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4" name="Rectangle 318"/>
            <p:cNvSpPr>
              <a:spLocks noChangeArrowheads="1"/>
            </p:cNvSpPr>
            <p:nvPr userDrawn="1"/>
          </p:nvSpPr>
          <p:spPr bwMode="auto">
            <a:xfrm>
              <a:off x="3513" y="-14"/>
              <a:ext cx="66" cy="149"/>
            </a:xfrm>
            <a:prstGeom prst="rect">
              <a:avLst/>
            </a:prstGeom>
            <a:solidFill>
              <a:srgbClr val="D9DAD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5" name="Rectangle 319"/>
            <p:cNvSpPr>
              <a:spLocks noChangeArrowheads="1"/>
            </p:cNvSpPr>
            <p:nvPr userDrawn="1"/>
          </p:nvSpPr>
          <p:spPr bwMode="auto">
            <a:xfrm>
              <a:off x="3579" y="-14"/>
              <a:ext cx="44" cy="149"/>
            </a:xfrm>
            <a:prstGeom prst="rect">
              <a:avLst/>
            </a:prstGeom>
            <a:solidFill>
              <a:srgbClr val="DBDCE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6" name="Rectangle 320"/>
            <p:cNvSpPr>
              <a:spLocks noChangeArrowheads="1"/>
            </p:cNvSpPr>
            <p:nvPr userDrawn="1"/>
          </p:nvSpPr>
          <p:spPr bwMode="auto">
            <a:xfrm>
              <a:off x="3623" y="-14"/>
              <a:ext cx="66" cy="149"/>
            </a:xfrm>
            <a:prstGeom prst="rect">
              <a:avLst/>
            </a:prstGeom>
            <a:solidFill>
              <a:srgbClr val="DDDEE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7" name="Rectangle 321"/>
            <p:cNvSpPr>
              <a:spLocks noChangeArrowheads="1"/>
            </p:cNvSpPr>
            <p:nvPr userDrawn="1"/>
          </p:nvSpPr>
          <p:spPr bwMode="auto">
            <a:xfrm>
              <a:off x="3689" y="-14"/>
              <a:ext cx="44" cy="149"/>
            </a:xfrm>
            <a:prstGeom prst="rect">
              <a:avLst/>
            </a:prstGeom>
            <a:solidFill>
              <a:srgbClr val="DFE0E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8" name="Rectangle 322"/>
            <p:cNvSpPr>
              <a:spLocks noChangeArrowheads="1"/>
            </p:cNvSpPr>
            <p:nvPr userDrawn="1"/>
          </p:nvSpPr>
          <p:spPr bwMode="auto">
            <a:xfrm>
              <a:off x="3733" y="-14"/>
              <a:ext cx="44" cy="149"/>
            </a:xfrm>
            <a:prstGeom prst="rect">
              <a:avLst/>
            </a:prstGeom>
            <a:solidFill>
              <a:srgbClr val="E1E1E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9" name="Rectangle 323"/>
            <p:cNvSpPr>
              <a:spLocks noChangeArrowheads="1"/>
            </p:cNvSpPr>
            <p:nvPr userDrawn="1"/>
          </p:nvSpPr>
          <p:spPr bwMode="auto">
            <a:xfrm>
              <a:off x="3777" y="-14"/>
              <a:ext cx="45" cy="149"/>
            </a:xfrm>
            <a:prstGeom prst="rect">
              <a:avLst/>
            </a:prstGeom>
            <a:solidFill>
              <a:srgbClr val="E2E2E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0" name="Rectangle 324"/>
            <p:cNvSpPr>
              <a:spLocks noChangeArrowheads="1"/>
            </p:cNvSpPr>
            <p:nvPr userDrawn="1"/>
          </p:nvSpPr>
          <p:spPr bwMode="auto">
            <a:xfrm>
              <a:off x="3822" y="-14"/>
              <a:ext cx="44" cy="149"/>
            </a:xfrm>
            <a:prstGeom prst="rect">
              <a:avLst/>
            </a:prstGeom>
            <a:solidFill>
              <a:srgbClr val="E3E4E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1" name="Rectangle 325"/>
            <p:cNvSpPr>
              <a:spLocks noChangeArrowheads="1"/>
            </p:cNvSpPr>
            <p:nvPr userDrawn="1"/>
          </p:nvSpPr>
          <p:spPr bwMode="auto">
            <a:xfrm>
              <a:off x="3866" y="-14"/>
              <a:ext cx="66" cy="149"/>
            </a:xfrm>
            <a:prstGeom prst="rect">
              <a:avLst/>
            </a:prstGeom>
            <a:solidFill>
              <a:srgbClr val="E5E5E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2" name="Rectangle 326"/>
            <p:cNvSpPr>
              <a:spLocks noChangeArrowheads="1"/>
            </p:cNvSpPr>
            <p:nvPr userDrawn="1"/>
          </p:nvSpPr>
          <p:spPr bwMode="auto">
            <a:xfrm>
              <a:off x="3932" y="-14"/>
              <a:ext cx="44" cy="149"/>
            </a:xfrm>
            <a:prstGeom prst="rect">
              <a:avLst/>
            </a:prstGeom>
            <a:solidFill>
              <a:srgbClr val="E6E7E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3" name="Rectangle 327"/>
            <p:cNvSpPr>
              <a:spLocks noChangeArrowheads="1"/>
            </p:cNvSpPr>
            <p:nvPr userDrawn="1"/>
          </p:nvSpPr>
          <p:spPr bwMode="auto">
            <a:xfrm>
              <a:off x="3976" y="-14"/>
              <a:ext cx="66" cy="149"/>
            </a:xfrm>
            <a:prstGeom prst="rect">
              <a:avLst/>
            </a:prstGeom>
            <a:solidFill>
              <a:srgbClr val="E8E8E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4" name="Rectangle 328"/>
            <p:cNvSpPr>
              <a:spLocks noChangeArrowheads="1"/>
            </p:cNvSpPr>
            <p:nvPr userDrawn="1"/>
          </p:nvSpPr>
          <p:spPr bwMode="auto">
            <a:xfrm>
              <a:off x="4042" y="-14"/>
              <a:ext cx="70" cy="149"/>
            </a:xfrm>
            <a:prstGeom prst="rect">
              <a:avLst/>
            </a:prstGeom>
            <a:solidFill>
              <a:srgbClr val="EAEAE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5" name="Rectangle 329"/>
            <p:cNvSpPr>
              <a:spLocks noChangeArrowheads="1"/>
            </p:cNvSpPr>
            <p:nvPr userDrawn="1"/>
          </p:nvSpPr>
          <p:spPr bwMode="auto">
            <a:xfrm>
              <a:off x="4109" y="-14"/>
              <a:ext cx="65" cy="149"/>
            </a:xfrm>
            <a:prstGeom prst="rect">
              <a:avLst/>
            </a:prstGeom>
            <a:solidFill>
              <a:srgbClr val="EBECE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6" name="Rectangle 330"/>
            <p:cNvSpPr>
              <a:spLocks noChangeArrowheads="1"/>
            </p:cNvSpPr>
            <p:nvPr userDrawn="1"/>
          </p:nvSpPr>
          <p:spPr bwMode="auto">
            <a:xfrm>
              <a:off x="4174" y="-14"/>
              <a:ext cx="66" cy="149"/>
            </a:xfrm>
            <a:prstGeom prst="rect">
              <a:avLst/>
            </a:prstGeom>
            <a:solidFill>
              <a:srgbClr val="EDEDE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7" name="Rectangle 331"/>
            <p:cNvSpPr>
              <a:spLocks noChangeArrowheads="1"/>
            </p:cNvSpPr>
            <p:nvPr userDrawn="1"/>
          </p:nvSpPr>
          <p:spPr bwMode="auto">
            <a:xfrm>
              <a:off x="4240" y="-14"/>
              <a:ext cx="69" cy="149"/>
            </a:xfrm>
            <a:prstGeom prst="rect">
              <a:avLst/>
            </a:prstGeom>
            <a:solidFill>
              <a:srgbClr val="EEEFF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8" name="Rectangle 332"/>
            <p:cNvSpPr>
              <a:spLocks noChangeArrowheads="1"/>
            </p:cNvSpPr>
            <p:nvPr userDrawn="1"/>
          </p:nvSpPr>
          <p:spPr bwMode="auto">
            <a:xfrm>
              <a:off x="4306" y="-14"/>
              <a:ext cx="89" cy="149"/>
            </a:xfrm>
            <a:prstGeom prst="rect">
              <a:avLst/>
            </a:prstGeom>
            <a:solidFill>
              <a:srgbClr val="F0F0F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9" name="Rectangle 333"/>
            <p:cNvSpPr>
              <a:spLocks noChangeArrowheads="1"/>
            </p:cNvSpPr>
            <p:nvPr userDrawn="1"/>
          </p:nvSpPr>
          <p:spPr bwMode="auto">
            <a:xfrm>
              <a:off x="4395" y="-14"/>
              <a:ext cx="85" cy="149"/>
            </a:xfrm>
            <a:prstGeom prst="rect">
              <a:avLst/>
            </a:prstGeom>
            <a:solidFill>
              <a:srgbClr val="F2F2F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0" name="Rectangle 334"/>
            <p:cNvSpPr>
              <a:spLocks noChangeArrowheads="1"/>
            </p:cNvSpPr>
            <p:nvPr userDrawn="1"/>
          </p:nvSpPr>
          <p:spPr bwMode="auto">
            <a:xfrm>
              <a:off x="4483" y="-14"/>
              <a:ext cx="69" cy="149"/>
            </a:xfrm>
            <a:prstGeom prst="rect">
              <a:avLst/>
            </a:prstGeom>
            <a:solidFill>
              <a:srgbClr val="F3F3F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1" name="Rectangle 335"/>
            <p:cNvSpPr>
              <a:spLocks noChangeArrowheads="1"/>
            </p:cNvSpPr>
            <p:nvPr userDrawn="1"/>
          </p:nvSpPr>
          <p:spPr bwMode="auto">
            <a:xfrm>
              <a:off x="4549" y="-14"/>
              <a:ext cx="89" cy="149"/>
            </a:xfrm>
            <a:prstGeom prst="rect">
              <a:avLst/>
            </a:prstGeom>
            <a:solidFill>
              <a:srgbClr val="F4F5F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2" name="Rectangle 336"/>
            <p:cNvSpPr>
              <a:spLocks noChangeArrowheads="1"/>
            </p:cNvSpPr>
            <p:nvPr userDrawn="1"/>
          </p:nvSpPr>
          <p:spPr bwMode="auto">
            <a:xfrm>
              <a:off x="4638" y="-14"/>
              <a:ext cx="110" cy="149"/>
            </a:xfrm>
            <a:prstGeom prst="rect">
              <a:avLst/>
            </a:prstGeom>
            <a:solidFill>
              <a:srgbClr val="F6F6F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3" name="Rectangle 337"/>
            <p:cNvSpPr>
              <a:spLocks noChangeArrowheads="1"/>
            </p:cNvSpPr>
            <p:nvPr userDrawn="1"/>
          </p:nvSpPr>
          <p:spPr bwMode="auto">
            <a:xfrm>
              <a:off x="4748" y="-14"/>
              <a:ext cx="88" cy="149"/>
            </a:xfrm>
            <a:prstGeom prst="rect">
              <a:avLst/>
            </a:prstGeom>
            <a:solidFill>
              <a:srgbClr val="F7F8F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4" name="Rectangle 338"/>
            <p:cNvSpPr>
              <a:spLocks noChangeArrowheads="1"/>
            </p:cNvSpPr>
            <p:nvPr userDrawn="1"/>
          </p:nvSpPr>
          <p:spPr bwMode="auto">
            <a:xfrm>
              <a:off x="4836" y="-14"/>
              <a:ext cx="129" cy="149"/>
            </a:xfrm>
            <a:prstGeom prst="rect">
              <a:avLst/>
            </a:prstGeom>
            <a:solidFill>
              <a:srgbClr val="F9F9F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5" name="Rectangle 339"/>
            <p:cNvSpPr>
              <a:spLocks noChangeArrowheads="1"/>
            </p:cNvSpPr>
            <p:nvPr userDrawn="1"/>
          </p:nvSpPr>
          <p:spPr bwMode="auto">
            <a:xfrm>
              <a:off x="4968" y="-14"/>
              <a:ext cx="154" cy="149"/>
            </a:xfrm>
            <a:prstGeom prst="rect">
              <a:avLst/>
            </a:prstGeom>
            <a:solidFill>
              <a:srgbClr val="FAFAF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6" name="Rectangle 340"/>
            <p:cNvSpPr>
              <a:spLocks noChangeArrowheads="1"/>
            </p:cNvSpPr>
            <p:nvPr userDrawn="1"/>
          </p:nvSpPr>
          <p:spPr bwMode="auto">
            <a:xfrm>
              <a:off x="5122" y="-14"/>
              <a:ext cx="221" cy="149"/>
            </a:xfrm>
            <a:prstGeom prst="rect">
              <a:avLst/>
            </a:prstGeom>
            <a:solidFill>
              <a:srgbClr val="FCFCF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7" name="Rectangle 341"/>
            <p:cNvSpPr>
              <a:spLocks noChangeArrowheads="1"/>
            </p:cNvSpPr>
            <p:nvPr userDrawn="1"/>
          </p:nvSpPr>
          <p:spPr bwMode="auto">
            <a:xfrm>
              <a:off x="5343" y="-14"/>
              <a:ext cx="199" cy="149"/>
            </a:xfrm>
            <a:prstGeom prst="rect">
              <a:avLst/>
            </a:prstGeom>
            <a:solidFill>
              <a:srgbClr val="FDFDF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8" name="Rectangle 342"/>
            <p:cNvSpPr>
              <a:spLocks noChangeArrowheads="1"/>
            </p:cNvSpPr>
            <p:nvPr userDrawn="1"/>
          </p:nvSpPr>
          <p:spPr bwMode="auto">
            <a:xfrm>
              <a:off x="5542" y="-14"/>
              <a:ext cx="100" cy="14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149" name="Freeform 353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11616269" y="-27512"/>
            <a:ext cx="4642558" cy="319618"/>
          </a:xfrm>
          <a:custGeom>
            <a:avLst/>
            <a:gdLst>
              <a:gd name="T0" fmla="*/ 0 w 1612"/>
              <a:gd name="T1" fmla="*/ 0 h 164"/>
              <a:gd name="T2" fmla="*/ 2147483646 w 1612"/>
              <a:gd name="T3" fmla="*/ 2147483646 h 164"/>
              <a:gd name="T4" fmla="*/ 2147483646 w 1612"/>
              <a:gd name="T5" fmla="*/ 2147483646 h 164"/>
              <a:gd name="T6" fmla="*/ 2147483646 w 1612"/>
              <a:gd name="T7" fmla="*/ 0 h 164"/>
              <a:gd name="T8" fmla="*/ 0 w 1612"/>
              <a:gd name="T9" fmla="*/ 0 h 1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12"/>
              <a:gd name="T16" fmla="*/ 0 h 164"/>
              <a:gd name="T17" fmla="*/ 1612 w 1612"/>
              <a:gd name="T18" fmla="*/ 164 h 1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12" h="164">
                <a:moveTo>
                  <a:pt x="0" y="0"/>
                </a:moveTo>
                <a:lnTo>
                  <a:pt x="95" y="164"/>
                </a:lnTo>
                <a:lnTo>
                  <a:pt x="1612" y="164"/>
                </a:lnTo>
                <a:lnTo>
                  <a:pt x="1612" y="0"/>
                </a:lnTo>
                <a:lnTo>
                  <a:pt x="0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lIns="123445" tIns="61722" rIns="123445" bIns="61722"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150" name="AutoShape 196"/>
          <p:cNvSpPr>
            <a:spLocks noChangeAspect="1" noChangeArrowheads="1" noTextEdit="1"/>
          </p:cNvSpPr>
          <p:nvPr>
            <p:custDataLst>
              <p:tags r:id="rId4"/>
            </p:custDataLst>
          </p:nvPr>
        </p:nvSpPr>
        <p:spPr bwMode="auto">
          <a:xfrm>
            <a:off x="-11258" y="-35954"/>
            <a:ext cx="16309623" cy="345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447" tIns="60726" rIns="121447" bIns="60726"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grpSp>
        <p:nvGrpSpPr>
          <p:cNvPr id="151" name="Group 355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8475" y="8822299"/>
            <a:ext cx="16250356" cy="351367"/>
            <a:chOff x="3" y="4085"/>
            <a:chExt cx="5643" cy="163"/>
          </a:xfrm>
        </p:grpSpPr>
        <p:sp>
          <p:nvSpPr>
            <p:cNvPr id="152" name="Rectangle 36"/>
            <p:cNvSpPr>
              <a:spLocks noChangeArrowheads="1"/>
            </p:cNvSpPr>
            <p:nvPr userDrawn="1">
              <p:custDataLst>
                <p:tags r:id="rId11"/>
              </p:custDataLst>
            </p:nvPr>
          </p:nvSpPr>
          <p:spPr bwMode="auto">
            <a:xfrm flipH="1">
              <a:off x="3" y="4087"/>
              <a:ext cx="5636" cy="161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2203" tIns="46098" rIns="92203" bIns="46098" anchor="ctr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3" name="Freeform 354"/>
            <p:cNvSpPr>
              <a:spLocks/>
            </p:cNvSpPr>
            <p:nvPr userDrawn="1"/>
          </p:nvSpPr>
          <p:spPr bwMode="auto">
            <a:xfrm flipV="1">
              <a:off x="4034" y="4085"/>
              <a:ext cx="1612" cy="163"/>
            </a:xfrm>
            <a:custGeom>
              <a:avLst/>
              <a:gdLst>
                <a:gd name="T0" fmla="*/ 0 w 1612"/>
                <a:gd name="T1" fmla="*/ 0 h 164"/>
                <a:gd name="T2" fmla="*/ 95 w 1612"/>
                <a:gd name="T3" fmla="*/ 131 h 164"/>
                <a:gd name="T4" fmla="*/ 1612 w 1612"/>
                <a:gd name="T5" fmla="*/ 131 h 164"/>
                <a:gd name="T6" fmla="*/ 1612 w 1612"/>
                <a:gd name="T7" fmla="*/ 0 h 164"/>
                <a:gd name="T8" fmla="*/ 0 w 1612"/>
                <a:gd name="T9" fmla="*/ 0 h 1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12"/>
                <a:gd name="T16" fmla="*/ 0 h 164"/>
                <a:gd name="T17" fmla="*/ 1612 w 1612"/>
                <a:gd name="T18" fmla="*/ 164 h 1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12" h="164">
                  <a:moveTo>
                    <a:pt x="0" y="0"/>
                  </a:moveTo>
                  <a:lnTo>
                    <a:pt x="95" y="164"/>
                  </a:lnTo>
                  <a:lnTo>
                    <a:pt x="1612" y="164"/>
                  </a:lnTo>
                  <a:lnTo>
                    <a:pt x="161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 rot="10800000" lIns="92939" tIns="46470" rIns="92939" bIns="46470"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</p:grpSp>
      <p:grpSp>
        <p:nvGrpSpPr>
          <p:cNvPr id="154" name="McK Slide Elements"/>
          <p:cNvGrpSpPr>
            <a:grpSpLocks/>
          </p:cNvGrpSpPr>
          <p:nvPr/>
        </p:nvGrpSpPr>
        <p:grpSpPr bwMode="auto">
          <a:xfrm>
            <a:off x="222971" y="723906"/>
            <a:ext cx="15632290" cy="8384117"/>
            <a:chOff x="77" y="335"/>
            <a:chExt cx="5429" cy="3882"/>
          </a:xfrm>
        </p:grpSpPr>
        <p:sp>
          <p:nvSpPr>
            <p:cNvPr id="155" name="McK Measure" hidden="1"/>
            <p:cNvSpPr txBox="1">
              <a:spLocks noChangeArrowheads="1"/>
            </p:cNvSpPr>
            <p:nvPr userDrawn="1"/>
          </p:nvSpPr>
          <p:spPr bwMode="auto">
            <a:xfrm>
              <a:off x="77" y="335"/>
              <a:ext cx="5429" cy="152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>
              <a:spAutoFit/>
            </a:bodyPr>
            <a:lstStyle>
              <a:lvl1pPr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2100" dirty="0">
                  <a:solidFill>
                    <a:srgbClr val="000000"/>
                  </a:solidFill>
                  <a:cs typeface="Arial" charset="0"/>
                </a:rPr>
                <a:t>Unit of measure</a:t>
              </a:r>
            </a:p>
          </p:txBody>
        </p:sp>
        <p:sp>
          <p:nvSpPr>
            <p:cNvPr id="156" name="McK Footnote" hidden="1"/>
            <p:cNvSpPr txBox="1">
              <a:spLocks noChangeArrowheads="1"/>
            </p:cNvSpPr>
            <p:nvPr userDrawn="1"/>
          </p:nvSpPr>
          <p:spPr bwMode="auto">
            <a:xfrm>
              <a:off x="79" y="3966"/>
              <a:ext cx="5145" cy="251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 anchor="b">
              <a:spAutoFit/>
            </a:bodyPr>
            <a:lstStyle>
              <a:lvl1pPr marL="822325" indent="-822325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</a:t>
              </a:r>
              <a:r>
                <a:rPr lang="en-US" sz="1600" dirty="0">
                  <a:solidFill>
                    <a:srgbClr val="000000"/>
                  </a:solidFill>
                  <a:cs typeface="Arial" charset="0"/>
                </a:rPr>
                <a:t>*</a:t>
              </a: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Сноска</a:t>
              </a:r>
              <a:endParaRPr lang="en-US" sz="1600" dirty="0">
                <a:solidFill>
                  <a:srgbClr val="000000"/>
                </a:solidFill>
                <a:cs typeface="Arial" charset="0"/>
              </a:endParaRPr>
            </a:p>
            <a:p>
              <a:pPr eaLnBrk="1" hangingPunct="1">
                <a:spcBef>
                  <a:spcPct val="20000"/>
                </a:spcBef>
                <a:defRPr/>
              </a:pP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Источник</a:t>
              </a:r>
              <a:r>
                <a:rPr lang="en-US" sz="1600" dirty="0">
                  <a:solidFill>
                    <a:srgbClr val="000000"/>
                  </a:solidFill>
                  <a:cs typeface="Arial" charset="0"/>
                </a:rPr>
                <a:t>:</a:t>
              </a: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Источник</a:t>
              </a:r>
              <a:endParaRPr lang="en-US" sz="1600" dirty="0">
                <a:solidFill>
                  <a:srgbClr val="000000"/>
                </a:solidFill>
                <a:cs typeface="Arial" charset="0"/>
              </a:endParaRPr>
            </a:p>
          </p:txBody>
        </p:sp>
      </p:grpSp>
      <p:sp>
        <p:nvSpPr>
          <p:cNvPr id="157" name="Working Draft" hidden="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 rot="5400000">
            <a:off x="14838417" y="3680464"/>
            <a:ext cx="2584041" cy="138499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defTabSz="9334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900" dirty="0">
                <a:solidFill>
                  <a:srgbClr val="000000"/>
                </a:solidFill>
                <a:cs typeface="Arial" charset="0"/>
              </a:rPr>
              <a:t>Working Draft - Last Modified 09/06/2006 21:40:09</a:t>
            </a:r>
          </a:p>
        </p:txBody>
      </p:sp>
      <p:sp>
        <p:nvSpPr>
          <p:cNvPr id="158" name="Printed" hidden="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 rot="5400000">
            <a:off x="15402649" y="5730455"/>
            <a:ext cx="1455527" cy="138499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defTabSz="9334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900" dirty="0">
                <a:solidFill>
                  <a:srgbClr val="000000"/>
                </a:solidFill>
                <a:cs typeface="Arial" charset="0"/>
              </a:rPr>
              <a:t>Printed 08/06/2006 17:52:59</a:t>
            </a:r>
          </a:p>
        </p:txBody>
      </p:sp>
      <p:graphicFrame>
        <p:nvGraphicFramePr>
          <p:cNvPr id="159" name="AutoShape 218"/>
          <p:cNvGraphicFramePr>
            <a:graphicFrameLocks/>
          </p:cNvGraphicFramePr>
          <p:nvPr>
            <p:custDataLst>
              <p:tags r:id="rId8"/>
            </p:custDataLst>
          </p:nvPr>
        </p:nvGraphicFramePr>
        <p:xfrm>
          <a:off x="2854" y="6"/>
          <a:ext cx="287867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113" name="think-cell Slide" r:id="rId13" imgW="0" imgH="0" progId="">
                  <p:embed/>
                </p:oleObj>
              </mc:Choice>
              <mc:Fallback>
                <p:oleObj name="think-cell Slide" r:id="rId13" imgW="0" imgH="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4" y="6"/>
                        <a:ext cx="287867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217423" y="313268"/>
            <a:ext cx="15637932" cy="167481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60" name="pg num"/>
          <p:cNvSpPr>
            <a:spLocks noGrp="1" noChangeArrowheads="1"/>
          </p:cNvSpPr>
          <p:nvPr>
            <p:ph type="sldNum" sz="quarter" idx="10"/>
            <p:custDataLst>
              <p:tags r:id="rId9"/>
            </p:custDataLst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  <a:cs typeface="Arial" charset="0"/>
              </a:defRPr>
            </a:lvl1pPr>
          </a:lstStyle>
          <a:p>
            <a:pPr>
              <a:defRPr/>
            </a:pPr>
            <a:fld id="{1527C588-7E09-463F-95C3-AC330A12A25C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161" name="doc id"/>
          <p:cNvSpPr>
            <a:spLocks noGrp="1" noChangeArrowheads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3417980"/>
      </p:ext>
    </p:extLst>
  </p:cSld>
  <p:clrMapOvr>
    <a:masterClrMapping/>
  </p:clrMapOvr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32023" y="1496508"/>
            <a:ext cx="12192000" cy="318346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32023" y="4802723"/>
            <a:ext cx="12192000" cy="2207684"/>
          </a:xfrm>
        </p:spPr>
        <p:txBody>
          <a:bodyPr/>
          <a:lstStyle>
            <a:lvl1pPr marL="0" indent="0" algn="ctr">
              <a:buNone/>
              <a:defRPr sz="2500"/>
            </a:lvl1pPr>
            <a:lvl2pPr marL="457157" indent="0" algn="ctr">
              <a:buNone/>
              <a:defRPr sz="2100"/>
            </a:lvl2pPr>
            <a:lvl3pPr marL="914310" indent="0" algn="ctr">
              <a:buNone/>
              <a:defRPr sz="1800"/>
            </a:lvl3pPr>
            <a:lvl4pPr marL="1371467" indent="0" algn="ctr">
              <a:buNone/>
              <a:defRPr sz="1600"/>
            </a:lvl4pPr>
            <a:lvl5pPr marL="1828626" indent="0" algn="ctr">
              <a:buNone/>
              <a:defRPr sz="1600"/>
            </a:lvl5pPr>
            <a:lvl6pPr marL="2285777" indent="0" algn="ctr">
              <a:buNone/>
              <a:defRPr sz="1600"/>
            </a:lvl6pPr>
            <a:lvl7pPr marL="2742932" indent="0" algn="ctr">
              <a:buNone/>
              <a:defRPr sz="1600"/>
            </a:lvl7pPr>
            <a:lvl8pPr marL="3200089" indent="0" algn="ctr">
              <a:buNone/>
              <a:defRPr sz="1600"/>
            </a:lvl8pPr>
            <a:lvl9pPr marL="3657246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7558B1-21CA-40ED-84C9-51117A9F6968}" type="datetime1">
              <a:rPr lang="ru-RU" smtClean="0"/>
              <a:pPr>
                <a:defRPr/>
              </a:pPr>
              <a:t>27.02.2023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5F68319-7308-4D37-9938-8374D839DE54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9023608"/>
      </p:ext>
    </p:extLst>
  </p:cSld>
  <p:clrMapOvr>
    <a:masterClrMapping/>
  </p:clrMapOvr>
  <p:transition spd="med">
    <p:fade/>
  </p:transition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88BE97-7C27-4735-9986-0C5D8C3E2A3E}" type="datetime1">
              <a:rPr lang="ru-RU" smtClean="0"/>
              <a:pPr>
                <a:defRPr/>
              </a:pPr>
              <a:t>27.02.2023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F70863F-9805-43E9-890F-C62D72729587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4254887"/>
      </p:ext>
    </p:extLst>
  </p:cSld>
  <p:clrMapOvr>
    <a:masterClrMapping/>
  </p:clrMapOvr>
  <p:transition spd="med">
    <p:fade/>
  </p:transition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9140" y="2279672"/>
            <a:ext cx="14020800" cy="38036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09140" y="6119337"/>
            <a:ext cx="14020800" cy="2000249"/>
          </a:xfrm>
        </p:spPr>
        <p:txBody>
          <a:bodyPr/>
          <a:lstStyle>
            <a:lvl1pPr marL="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1pPr>
            <a:lvl2pPr marL="45715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1431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46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7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9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0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2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B66C76-B32E-46D9-80FB-07C50CEAF9CA}" type="datetime1">
              <a:rPr lang="ru-RU" smtClean="0"/>
              <a:pPr>
                <a:defRPr/>
              </a:pPr>
              <a:t>27.02.2023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0BDCED2-C850-4068-B2FC-8E656722CFA4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1168146"/>
      </p:ext>
    </p:extLst>
  </p:cSld>
  <p:clrMapOvr>
    <a:masterClrMapping/>
  </p:clrMapOvr>
  <p:transition spd="med">
    <p:fade/>
  </p:transition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17602" y="2434167"/>
            <a:ext cx="6908800" cy="580178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229625" y="2434167"/>
            <a:ext cx="6908800" cy="580178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A55C77-8C17-47DB-8455-6995E05FB565}" type="datetime1">
              <a:rPr lang="ru-RU" smtClean="0"/>
              <a:pPr>
                <a:defRPr/>
              </a:pPr>
              <a:t>27.02.2023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E2A80D8-8507-41E2-BA76-EE2296AC7924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2379473"/>
      </p:ext>
    </p:extLst>
  </p:cSld>
  <p:clrMapOvr>
    <a:masterClrMapping/>
  </p:clrMapOvr>
  <p:transition spd="med">
    <p:fade/>
  </p:transition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9742" y="486853"/>
            <a:ext cx="14020800" cy="176741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19748" y="2241563"/>
            <a:ext cx="6877049" cy="1098549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57157" indent="0">
              <a:buNone/>
              <a:defRPr sz="2100" b="1"/>
            </a:lvl2pPr>
            <a:lvl3pPr marL="914310" indent="0">
              <a:buNone/>
              <a:defRPr sz="1800" b="1"/>
            </a:lvl3pPr>
            <a:lvl4pPr marL="1371467" indent="0">
              <a:buNone/>
              <a:defRPr sz="1600" b="1"/>
            </a:lvl4pPr>
            <a:lvl5pPr marL="1828626" indent="0">
              <a:buNone/>
              <a:defRPr sz="1600" b="1"/>
            </a:lvl5pPr>
            <a:lvl6pPr marL="2285777" indent="0">
              <a:buNone/>
              <a:defRPr sz="1600" b="1"/>
            </a:lvl6pPr>
            <a:lvl7pPr marL="2742932" indent="0">
              <a:buNone/>
              <a:defRPr sz="1600" b="1"/>
            </a:lvl7pPr>
            <a:lvl8pPr marL="3200089" indent="0">
              <a:buNone/>
              <a:defRPr sz="1600" b="1"/>
            </a:lvl8pPr>
            <a:lvl9pPr marL="3657246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119748" y="3340100"/>
            <a:ext cx="6877049" cy="4912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8229660" y="2241563"/>
            <a:ext cx="6910917" cy="1098549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57157" indent="0">
              <a:buNone/>
              <a:defRPr sz="2100" b="1"/>
            </a:lvl2pPr>
            <a:lvl3pPr marL="914310" indent="0">
              <a:buNone/>
              <a:defRPr sz="1800" b="1"/>
            </a:lvl3pPr>
            <a:lvl4pPr marL="1371467" indent="0">
              <a:buNone/>
              <a:defRPr sz="1600" b="1"/>
            </a:lvl4pPr>
            <a:lvl5pPr marL="1828626" indent="0">
              <a:buNone/>
              <a:defRPr sz="1600" b="1"/>
            </a:lvl5pPr>
            <a:lvl6pPr marL="2285777" indent="0">
              <a:buNone/>
              <a:defRPr sz="1600" b="1"/>
            </a:lvl6pPr>
            <a:lvl7pPr marL="2742932" indent="0">
              <a:buNone/>
              <a:defRPr sz="1600" b="1"/>
            </a:lvl7pPr>
            <a:lvl8pPr marL="3200089" indent="0">
              <a:buNone/>
              <a:defRPr sz="1600" b="1"/>
            </a:lvl8pPr>
            <a:lvl9pPr marL="3657246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8229660" y="3340100"/>
            <a:ext cx="6910917" cy="4912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C3544C-3CFE-4086-979A-80AD36F59572}" type="datetime1">
              <a:rPr lang="ru-RU" smtClean="0"/>
              <a:pPr>
                <a:defRPr/>
              </a:pPr>
              <a:t>27.02.2023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9721CDC-070C-4785-953B-0A83EF3188B9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8381915"/>
      </p:ext>
    </p:extLst>
  </p:cSld>
  <p:clrMapOvr>
    <a:masterClrMapping/>
  </p:clrMapOvr>
  <p:transition spd="med">
    <p:fade/>
  </p:transition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60188C-EE37-417D-9C19-7C03D3DC799A}" type="datetime1">
              <a:rPr lang="ru-RU" smtClean="0"/>
              <a:pPr>
                <a:defRPr/>
              </a:pPr>
              <a:t>27.02.2023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00191" y="0"/>
            <a:ext cx="4639735" cy="486834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B7E4D7E-E5C2-43FE-9CC7-C6A010FB669D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285135"/>
      </p:ext>
    </p:extLst>
  </p:cSld>
  <p:clrMapOvr>
    <a:masterClrMapping/>
  </p:clrMapOvr>
  <p:transition spd="med">
    <p:fade/>
  </p:transition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7A13B0-6954-4FB7-ABEB-1B83F7986219}" type="datetime1">
              <a:rPr lang="ru-RU" smtClean="0"/>
              <a:pPr>
                <a:defRPr/>
              </a:pPr>
              <a:t>27.02.2023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480814" y="8475164"/>
            <a:ext cx="4625625" cy="486834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8AAC45A1-0930-4202-A38A-B6511A278AAB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3919744"/>
      </p:ext>
    </p:extLst>
  </p:cSld>
  <p:clrMapOvr>
    <a:masterClrMapping/>
  </p:clrMapOvr>
  <p:transition spd="med">
    <p:fade/>
  </p:transition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9736" y="609600"/>
            <a:ext cx="5242985" cy="2133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10966" y="1316588"/>
            <a:ext cx="8229602" cy="649816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5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19736" y="2743205"/>
            <a:ext cx="5242985" cy="5082117"/>
          </a:xfrm>
        </p:spPr>
        <p:txBody>
          <a:bodyPr/>
          <a:lstStyle>
            <a:lvl1pPr marL="0" indent="0">
              <a:buNone/>
              <a:defRPr sz="1600"/>
            </a:lvl1pPr>
            <a:lvl2pPr marL="457157" indent="0">
              <a:buNone/>
              <a:defRPr sz="1400"/>
            </a:lvl2pPr>
            <a:lvl3pPr marL="914310" indent="0">
              <a:buNone/>
              <a:defRPr sz="1200"/>
            </a:lvl3pPr>
            <a:lvl4pPr marL="1371467" indent="0">
              <a:buNone/>
              <a:defRPr sz="1100"/>
            </a:lvl4pPr>
            <a:lvl5pPr marL="1828626" indent="0">
              <a:buNone/>
              <a:defRPr sz="1100"/>
            </a:lvl5pPr>
            <a:lvl6pPr marL="2285777" indent="0">
              <a:buNone/>
              <a:defRPr sz="1100"/>
            </a:lvl6pPr>
            <a:lvl7pPr marL="2742932" indent="0">
              <a:buNone/>
              <a:defRPr sz="1100"/>
            </a:lvl7pPr>
            <a:lvl8pPr marL="3200089" indent="0">
              <a:buNone/>
              <a:defRPr sz="1100"/>
            </a:lvl8pPr>
            <a:lvl9pPr marL="3657246" indent="0">
              <a:buNone/>
              <a:defRPr sz="11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67EF75-CDBD-4905-BA07-712B5FB9C705}" type="datetime1">
              <a:rPr lang="ru-RU" smtClean="0"/>
              <a:pPr>
                <a:defRPr/>
              </a:pPr>
              <a:t>27.02.2023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62F540C-1435-46A0-AD8F-05A107B1C056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839714"/>
      </p:ext>
    </p:extLst>
  </p:cSld>
  <p:clrMapOvr>
    <a:masterClrMapping/>
  </p:clrMapOvr>
  <p:transition spd="med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32023" y="1496508"/>
            <a:ext cx="12192000" cy="318346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32023" y="4802724"/>
            <a:ext cx="12192000" cy="220768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77" indent="0" algn="ctr">
              <a:buNone/>
              <a:defRPr sz="2100"/>
            </a:lvl2pPr>
            <a:lvl3pPr marL="914350" indent="0" algn="ctr">
              <a:buNone/>
              <a:defRPr sz="1700"/>
            </a:lvl3pPr>
            <a:lvl4pPr marL="1371527" indent="0" algn="ctr">
              <a:buNone/>
              <a:defRPr sz="1600"/>
            </a:lvl4pPr>
            <a:lvl5pPr marL="1828705" indent="0" algn="ctr">
              <a:buNone/>
              <a:defRPr sz="1600"/>
            </a:lvl5pPr>
            <a:lvl6pPr marL="2285877" indent="0" algn="ctr">
              <a:buNone/>
              <a:defRPr sz="1600"/>
            </a:lvl6pPr>
            <a:lvl7pPr marL="2743053" indent="0" algn="ctr">
              <a:buNone/>
              <a:defRPr sz="1600"/>
            </a:lvl7pPr>
            <a:lvl8pPr marL="3200230" indent="0" algn="ctr">
              <a:buNone/>
              <a:defRPr sz="1600"/>
            </a:lvl8pPr>
            <a:lvl9pPr marL="3657407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7959CB-F4D4-47E4-B2F5-1B87BB2BF063}" type="datetime1">
              <a:rPr lang="ru-RU" smtClean="0"/>
              <a:pPr>
                <a:defRPr/>
              </a:pPr>
              <a:t>27.02.2023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8FC1BBA-F0C9-4E85-AA33-7079A89177F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fade/>
  </p:transition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9736" y="609600"/>
            <a:ext cx="5242985" cy="2133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910966" y="1316588"/>
            <a:ext cx="8229602" cy="6498167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57" indent="0">
              <a:buNone/>
              <a:defRPr sz="2800"/>
            </a:lvl2pPr>
            <a:lvl3pPr marL="914310" indent="0">
              <a:buNone/>
              <a:defRPr sz="2500"/>
            </a:lvl3pPr>
            <a:lvl4pPr marL="1371467" indent="0">
              <a:buNone/>
              <a:defRPr sz="2100"/>
            </a:lvl4pPr>
            <a:lvl5pPr marL="1828626" indent="0">
              <a:buNone/>
              <a:defRPr sz="2100"/>
            </a:lvl5pPr>
            <a:lvl6pPr marL="2285777" indent="0">
              <a:buNone/>
              <a:defRPr sz="2100"/>
            </a:lvl6pPr>
            <a:lvl7pPr marL="2742932" indent="0">
              <a:buNone/>
              <a:defRPr sz="2100"/>
            </a:lvl7pPr>
            <a:lvl8pPr marL="3200089" indent="0">
              <a:buNone/>
              <a:defRPr sz="2100"/>
            </a:lvl8pPr>
            <a:lvl9pPr marL="3657246" indent="0">
              <a:buNone/>
              <a:defRPr sz="2100"/>
            </a:lvl9pPr>
          </a:lstStyle>
          <a:p>
            <a:pPr lv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19736" y="2743205"/>
            <a:ext cx="5242985" cy="5082117"/>
          </a:xfrm>
        </p:spPr>
        <p:txBody>
          <a:bodyPr/>
          <a:lstStyle>
            <a:lvl1pPr marL="0" indent="0">
              <a:buNone/>
              <a:defRPr sz="1600"/>
            </a:lvl1pPr>
            <a:lvl2pPr marL="457157" indent="0">
              <a:buNone/>
              <a:defRPr sz="1400"/>
            </a:lvl2pPr>
            <a:lvl3pPr marL="914310" indent="0">
              <a:buNone/>
              <a:defRPr sz="1200"/>
            </a:lvl3pPr>
            <a:lvl4pPr marL="1371467" indent="0">
              <a:buNone/>
              <a:defRPr sz="1100"/>
            </a:lvl4pPr>
            <a:lvl5pPr marL="1828626" indent="0">
              <a:buNone/>
              <a:defRPr sz="1100"/>
            </a:lvl5pPr>
            <a:lvl6pPr marL="2285777" indent="0">
              <a:buNone/>
              <a:defRPr sz="1100"/>
            </a:lvl6pPr>
            <a:lvl7pPr marL="2742932" indent="0">
              <a:buNone/>
              <a:defRPr sz="1100"/>
            </a:lvl7pPr>
            <a:lvl8pPr marL="3200089" indent="0">
              <a:buNone/>
              <a:defRPr sz="1100"/>
            </a:lvl8pPr>
            <a:lvl9pPr marL="3657246" indent="0">
              <a:buNone/>
              <a:defRPr sz="11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5B607F-C570-48FF-B705-5AEA93D9C27E}" type="datetime1">
              <a:rPr lang="ru-RU" smtClean="0"/>
              <a:pPr>
                <a:defRPr/>
              </a:pPr>
              <a:t>27.02.2023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764AF57-2860-4DD0-9BD3-55C78C025F6F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4101690"/>
      </p:ext>
    </p:extLst>
  </p:cSld>
  <p:clrMapOvr>
    <a:masterClrMapping/>
  </p:clrMapOvr>
  <p:transition spd="med">
    <p:fade/>
  </p:transition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FC54C8-90F1-4702-8326-1EC6205814B8}" type="datetime1">
              <a:rPr lang="ru-RU" smtClean="0"/>
              <a:pPr>
                <a:defRPr/>
              </a:pPr>
              <a:t>27.02.2023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CF2EFA10-0523-41F5-AA98-9F98F676E1C3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510432"/>
      </p:ext>
    </p:extLst>
  </p:cSld>
  <p:clrMapOvr>
    <a:masterClrMapping/>
  </p:clrMapOvr>
  <p:transition spd="med">
    <p:fade/>
  </p:transition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633218" y="486839"/>
            <a:ext cx="3505198" cy="7749116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17618" y="486839"/>
            <a:ext cx="10312402" cy="7749116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E1644E-D0E7-4078-99A3-06D41AC58D1C}" type="datetime1">
              <a:rPr lang="ru-RU" smtClean="0"/>
              <a:pPr>
                <a:defRPr/>
              </a:pPr>
              <a:t>27.02.2023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0588A74-0240-4A8A-AF95-6A2C4C06F1E9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8121013"/>
      </p:ext>
    </p:extLst>
  </p:cSld>
  <p:clrMapOvr>
    <a:masterClrMapping/>
  </p:clrMapOvr>
  <p:transition spd="med">
    <p:fade/>
  </p:transition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43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-11260" y="-29631"/>
            <a:ext cx="16258823" cy="321733"/>
            <a:chOff x="-4" y="-14"/>
            <a:chExt cx="5646" cy="149"/>
          </a:xfrm>
        </p:grpSpPr>
        <p:sp>
          <p:nvSpPr>
            <p:cNvPr id="4" name="Rectangle 198"/>
            <p:cNvSpPr>
              <a:spLocks noChangeArrowheads="1"/>
            </p:cNvSpPr>
            <p:nvPr userDrawn="1"/>
          </p:nvSpPr>
          <p:spPr bwMode="auto">
            <a:xfrm>
              <a:off x="-4" y="-14"/>
              <a:ext cx="3" cy="149"/>
            </a:xfrm>
            <a:prstGeom prst="rect">
              <a:avLst/>
            </a:prstGeom>
            <a:solidFill>
              <a:srgbClr val="0029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" name="Rectangle 199"/>
            <p:cNvSpPr>
              <a:spLocks noChangeArrowheads="1"/>
            </p:cNvSpPr>
            <p:nvPr userDrawn="1"/>
          </p:nvSpPr>
          <p:spPr bwMode="auto">
            <a:xfrm>
              <a:off x="-1" y="-14"/>
              <a:ext cx="4" cy="149"/>
            </a:xfrm>
            <a:prstGeom prst="rect">
              <a:avLst/>
            </a:prstGeom>
            <a:solidFill>
              <a:srgbClr val="0229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" name="Rectangle 200"/>
            <p:cNvSpPr>
              <a:spLocks noChangeArrowheads="1"/>
            </p:cNvSpPr>
            <p:nvPr userDrawn="1"/>
          </p:nvSpPr>
          <p:spPr bwMode="auto">
            <a:xfrm>
              <a:off x="3" y="-14"/>
              <a:ext cx="4" cy="149"/>
            </a:xfrm>
            <a:prstGeom prst="rect">
              <a:avLst/>
            </a:prstGeom>
            <a:solidFill>
              <a:srgbClr val="0429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" name="Rectangle 201"/>
            <p:cNvSpPr>
              <a:spLocks noChangeArrowheads="1"/>
            </p:cNvSpPr>
            <p:nvPr userDrawn="1"/>
          </p:nvSpPr>
          <p:spPr bwMode="auto">
            <a:xfrm>
              <a:off x="7" y="-14"/>
              <a:ext cx="3" cy="149"/>
            </a:xfrm>
            <a:prstGeom prst="rect">
              <a:avLst/>
            </a:prstGeom>
            <a:solidFill>
              <a:srgbClr val="06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" name="Rectangle 202"/>
            <p:cNvSpPr>
              <a:spLocks noChangeArrowheads="1"/>
            </p:cNvSpPr>
            <p:nvPr userDrawn="1"/>
          </p:nvSpPr>
          <p:spPr bwMode="auto">
            <a:xfrm>
              <a:off x="10" y="-14"/>
              <a:ext cx="4" cy="149"/>
            </a:xfrm>
            <a:prstGeom prst="rect">
              <a:avLst/>
            </a:prstGeom>
            <a:solidFill>
              <a:srgbClr val="08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" name="Rectangle 203"/>
            <p:cNvSpPr>
              <a:spLocks noChangeArrowheads="1"/>
            </p:cNvSpPr>
            <p:nvPr userDrawn="1"/>
          </p:nvSpPr>
          <p:spPr bwMode="auto">
            <a:xfrm>
              <a:off x="14" y="-14"/>
              <a:ext cx="6" cy="149"/>
            </a:xfrm>
            <a:prstGeom prst="rect">
              <a:avLst/>
            </a:prstGeom>
            <a:solidFill>
              <a:srgbClr val="0A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" name="Rectangle 204"/>
            <p:cNvSpPr>
              <a:spLocks noChangeArrowheads="1"/>
            </p:cNvSpPr>
            <p:nvPr userDrawn="1"/>
          </p:nvSpPr>
          <p:spPr bwMode="auto">
            <a:xfrm>
              <a:off x="20" y="-14"/>
              <a:ext cx="15" cy="149"/>
            </a:xfrm>
            <a:prstGeom prst="rect">
              <a:avLst/>
            </a:prstGeom>
            <a:solidFill>
              <a:srgbClr val="0C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" name="Rectangle 205"/>
            <p:cNvSpPr>
              <a:spLocks noChangeArrowheads="1"/>
            </p:cNvSpPr>
            <p:nvPr userDrawn="1"/>
          </p:nvSpPr>
          <p:spPr bwMode="auto">
            <a:xfrm>
              <a:off x="32" y="-14"/>
              <a:ext cx="11" cy="149"/>
            </a:xfrm>
            <a:prstGeom prst="rect">
              <a:avLst/>
            </a:prstGeom>
            <a:solidFill>
              <a:srgbClr val="0E2B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" name="Rectangle 206"/>
            <p:cNvSpPr>
              <a:spLocks noChangeArrowheads="1"/>
            </p:cNvSpPr>
            <p:nvPr userDrawn="1"/>
          </p:nvSpPr>
          <p:spPr bwMode="auto">
            <a:xfrm>
              <a:off x="43" y="-14"/>
              <a:ext cx="15" cy="149"/>
            </a:xfrm>
            <a:prstGeom prst="rect">
              <a:avLst/>
            </a:prstGeom>
            <a:solidFill>
              <a:srgbClr val="102B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" name="Rectangle 207"/>
            <p:cNvSpPr>
              <a:spLocks noChangeArrowheads="1"/>
            </p:cNvSpPr>
            <p:nvPr userDrawn="1"/>
          </p:nvSpPr>
          <p:spPr bwMode="auto">
            <a:xfrm>
              <a:off x="58" y="-14"/>
              <a:ext cx="18" cy="149"/>
            </a:xfrm>
            <a:prstGeom prst="rect">
              <a:avLst/>
            </a:prstGeom>
            <a:solidFill>
              <a:srgbClr val="122C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" name="Rectangle 208"/>
            <p:cNvSpPr>
              <a:spLocks noChangeArrowheads="1"/>
            </p:cNvSpPr>
            <p:nvPr userDrawn="1"/>
          </p:nvSpPr>
          <p:spPr bwMode="auto">
            <a:xfrm>
              <a:off x="73" y="-14"/>
              <a:ext cx="16" cy="149"/>
            </a:xfrm>
            <a:prstGeom prst="rect">
              <a:avLst/>
            </a:prstGeom>
            <a:solidFill>
              <a:srgbClr val="142D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" name="Rectangle 209"/>
            <p:cNvSpPr>
              <a:spLocks noChangeArrowheads="1"/>
            </p:cNvSpPr>
            <p:nvPr userDrawn="1"/>
          </p:nvSpPr>
          <p:spPr bwMode="auto">
            <a:xfrm>
              <a:off x="89" y="-14"/>
              <a:ext cx="22" cy="149"/>
            </a:xfrm>
            <a:prstGeom prst="rect">
              <a:avLst/>
            </a:prstGeom>
            <a:solidFill>
              <a:srgbClr val="162D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" name="Rectangle 210"/>
            <p:cNvSpPr>
              <a:spLocks noChangeArrowheads="1"/>
            </p:cNvSpPr>
            <p:nvPr userDrawn="1"/>
          </p:nvSpPr>
          <p:spPr bwMode="auto">
            <a:xfrm>
              <a:off x="111" y="-14"/>
              <a:ext cx="28" cy="149"/>
            </a:xfrm>
            <a:prstGeom prst="rect">
              <a:avLst/>
            </a:prstGeom>
            <a:solidFill>
              <a:srgbClr val="182D6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" name="Rectangle 211"/>
            <p:cNvSpPr>
              <a:spLocks noChangeArrowheads="1"/>
            </p:cNvSpPr>
            <p:nvPr userDrawn="1"/>
          </p:nvSpPr>
          <p:spPr bwMode="auto">
            <a:xfrm>
              <a:off x="139" y="-14"/>
              <a:ext cx="25" cy="149"/>
            </a:xfrm>
            <a:prstGeom prst="rect">
              <a:avLst/>
            </a:prstGeom>
            <a:solidFill>
              <a:srgbClr val="1A2F6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8" name="Rectangle 212"/>
            <p:cNvSpPr>
              <a:spLocks noChangeArrowheads="1"/>
            </p:cNvSpPr>
            <p:nvPr userDrawn="1"/>
          </p:nvSpPr>
          <p:spPr bwMode="auto">
            <a:xfrm>
              <a:off x="167" y="-14"/>
              <a:ext cx="24" cy="149"/>
            </a:xfrm>
            <a:prstGeom prst="rect">
              <a:avLst/>
            </a:prstGeom>
            <a:solidFill>
              <a:srgbClr val="1C306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9" name="Rectangle 213"/>
            <p:cNvSpPr>
              <a:spLocks noChangeArrowheads="1"/>
            </p:cNvSpPr>
            <p:nvPr userDrawn="1"/>
          </p:nvSpPr>
          <p:spPr bwMode="auto">
            <a:xfrm>
              <a:off x="188" y="-14"/>
              <a:ext cx="22" cy="149"/>
            </a:xfrm>
            <a:prstGeom prst="rect">
              <a:avLst/>
            </a:prstGeom>
            <a:solidFill>
              <a:srgbClr val="1E326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0" name="Rectangle 214"/>
            <p:cNvSpPr>
              <a:spLocks noChangeArrowheads="1"/>
            </p:cNvSpPr>
            <p:nvPr userDrawn="1"/>
          </p:nvSpPr>
          <p:spPr bwMode="auto">
            <a:xfrm>
              <a:off x="210" y="-14"/>
              <a:ext cx="25" cy="149"/>
            </a:xfrm>
            <a:prstGeom prst="rect">
              <a:avLst/>
            </a:prstGeom>
            <a:solidFill>
              <a:srgbClr val="20326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1" name="Rectangle 215"/>
            <p:cNvSpPr>
              <a:spLocks noChangeArrowheads="1"/>
            </p:cNvSpPr>
            <p:nvPr userDrawn="1"/>
          </p:nvSpPr>
          <p:spPr bwMode="auto">
            <a:xfrm>
              <a:off x="232" y="-14"/>
              <a:ext cx="40" cy="149"/>
            </a:xfrm>
            <a:prstGeom prst="rect">
              <a:avLst/>
            </a:prstGeom>
            <a:solidFill>
              <a:srgbClr val="22336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2" name="Rectangle 216"/>
            <p:cNvSpPr>
              <a:spLocks noChangeArrowheads="1"/>
            </p:cNvSpPr>
            <p:nvPr userDrawn="1"/>
          </p:nvSpPr>
          <p:spPr bwMode="auto">
            <a:xfrm>
              <a:off x="272" y="-14"/>
              <a:ext cx="22" cy="149"/>
            </a:xfrm>
            <a:prstGeom prst="rect">
              <a:avLst/>
            </a:prstGeom>
            <a:solidFill>
              <a:srgbClr val="24356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3" name="Rectangle 217"/>
            <p:cNvSpPr>
              <a:spLocks noChangeArrowheads="1"/>
            </p:cNvSpPr>
            <p:nvPr userDrawn="1"/>
          </p:nvSpPr>
          <p:spPr bwMode="auto">
            <a:xfrm>
              <a:off x="294" y="-14"/>
              <a:ext cx="25" cy="149"/>
            </a:xfrm>
            <a:prstGeom prst="rect">
              <a:avLst/>
            </a:prstGeom>
            <a:solidFill>
              <a:srgbClr val="26366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4" name="Rectangle 218"/>
            <p:cNvSpPr>
              <a:spLocks noChangeArrowheads="1"/>
            </p:cNvSpPr>
            <p:nvPr userDrawn="1"/>
          </p:nvSpPr>
          <p:spPr bwMode="auto">
            <a:xfrm>
              <a:off x="316" y="-14"/>
              <a:ext cx="25" cy="149"/>
            </a:xfrm>
            <a:prstGeom prst="rect">
              <a:avLst/>
            </a:prstGeom>
            <a:solidFill>
              <a:srgbClr val="28376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5" name="Rectangle 219"/>
            <p:cNvSpPr>
              <a:spLocks noChangeArrowheads="1"/>
            </p:cNvSpPr>
            <p:nvPr userDrawn="1"/>
          </p:nvSpPr>
          <p:spPr bwMode="auto">
            <a:xfrm>
              <a:off x="343" y="-14"/>
              <a:ext cx="33" cy="149"/>
            </a:xfrm>
            <a:prstGeom prst="rect">
              <a:avLst/>
            </a:prstGeom>
            <a:solidFill>
              <a:srgbClr val="2A386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6" name="Rectangle 220"/>
            <p:cNvSpPr>
              <a:spLocks noChangeArrowheads="1"/>
            </p:cNvSpPr>
            <p:nvPr userDrawn="1"/>
          </p:nvSpPr>
          <p:spPr bwMode="auto">
            <a:xfrm>
              <a:off x="376" y="-14"/>
              <a:ext cx="25" cy="149"/>
            </a:xfrm>
            <a:prstGeom prst="rect">
              <a:avLst/>
            </a:prstGeom>
            <a:solidFill>
              <a:srgbClr val="2C396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7" name="Rectangle 221"/>
            <p:cNvSpPr>
              <a:spLocks noChangeArrowheads="1"/>
            </p:cNvSpPr>
            <p:nvPr userDrawn="1"/>
          </p:nvSpPr>
          <p:spPr bwMode="auto">
            <a:xfrm>
              <a:off x="403" y="-14"/>
              <a:ext cx="28" cy="149"/>
            </a:xfrm>
            <a:prstGeom prst="rect">
              <a:avLst/>
            </a:prstGeom>
            <a:solidFill>
              <a:srgbClr val="2D3B6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8" name="Rectangle 222"/>
            <p:cNvSpPr>
              <a:spLocks noChangeArrowheads="1"/>
            </p:cNvSpPr>
            <p:nvPr userDrawn="1"/>
          </p:nvSpPr>
          <p:spPr bwMode="auto">
            <a:xfrm>
              <a:off x="431" y="-14"/>
              <a:ext cx="33" cy="149"/>
            </a:xfrm>
            <a:prstGeom prst="rect">
              <a:avLst/>
            </a:prstGeom>
            <a:solidFill>
              <a:srgbClr val="2F3C6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9" name="Rectangle 223"/>
            <p:cNvSpPr>
              <a:spLocks noChangeArrowheads="1"/>
            </p:cNvSpPr>
            <p:nvPr userDrawn="1"/>
          </p:nvSpPr>
          <p:spPr bwMode="auto">
            <a:xfrm>
              <a:off x="464" y="-14"/>
              <a:ext cx="25" cy="149"/>
            </a:xfrm>
            <a:prstGeom prst="rect">
              <a:avLst/>
            </a:prstGeom>
            <a:solidFill>
              <a:srgbClr val="313D6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0" name="Rectangle 224"/>
            <p:cNvSpPr>
              <a:spLocks noChangeArrowheads="1"/>
            </p:cNvSpPr>
            <p:nvPr userDrawn="1"/>
          </p:nvSpPr>
          <p:spPr bwMode="auto">
            <a:xfrm>
              <a:off x="491" y="-14"/>
              <a:ext cx="40" cy="149"/>
            </a:xfrm>
            <a:prstGeom prst="rect">
              <a:avLst/>
            </a:prstGeom>
            <a:solidFill>
              <a:srgbClr val="333F6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1" name="Rectangle 225"/>
            <p:cNvSpPr>
              <a:spLocks noChangeArrowheads="1"/>
            </p:cNvSpPr>
            <p:nvPr userDrawn="1"/>
          </p:nvSpPr>
          <p:spPr bwMode="auto">
            <a:xfrm>
              <a:off x="531" y="-14"/>
              <a:ext cx="25" cy="149"/>
            </a:xfrm>
            <a:prstGeom prst="rect">
              <a:avLst/>
            </a:prstGeom>
            <a:solidFill>
              <a:srgbClr val="35406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2" name="Rectangle 226"/>
            <p:cNvSpPr>
              <a:spLocks noChangeArrowheads="1"/>
            </p:cNvSpPr>
            <p:nvPr userDrawn="1"/>
          </p:nvSpPr>
          <p:spPr bwMode="auto">
            <a:xfrm>
              <a:off x="558" y="-14"/>
              <a:ext cx="27" cy="149"/>
            </a:xfrm>
            <a:prstGeom prst="rect">
              <a:avLst/>
            </a:prstGeom>
            <a:solidFill>
              <a:srgbClr val="37426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3" name="Rectangle 227"/>
            <p:cNvSpPr>
              <a:spLocks noChangeArrowheads="1"/>
            </p:cNvSpPr>
            <p:nvPr userDrawn="1"/>
          </p:nvSpPr>
          <p:spPr bwMode="auto">
            <a:xfrm>
              <a:off x="585" y="-14"/>
              <a:ext cx="23" cy="149"/>
            </a:xfrm>
            <a:prstGeom prst="rect">
              <a:avLst/>
            </a:prstGeom>
            <a:solidFill>
              <a:srgbClr val="38446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4" name="Rectangle 228"/>
            <p:cNvSpPr>
              <a:spLocks noChangeArrowheads="1"/>
            </p:cNvSpPr>
            <p:nvPr userDrawn="1"/>
          </p:nvSpPr>
          <p:spPr bwMode="auto">
            <a:xfrm>
              <a:off x="608" y="-14"/>
              <a:ext cx="38" cy="149"/>
            </a:xfrm>
            <a:prstGeom prst="rect">
              <a:avLst/>
            </a:prstGeom>
            <a:solidFill>
              <a:srgbClr val="3A456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5" name="Rectangle 229"/>
            <p:cNvSpPr>
              <a:spLocks noChangeArrowheads="1"/>
            </p:cNvSpPr>
            <p:nvPr userDrawn="1"/>
          </p:nvSpPr>
          <p:spPr bwMode="auto">
            <a:xfrm>
              <a:off x="646" y="-14"/>
              <a:ext cx="28" cy="149"/>
            </a:xfrm>
            <a:prstGeom prst="rect">
              <a:avLst/>
            </a:prstGeom>
            <a:solidFill>
              <a:srgbClr val="3C476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6" name="Rectangle 230"/>
            <p:cNvSpPr>
              <a:spLocks noChangeArrowheads="1"/>
            </p:cNvSpPr>
            <p:nvPr userDrawn="1"/>
          </p:nvSpPr>
          <p:spPr bwMode="auto">
            <a:xfrm>
              <a:off x="674" y="-14"/>
              <a:ext cx="38" cy="149"/>
            </a:xfrm>
            <a:prstGeom prst="rect">
              <a:avLst/>
            </a:prstGeom>
            <a:solidFill>
              <a:srgbClr val="3E486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7" name="Rectangle 231"/>
            <p:cNvSpPr>
              <a:spLocks noChangeArrowheads="1"/>
            </p:cNvSpPr>
            <p:nvPr userDrawn="1"/>
          </p:nvSpPr>
          <p:spPr bwMode="auto">
            <a:xfrm>
              <a:off x="712" y="-14"/>
              <a:ext cx="25" cy="149"/>
            </a:xfrm>
            <a:prstGeom prst="rect">
              <a:avLst/>
            </a:prstGeom>
            <a:solidFill>
              <a:srgbClr val="404A6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8" name="Rectangle 232"/>
            <p:cNvSpPr>
              <a:spLocks noChangeArrowheads="1"/>
            </p:cNvSpPr>
            <p:nvPr userDrawn="1"/>
          </p:nvSpPr>
          <p:spPr bwMode="auto">
            <a:xfrm>
              <a:off x="740" y="-14"/>
              <a:ext cx="38" cy="149"/>
            </a:xfrm>
            <a:prstGeom prst="rect">
              <a:avLst/>
            </a:prstGeom>
            <a:solidFill>
              <a:srgbClr val="424B6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9" name="Rectangle 233"/>
            <p:cNvSpPr>
              <a:spLocks noChangeArrowheads="1"/>
            </p:cNvSpPr>
            <p:nvPr userDrawn="1"/>
          </p:nvSpPr>
          <p:spPr bwMode="auto">
            <a:xfrm>
              <a:off x="778" y="-14"/>
              <a:ext cx="25" cy="149"/>
            </a:xfrm>
            <a:prstGeom prst="rect">
              <a:avLst/>
            </a:prstGeom>
            <a:solidFill>
              <a:srgbClr val="444D7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0" name="Rectangle 234"/>
            <p:cNvSpPr>
              <a:spLocks noChangeArrowheads="1"/>
            </p:cNvSpPr>
            <p:nvPr userDrawn="1"/>
          </p:nvSpPr>
          <p:spPr bwMode="auto">
            <a:xfrm>
              <a:off x="806" y="-14"/>
              <a:ext cx="33" cy="149"/>
            </a:xfrm>
            <a:prstGeom prst="rect">
              <a:avLst/>
            </a:prstGeom>
            <a:solidFill>
              <a:srgbClr val="464E7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1" name="Rectangle 235"/>
            <p:cNvSpPr>
              <a:spLocks noChangeArrowheads="1"/>
            </p:cNvSpPr>
            <p:nvPr userDrawn="1"/>
          </p:nvSpPr>
          <p:spPr bwMode="auto">
            <a:xfrm>
              <a:off x="839" y="-14"/>
              <a:ext cx="28" cy="149"/>
            </a:xfrm>
            <a:prstGeom prst="rect">
              <a:avLst/>
            </a:prstGeom>
            <a:solidFill>
              <a:srgbClr val="47507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2" name="Rectangle 236"/>
            <p:cNvSpPr>
              <a:spLocks noChangeArrowheads="1"/>
            </p:cNvSpPr>
            <p:nvPr userDrawn="1"/>
          </p:nvSpPr>
          <p:spPr bwMode="auto">
            <a:xfrm>
              <a:off x="867" y="-14"/>
              <a:ext cx="25" cy="149"/>
            </a:xfrm>
            <a:prstGeom prst="rect">
              <a:avLst/>
            </a:prstGeom>
            <a:solidFill>
              <a:srgbClr val="49517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3" name="Rectangle 237"/>
            <p:cNvSpPr>
              <a:spLocks noChangeArrowheads="1"/>
            </p:cNvSpPr>
            <p:nvPr userDrawn="1"/>
          </p:nvSpPr>
          <p:spPr bwMode="auto">
            <a:xfrm>
              <a:off x="895" y="-14"/>
              <a:ext cx="38" cy="149"/>
            </a:xfrm>
            <a:prstGeom prst="rect">
              <a:avLst/>
            </a:prstGeom>
            <a:solidFill>
              <a:srgbClr val="4B537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4" name="Rectangle 238"/>
            <p:cNvSpPr>
              <a:spLocks noChangeArrowheads="1"/>
            </p:cNvSpPr>
            <p:nvPr userDrawn="1"/>
          </p:nvSpPr>
          <p:spPr bwMode="auto">
            <a:xfrm>
              <a:off x="933" y="-14"/>
              <a:ext cx="27" cy="149"/>
            </a:xfrm>
            <a:prstGeom prst="rect">
              <a:avLst/>
            </a:prstGeom>
            <a:solidFill>
              <a:srgbClr val="4D557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5" name="Rectangle 239"/>
            <p:cNvSpPr>
              <a:spLocks noChangeArrowheads="1"/>
            </p:cNvSpPr>
            <p:nvPr userDrawn="1"/>
          </p:nvSpPr>
          <p:spPr bwMode="auto">
            <a:xfrm>
              <a:off x="960" y="-14"/>
              <a:ext cx="30" cy="149"/>
            </a:xfrm>
            <a:prstGeom prst="rect">
              <a:avLst/>
            </a:prstGeom>
            <a:solidFill>
              <a:srgbClr val="4F567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6" name="Rectangle 240"/>
            <p:cNvSpPr>
              <a:spLocks noChangeArrowheads="1"/>
            </p:cNvSpPr>
            <p:nvPr userDrawn="1"/>
          </p:nvSpPr>
          <p:spPr bwMode="auto">
            <a:xfrm>
              <a:off x="993" y="-14"/>
              <a:ext cx="25" cy="149"/>
            </a:xfrm>
            <a:prstGeom prst="rect">
              <a:avLst/>
            </a:prstGeom>
            <a:solidFill>
              <a:srgbClr val="50587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7" name="Rectangle 241"/>
            <p:cNvSpPr>
              <a:spLocks noChangeArrowheads="1"/>
            </p:cNvSpPr>
            <p:nvPr userDrawn="1"/>
          </p:nvSpPr>
          <p:spPr bwMode="auto">
            <a:xfrm>
              <a:off x="1016" y="-14"/>
              <a:ext cx="25" cy="149"/>
            </a:xfrm>
            <a:prstGeom prst="rect">
              <a:avLst/>
            </a:prstGeom>
            <a:solidFill>
              <a:srgbClr val="52597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8" name="Rectangle 242"/>
            <p:cNvSpPr>
              <a:spLocks noChangeArrowheads="1"/>
            </p:cNvSpPr>
            <p:nvPr userDrawn="1"/>
          </p:nvSpPr>
          <p:spPr bwMode="auto">
            <a:xfrm>
              <a:off x="1043" y="-14"/>
              <a:ext cx="39" cy="149"/>
            </a:xfrm>
            <a:prstGeom prst="rect">
              <a:avLst/>
            </a:prstGeom>
            <a:solidFill>
              <a:srgbClr val="545B7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9" name="Rectangle 243"/>
            <p:cNvSpPr>
              <a:spLocks noChangeArrowheads="1"/>
            </p:cNvSpPr>
            <p:nvPr userDrawn="1"/>
          </p:nvSpPr>
          <p:spPr bwMode="auto">
            <a:xfrm>
              <a:off x="1082" y="-14"/>
              <a:ext cx="28" cy="149"/>
            </a:xfrm>
            <a:prstGeom prst="rect">
              <a:avLst/>
            </a:prstGeom>
            <a:solidFill>
              <a:srgbClr val="565C7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0" name="Rectangle 244"/>
            <p:cNvSpPr>
              <a:spLocks noChangeArrowheads="1"/>
            </p:cNvSpPr>
            <p:nvPr userDrawn="1"/>
          </p:nvSpPr>
          <p:spPr bwMode="auto">
            <a:xfrm>
              <a:off x="1110" y="-14"/>
              <a:ext cx="25" cy="149"/>
            </a:xfrm>
            <a:prstGeom prst="rect">
              <a:avLst/>
            </a:prstGeom>
            <a:solidFill>
              <a:srgbClr val="585E7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1" name="Rectangle 245"/>
            <p:cNvSpPr>
              <a:spLocks noChangeArrowheads="1"/>
            </p:cNvSpPr>
            <p:nvPr userDrawn="1"/>
          </p:nvSpPr>
          <p:spPr bwMode="auto">
            <a:xfrm>
              <a:off x="1136" y="-14"/>
              <a:ext cx="25" cy="149"/>
            </a:xfrm>
            <a:prstGeom prst="rect">
              <a:avLst/>
            </a:prstGeom>
            <a:solidFill>
              <a:srgbClr val="59607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2" name="Rectangle 246"/>
            <p:cNvSpPr>
              <a:spLocks noChangeArrowheads="1"/>
            </p:cNvSpPr>
            <p:nvPr userDrawn="1"/>
          </p:nvSpPr>
          <p:spPr bwMode="auto">
            <a:xfrm>
              <a:off x="1159" y="-14"/>
              <a:ext cx="35" cy="149"/>
            </a:xfrm>
            <a:prstGeom prst="rect">
              <a:avLst/>
            </a:prstGeom>
            <a:solidFill>
              <a:srgbClr val="5B617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3" name="Rectangle 247"/>
            <p:cNvSpPr>
              <a:spLocks noChangeArrowheads="1"/>
            </p:cNvSpPr>
            <p:nvPr userDrawn="1"/>
          </p:nvSpPr>
          <p:spPr bwMode="auto">
            <a:xfrm>
              <a:off x="1197" y="-14"/>
              <a:ext cx="28" cy="149"/>
            </a:xfrm>
            <a:prstGeom prst="rect">
              <a:avLst/>
            </a:prstGeom>
            <a:solidFill>
              <a:srgbClr val="5D637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4" name="Rectangle 248"/>
            <p:cNvSpPr>
              <a:spLocks noChangeArrowheads="1"/>
            </p:cNvSpPr>
            <p:nvPr userDrawn="1"/>
          </p:nvSpPr>
          <p:spPr bwMode="auto">
            <a:xfrm>
              <a:off x="1225" y="-14"/>
              <a:ext cx="22" cy="149"/>
            </a:xfrm>
            <a:prstGeom prst="rect">
              <a:avLst/>
            </a:prstGeom>
            <a:solidFill>
              <a:srgbClr val="5E657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5" name="Rectangle 249"/>
            <p:cNvSpPr>
              <a:spLocks noChangeArrowheads="1"/>
            </p:cNvSpPr>
            <p:nvPr userDrawn="1"/>
          </p:nvSpPr>
          <p:spPr bwMode="auto">
            <a:xfrm>
              <a:off x="1247" y="-14"/>
              <a:ext cx="38" cy="149"/>
            </a:xfrm>
            <a:prstGeom prst="rect">
              <a:avLst/>
            </a:prstGeom>
            <a:solidFill>
              <a:srgbClr val="60668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6" name="Rectangle 250"/>
            <p:cNvSpPr>
              <a:spLocks noChangeArrowheads="1"/>
            </p:cNvSpPr>
            <p:nvPr userDrawn="1"/>
          </p:nvSpPr>
          <p:spPr bwMode="auto">
            <a:xfrm>
              <a:off x="1285" y="-14"/>
              <a:ext cx="28" cy="149"/>
            </a:xfrm>
            <a:prstGeom prst="rect">
              <a:avLst/>
            </a:prstGeom>
            <a:solidFill>
              <a:srgbClr val="62688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7" name="Rectangle 251"/>
            <p:cNvSpPr>
              <a:spLocks noChangeArrowheads="1"/>
            </p:cNvSpPr>
            <p:nvPr userDrawn="1"/>
          </p:nvSpPr>
          <p:spPr bwMode="auto">
            <a:xfrm>
              <a:off x="1313" y="-14"/>
              <a:ext cx="22" cy="149"/>
            </a:xfrm>
            <a:prstGeom prst="rect">
              <a:avLst/>
            </a:prstGeom>
            <a:solidFill>
              <a:srgbClr val="64698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8" name="Rectangle 252"/>
            <p:cNvSpPr>
              <a:spLocks noChangeArrowheads="1"/>
            </p:cNvSpPr>
            <p:nvPr userDrawn="1"/>
          </p:nvSpPr>
          <p:spPr bwMode="auto">
            <a:xfrm>
              <a:off x="1335" y="-14"/>
              <a:ext cx="25" cy="149"/>
            </a:xfrm>
            <a:prstGeom prst="rect">
              <a:avLst/>
            </a:prstGeom>
            <a:solidFill>
              <a:srgbClr val="656B8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9" name="Rectangle 253"/>
            <p:cNvSpPr>
              <a:spLocks noChangeArrowheads="1"/>
            </p:cNvSpPr>
            <p:nvPr userDrawn="1"/>
          </p:nvSpPr>
          <p:spPr bwMode="auto">
            <a:xfrm>
              <a:off x="1357" y="-14"/>
              <a:ext cx="39" cy="149"/>
            </a:xfrm>
            <a:prstGeom prst="rect">
              <a:avLst/>
            </a:prstGeom>
            <a:solidFill>
              <a:srgbClr val="676C8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0" name="Rectangle 254"/>
            <p:cNvSpPr>
              <a:spLocks noChangeArrowheads="1"/>
            </p:cNvSpPr>
            <p:nvPr userDrawn="1"/>
          </p:nvSpPr>
          <p:spPr bwMode="auto">
            <a:xfrm>
              <a:off x="1396" y="-14"/>
              <a:ext cx="25" cy="149"/>
            </a:xfrm>
            <a:prstGeom prst="rect">
              <a:avLst/>
            </a:prstGeom>
            <a:solidFill>
              <a:srgbClr val="696E8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1" name="Rectangle 255"/>
            <p:cNvSpPr>
              <a:spLocks noChangeArrowheads="1"/>
            </p:cNvSpPr>
            <p:nvPr userDrawn="1"/>
          </p:nvSpPr>
          <p:spPr bwMode="auto">
            <a:xfrm>
              <a:off x="1424" y="-14"/>
              <a:ext cx="32" cy="149"/>
            </a:xfrm>
            <a:prstGeom prst="rect">
              <a:avLst/>
            </a:prstGeom>
            <a:solidFill>
              <a:srgbClr val="6B6F8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2" name="Rectangle 256"/>
            <p:cNvSpPr>
              <a:spLocks noChangeArrowheads="1"/>
            </p:cNvSpPr>
            <p:nvPr userDrawn="1"/>
          </p:nvSpPr>
          <p:spPr bwMode="auto">
            <a:xfrm>
              <a:off x="1456" y="-14"/>
              <a:ext cx="25" cy="149"/>
            </a:xfrm>
            <a:prstGeom prst="rect">
              <a:avLst/>
            </a:prstGeom>
            <a:solidFill>
              <a:srgbClr val="6C718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3" name="Rectangle 257"/>
            <p:cNvSpPr>
              <a:spLocks noChangeArrowheads="1"/>
            </p:cNvSpPr>
            <p:nvPr userDrawn="1"/>
          </p:nvSpPr>
          <p:spPr bwMode="auto">
            <a:xfrm>
              <a:off x="1484" y="-14"/>
              <a:ext cx="28" cy="149"/>
            </a:xfrm>
            <a:prstGeom prst="rect">
              <a:avLst/>
            </a:prstGeom>
            <a:solidFill>
              <a:srgbClr val="6E738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4" name="Rectangle 258"/>
            <p:cNvSpPr>
              <a:spLocks noChangeArrowheads="1"/>
            </p:cNvSpPr>
            <p:nvPr userDrawn="1"/>
          </p:nvSpPr>
          <p:spPr bwMode="auto">
            <a:xfrm>
              <a:off x="1512" y="-14"/>
              <a:ext cx="32" cy="149"/>
            </a:xfrm>
            <a:prstGeom prst="rect">
              <a:avLst/>
            </a:prstGeom>
            <a:solidFill>
              <a:srgbClr val="70748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5" name="Rectangle 259"/>
            <p:cNvSpPr>
              <a:spLocks noChangeArrowheads="1"/>
            </p:cNvSpPr>
            <p:nvPr userDrawn="1"/>
          </p:nvSpPr>
          <p:spPr bwMode="auto">
            <a:xfrm>
              <a:off x="1544" y="-14"/>
              <a:ext cx="25" cy="149"/>
            </a:xfrm>
            <a:prstGeom prst="rect">
              <a:avLst/>
            </a:prstGeom>
            <a:solidFill>
              <a:srgbClr val="72768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6" name="Rectangle 260"/>
            <p:cNvSpPr>
              <a:spLocks noChangeArrowheads="1"/>
            </p:cNvSpPr>
            <p:nvPr userDrawn="1"/>
          </p:nvSpPr>
          <p:spPr bwMode="auto">
            <a:xfrm>
              <a:off x="1572" y="-14"/>
              <a:ext cx="39" cy="149"/>
            </a:xfrm>
            <a:prstGeom prst="rect">
              <a:avLst/>
            </a:prstGeom>
            <a:solidFill>
              <a:srgbClr val="74788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7" name="Rectangle 261"/>
            <p:cNvSpPr>
              <a:spLocks noChangeArrowheads="1"/>
            </p:cNvSpPr>
            <p:nvPr userDrawn="1"/>
          </p:nvSpPr>
          <p:spPr bwMode="auto">
            <a:xfrm>
              <a:off x="1611" y="-14"/>
              <a:ext cx="22" cy="149"/>
            </a:xfrm>
            <a:prstGeom prst="rect">
              <a:avLst/>
            </a:prstGeom>
            <a:solidFill>
              <a:srgbClr val="757A8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8" name="Rectangle 262"/>
            <p:cNvSpPr>
              <a:spLocks noChangeArrowheads="1"/>
            </p:cNvSpPr>
            <p:nvPr userDrawn="1"/>
          </p:nvSpPr>
          <p:spPr bwMode="auto">
            <a:xfrm>
              <a:off x="1633" y="-14"/>
              <a:ext cx="28" cy="149"/>
            </a:xfrm>
            <a:prstGeom prst="rect">
              <a:avLst/>
            </a:prstGeom>
            <a:solidFill>
              <a:srgbClr val="777B8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9" name="Rectangle 263"/>
            <p:cNvSpPr>
              <a:spLocks noChangeArrowheads="1"/>
            </p:cNvSpPr>
            <p:nvPr userDrawn="1"/>
          </p:nvSpPr>
          <p:spPr bwMode="auto">
            <a:xfrm>
              <a:off x="1661" y="-14"/>
              <a:ext cx="25" cy="149"/>
            </a:xfrm>
            <a:prstGeom prst="rect">
              <a:avLst/>
            </a:prstGeom>
            <a:solidFill>
              <a:srgbClr val="797D9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0" name="Rectangle 264"/>
            <p:cNvSpPr>
              <a:spLocks noChangeArrowheads="1"/>
            </p:cNvSpPr>
            <p:nvPr userDrawn="1"/>
          </p:nvSpPr>
          <p:spPr bwMode="auto">
            <a:xfrm>
              <a:off x="1688" y="-14"/>
              <a:ext cx="25" cy="149"/>
            </a:xfrm>
            <a:prstGeom prst="rect">
              <a:avLst/>
            </a:prstGeom>
            <a:solidFill>
              <a:srgbClr val="7B7E9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1" name="Rectangle 265"/>
            <p:cNvSpPr>
              <a:spLocks noChangeArrowheads="1"/>
            </p:cNvSpPr>
            <p:nvPr userDrawn="1"/>
          </p:nvSpPr>
          <p:spPr bwMode="auto">
            <a:xfrm>
              <a:off x="1710" y="-14"/>
              <a:ext cx="33" cy="149"/>
            </a:xfrm>
            <a:prstGeom prst="rect">
              <a:avLst/>
            </a:prstGeom>
            <a:solidFill>
              <a:srgbClr val="7C809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2" name="Rectangle 266"/>
            <p:cNvSpPr>
              <a:spLocks noChangeArrowheads="1"/>
            </p:cNvSpPr>
            <p:nvPr userDrawn="1"/>
          </p:nvSpPr>
          <p:spPr bwMode="auto">
            <a:xfrm>
              <a:off x="1743" y="-14"/>
              <a:ext cx="25" cy="149"/>
            </a:xfrm>
            <a:prstGeom prst="rect">
              <a:avLst/>
            </a:prstGeom>
            <a:solidFill>
              <a:srgbClr val="7E819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3" name="Rectangle 267"/>
            <p:cNvSpPr>
              <a:spLocks noChangeArrowheads="1"/>
            </p:cNvSpPr>
            <p:nvPr userDrawn="1"/>
          </p:nvSpPr>
          <p:spPr bwMode="auto">
            <a:xfrm>
              <a:off x="1771" y="-14"/>
              <a:ext cx="27" cy="149"/>
            </a:xfrm>
            <a:prstGeom prst="rect">
              <a:avLst/>
            </a:prstGeom>
            <a:solidFill>
              <a:srgbClr val="80839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4" name="Rectangle 268"/>
            <p:cNvSpPr>
              <a:spLocks noChangeArrowheads="1"/>
            </p:cNvSpPr>
            <p:nvPr userDrawn="1"/>
          </p:nvSpPr>
          <p:spPr bwMode="auto">
            <a:xfrm>
              <a:off x="1798" y="-14"/>
              <a:ext cx="31" cy="149"/>
            </a:xfrm>
            <a:prstGeom prst="rect">
              <a:avLst/>
            </a:prstGeom>
            <a:solidFill>
              <a:srgbClr val="81859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5" name="Rectangle 269"/>
            <p:cNvSpPr>
              <a:spLocks noChangeArrowheads="1"/>
            </p:cNvSpPr>
            <p:nvPr userDrawn="1"/>
          </p:nvSpPr>
          <p:spPr bwMode="auto">
            <a:xfrm>
              <a:off x="1832" y="-14"/>
              <a:ext cx="27" cy="149"/>
            </a:xfrm>
            <a:prstGeom prst="rect">
              <a:avLst/>
            </a:prstGeom>
            <a:solidFill>
              <a:srgbClr val="83869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6" name="Rectangle 270"/>
            <p:cNvSpPr>
              <a:spLocks noChangeArrowheads="1"/>
            </p:cNvSpPr>
            <p:nvPr userDrawn="1"/>
          </p:nvSpPr>
          <p:spPr bwMode="auto">
            <a:xfrm>
              <a:off x="1859" y="-14"/>
              <a:ext cx="25" cy="149"/>
            </a:xfrm>
            <a:prstGeom prst="rect">
              <a:avLst/>
            </a:prstGeom>
            <a:solidFill>
              <a:srgbClr val="85889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7" name="Rectangle 271"/>
            <p:cNvSpPr>
              <a:spLocks noChangeArrowheads="1"/>
            </p:cNvSpPr>
            <p:nvPr userDrawn="1"/>
          </p:nvSpPr>
          <p:spPr bwMode="auto">
            <a:xfrm>
              <a:off x="1886" y="-14"/>
              <a:ext cx="25" cy="149"/>
            </a:xfrm>
            <a:prstGeom prst="rect">
              <a:avLst/>
            </a:prstGeom>
            <a:solidFill>
              <a:srgbClr val="868A9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8" name="Rectangle 272"/>
            <p:cNvSpPr>
              <a:spLocks noChangeArrowheads="1"/>
            </p:cNvSpPr>
            <p:nvPr userDrawn="1"/>
          </p:nvSpPr>
          <p:spPr bwMode="auto">
            <a:xfrm>
              <a:off x="1908" y="-14"/>
              <a:ext cx="34" cy="149"/>
            </a:xfrm>
            <a:prstGeom prst="rect">
              <a:avLst/>
            </a:prstGeom>
            <a:solidFill>
              <a:srgbClr val="888B9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9" name="Rectangle 273"/>
            <p:cNvSpPr>
              <a:spLocks noChangeArrowheads="1"/>
            </p:cNvSpPr>
            <p:nvPr userDrawn="1"/>
          </p:nvSpPr>
          <p:spPr bwMode="auto">
            <a:xfrm>
              <a:off x="1942" y="-14"/>
              <a:ext cx="22" cy="149"/>
            </a:xfrm>
            <a:prstGeom prst="rect">
              <a:avLst/>
            </a:prstGeom>
            <a:solidFill>
              <a:srgbClr val="898D9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0" name="Rectangle 274"/>
            <p:cNvSpPr>
              <a:spLocks noChangeArrowheads="1"/>
            </p:cNvSpPr>
            <p:nvPr userDrawn="1"/>
          </p:nvSpPr>
          <p:spPr bwMode="auto">
            <a:xfrm>
              <a:off x="1964" y="-14"/>
              <a:ext cx="27" cy="149"/>
            </a:xfrm>
            <a:prstGeom prst="rect">
              <a:avLst/>
            </a:prstGeom>
            <a:solidFill>
              <a:srgbClr val="8B8E9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1" name="Rectangle 275"/>
            <p:cNvSpPr>
              <a:spLocks noChangeArrowheads="1"/>
            </p:cNvSpPr>
            <p:nvPr userDrawn="1"/>
          </p:nvSpPr>
          <p:spPr bwMode="auto">
            <a:xfrm>
              <a:off x="1991" y="-14"/>
              <a:ext cx="36" cy="149"/>
            </a:xfrm>
            <a:prstGeom prst="rect">
              <a:avLst/>
            </a:prstGeom>
            <a:solidFill>
              <a:srgbClr val="8D909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2" name="Rectangle 276"/>
            <p:cNvSpPr>
              <a:spLocks noChangeArrowheads="1"/>
            </p:cNvSpPr>
            <p:nvPr userDrawn="1"/>
          </p:nvSpPr>
          <p:spPr bwMode="auto">
            <a:xfrm>
              <a:off x="2030" y="-14"/>
              <a:ext cx="25" cy="149"/>
            </a:xfrm>
            <a:prstGeom prst="rect">
              <a:avLst/>
            </a:prstGeom>
            <a:solidFill>
              <a:srgbClr val="8F91A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3" name="Rectangle 277"/>
            <p:cNvSpPr>
              <a:spLocks noChangeArrowheads="1"/>
            </p:cNvSpPr>
            <p:nvPr userDrawn="1"/>
          </p:nvSpPr>
          <p:spPr bwMode="auto">
            <a:xfrm>
              <a:off x="2052" y="-14"/>
              <a:ext cx="25" cy="149"/>
            </a:xfrm>
            <a:prstGeom prst="rect">
              <a:avLst/>
            </a:prstGeom>
            <a:solidFill>
              <a:srgbClr val="9093A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4" name="Rectangle 278"/>
            <p:cNvSpPr>
              <a:spLocks noChangeArrowheads="1"/>
            </p:cNvSpPr>
            <p:nvPr userDrawn="1"/>
          </p:nvSpPr>
          <p:spPr bwMode="auto">
            <a:xfrm>
              <a:off x="2079" y="-14"/>
              <a:ext cx="39" cy="149"/>
            </a:xfrm>
            <a:prstGeom prst="rect">
              <a:avLst/>
            </a:prstGeom>
            <a:solidFill>
              <a:srgbClr val="9295A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5" name="Rectangle 279"/>
            <p:cNvSpPr>
              <a:spLocks noChangeArrowheads="1"/>
            </p:cNvSpPr>
            <p:nvPr userDrawn="1"/>
          </p:nvSpPr>
          <p:spPr bwMode="auto">
            <a:xfrm>
              <a:off x="2118" y="-14"/>
              <a:ext cx="25" cy="149"/>
            </a:xfrm>
            <a:prstGeom prst="rect">
              <a:avLst/>
            </a:prstGeom>
            <a:solidFill>
              <a:srgbClr val="9496A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6" name="Rectangle 280"/>
            <p:cNvSpPr>
              <a:spLocks noChangeArrowheads="1"/>
            </p:cNvSpPr>
            <p:nvPr userDrawn="1"/>
          </p:nvSpPr>
          <p:spPr bwMode="auto">
            <a:xfrm>
              <a:off x="2140" y="-14"/>
              <a:ext cx="22" cy="149"/>
            </a:xfrm>
            <a:prstGeom prst="rect">
              <a:avLst/>
            </a:prstGeom>
            <a:solidFill>
              <a:srgbClr val="9598A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7" name="Rectangle 281"/>
            <p:cNvSpPr>
              <a:spLocks noChangeArrowheads="1"/>
            </p:cNvSpPr>
            <p:nvPr userDrawn="1"/>
          </p:nvSpPr>
          <p:spPr bwMode="auto">
            <a:xfrm>
              <a:off x="2162" y="-14"/>
              <a:ext cx="28" cy="149"/>
            </a:xfrm>
            <a:prstGeom prst="rect">
              <a:avLst/>
            </a:prstGeom>
            <a:solidFill>
              <a:srgbClr val="9699A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8" name="Rectangle 282"/>
            <p:cNvSpPr>
              <a:spLocks noChangeArrowheads="1"/>
            </p:cNvSpPr>
            <p:nvPr userDrawn="1"/>
          </p:nvSpPr>
          <p:spPr bwMode="auto">
            <a:xfrm>
              <a:off x="2190" y="-14"/>
              <a:ext cx="25" cy="149"/>
            </a:xfrm>
            <a:prstGeom prst="rect">
              <a:avLst/>
            </a:prstGeom>
            <a:solidFill>
              <a:srgbClr val="989BA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9" name="Rectangle 283"/>
            <p:cNvSpPr>
              <a:spLocks noChangeArrowheads="1"/>
            </p:cNvSpPr>
            <p:nvPr userDrawn="1"/>
          </p:nvSpPr>
          <p:spPr bwMode="auto">
            <a:xfrm>
              <a:off x="2217" y="-14"/>
              <a:ext cx="25" cy="149"/>
            </a:xfrm>
            <a:prstGeom prst="rect">
              <a:avLst/>
            </a:prstGeom>
            <a:solidFill>
              <a:srgbClr val="9A9CA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0" name="Rectangle 284"/>
            <p:cNvSpPr>
              <a:spLocks noChangeArrowheads="1"/>
            </p:cNvSpPr>
            <p:nvPr userDrawn="1"/>
          </p:nvSpPr>
          <p:spPr bwMode="auto">
            <a:xfrm>
              <a:off x="2240" y="-14"/>
              <a:ext cx="29" cy="149"/>
            </a:xfrm>
            <a:prstGeom prst="rect">
              <a:avLst/>
            </a:prstGeom>
            <a:solidFill>
              <a:srgbClr val="9B9EA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1" name="Rectangle 285"/>
            <p:cNvSpPr>
              <a:spLocks noChangeArrowheads="1"/>
            </p:cNvSpPr>
            <p:nvPr userDrawn="1"/>
          </p:nvSpPr>
          <p:spPr bwMode="auto">
            <a:xfrm>
              <a:off x="2272" y="-14"/>
              <a:ext cx="28" cy="149"/>
            </a:xfrm>
            <a:prstGeom prst="rect">
              <a:avLst/>
            </a:prstGeom>
            <a:solidFill>
              <a:srgbClr val="9D9FA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2" name="Rectangle 286"/>
            <p:cNvSpPr>
              <a:spLocks noChangeArrowheads="1"/>
            </p:cNvSpPr>
            <p:nvPr userDrawn="1"/>
          </p:nvSpPr>
          <p:spPr bwMode="auto">
            <a:xfrm>
              <a:off x="2300" y="-14"/>
              <a:ext cx="38" cy="149"/>
            </a:xfrm>
            <a:prstGeom prst="rect">
              <a:avLst/>
            </a:prstGeom>
            <a:solidFill>
              <a:srgbClr val="9FA1A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3" name="Rectangle 287"/>
            <p:cNvSpPr>
              <a:spLocks noChangeArrowheads="1"/>
            </p:cNvSpPr>
            <p:nvPr userDrawn="1"/>
          </p:nvSpPr>
          <p:spPr bwMode="auto">
            <a:xfrm>
              <a:off x="2338" y="-14"/>
              <a:ext cx="23" cy="149"/>
            </a:xfrm>
            <a:prstGeom prst="rect">
              <a:avLst/>
            </a:prstGeom>
            <a:solidFill>
              <a:srgbClr val="A0A3A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4" name="Rectangle 288"/>
            <p:cNvSpPr>
              <a:spLocks noChangeArrowheads="1"/>
            </p:cNvSpPr>
            <p:nvPr userDrawn="1"/>
          </p:nvSpPr>
          <p:spPr bwMode="auto">
            <a:xfrm>
              <a:off x="2361" y="-14"/>
              <a:ext cx="27" cy="149"/>
            </a:xfrm>
            <a:prstGeom prst="rect">
              <a:avLst/>
            </a:prstGeom>
            <a:solidFill>
              <a:srgbClr val="A2A4A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5" name="Rectangle 289"/>
            <p:cNvSpPr>
              <a:spLocks noChangeArrowheads="1"/>
            </p:cNvSpPr>
            <p:nvPr userDrawn="1"/>
          </p:nvSpPr>
          <p:spPr bwMode="auto">
            <a:xfrm>
              <a:off x="2388" y="-14"/>
              <a:ext cx="45" cy="149"/>
            </a:xfrm>
            <a:prstGeom prst="rect">
              <a:avLst/>
            </a:prstGeom>
            <a:solidFill>
              <a:srgbClr val="A4A6B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6" name="Rectangle 290"/>
            <p:cNvSpPr>
              <a:spLocks noChangeArrowheads="1"/>
            </p:cNvSpPr>
            <p:nvPr userDrawn="1"/>
          </p:nvSpPr>
          <p:spPr bwMode="auto">
            <a:xfrm>
              <a:off x="2433" y="-14"/>
              <a:ext cx="25" cy="149"/>
            </a:xfrm>
            <a:prstGeom prst="rect">
              <a:avLst/>
            </a:prstGeom>
            <a:solidFill>
              <a:srgbClr val="A6A8B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7" name="Rectangle 291"/>
            <p:cNvSpPr>
              <a:spLocks noChangeArrowheads="1"/>
            </p:cNvSpPr>
            <p:nvPr userDrawn="1"/>
          </p:nvSpPr>
          <p:spPr bwMode="auto">
            <a:xfrm>
              <a:off x="2459" y="-14"/>
              <a:ext cx="40" cy="149"/>
            </a:xfrm>
            <a:prstGeom prst="rect">
              <a:avLst/>
            </a:prstGeom>
            <a:solidFill>
              <a:srgbClr val="A8AAB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8" name="Rectangle 292"/>
            <p:cNvSpPr>
              <a:spLocks noChangeArrowheads="1"/>
            </p:cNvSpPr>
            <p:nvPr userDrawn="1"/>
          </p:nvSpPr>
          <p:spPr bwMode="auto">
            <a:xfrm>
              <a:off x="2499" y="-14"/>
              <a:ext cx="44" cy="149"/>
            </a:xfrm>
            <a:prstGeom prst="rect">
              <a:avLst/>
            </a:prstGeom>
            <a:solidFill>
              <a:srgbClr val="AAACB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9" name="Rectangle 293"/>
            <p:cNvSpPr>
              <a:spLocks noChangeArrowheads="1"/>
            </p:cNvSpPr>
            <p:nvPr userDrawn="1"/>
          </p:nvSpPr>
          <p:spPr bwMode="auto">
            <a:xfrm>
              <a:off x="2543" y="-14"/>
              <a:ext cx="38" cy="149"/>
            </a:xfrm>
            <a:prstGeom prst="rect">
              <a:avLst/>
            </a:prstGeom>
            <a:solidFill>
              <a:srgbClr val="ACAEB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0" name="Rectangle 294"/>
            <p:cNvSpPr>
              <a:spLocks noChangeArrowheads="1"/>
            </p:cNvSpPr>
            <p:nvPr userDrawn="1"/>
          </p:nvSpPr>
          <p:spPr bwMode="auto">
            <a:xfrm>
              <a:off x="2581" y="-14"/>
              <a:ext cx="22" cy="149"/>
            </a:xfrm>
            <a:prstGeom prst="rect">
              <a:avLst/>
            </a:prstGeom>
            <a:solidFill>
              <a:srgbClr val="AEAFB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1" name="Rectangle 295"/>
            <p:cNvSpPr>
              <a:spLocks noChangeArrowheads="1"/>
            </p:cNvSpPr>
            <p:nvPr userDrawn="1"/>
          </p:nvSpPr>
          <p:spPr bwMode="auto">
            <a:xfrm>
              <a:off x="2603" y="-14"/>
              <a:ext cx="28" cy="149"/>
            </a:xfrm>
            <a:prstGeom prst="rect">
              <a:avLst/>
            </a:prstGeom>
            <a:solidFill>
              <a:srgbClr val="AFB1B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2" name="Rectangle 296"/>
            <p:cNvSpPr>
              <a:spLocks noChangeArrowheads="1"/>
            </p:cNvSpPr>
            <p:nvPr userDrawn="1"/>
          </p:nvSpPr>
          <p:spPr bwMode="auto">
            <a:xfrm>
              <a:off x="2631" y="-14"/>
              <a:ext cx="43" cy="149"/>
            </a:xfrm>
            <a:prstGeom prst="rect">
              <a:avLst/>
            </a:prstGeom>
            <a:solidFill>
              <a:srgbClr val="B1B3B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3" name="Rectangle 297"/>
            <p:cNvSpPr>
              <a:spLocks noChangeArrowheads="1"/>
            </p:cNvSpPr>
            <p:nvPr userDrawn="1"/>
          </p:nvSpPr>
          <p:spPr bwMode="auto">
            <a:xfrm>
              <a:off x="2674" y="-14"/>
              <a:ext cx="37" cy="149"/>
            </a:xfrm>
            <a:prstGeom prst="rect">
              <a:avLst/>
            </a:prstGeom>
            <a:solidFill>
              <a:srgbClr val="B3B5B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4" name="Rectangle 298"/>
            <p:cNvSpPr>
              <a:spLocks noChangeArrowheads="1"/>
            </p:cNvSpPr>
            <p:nvPr userDrawn="1"/>
          </p:nvSpPr>
          <p:spPr bwMode="auto">
            <a:xfrm>
              <a:off x="2714" y="-14"/>
              <a:ext cx="27" cy="149"/>
            </a:xfrm>
            <a:prstGeom prst="rect">
              <a:avLst/>
            </a:prstGeom>
            <a:solidFill>
              <a:srgbClr val="B5B6B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5" name="Rectangle 299"/>
            <p:cNvSpPr>
              <a:spLocks noChangeArrowheads="1"/>
            </p:cNvSpPr>
            <p:nvPr userDrawn="1"/>
          </p:nvSpPr>
          <p:spPr bwMode="auto">
            <a:xfrm>
              <a:off x="2741" y="-14"/>
              <a:ext cx="25" cy="149"/>
            </a:xfrm>
            <a:prstGeom prst="rect">
              <a:avLst/>
            </a:prstGeom>
            <a:solidFill>
              <a:srgbClr val="B7B8C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6" name="Rectangle 300"/>
            <p:cNvSpPr>
              <a:spLocks noChangeArrowheads="1"/>
            </p:cNvSpPr>
            <p:nvPr userDrawn="1"/>
          </p:nvSpPr>
          <p:spPr bwMode="auto">
            <a:xfrm>
              <a:off x="2769" y="-14"/>
              <a:ext cx="38" cy="149"/>
            </a:xfrm>
            <a:prstGeom prst="rect">
              <a:avLst/>
            </a:prstGeom>
            <a:solidFill>
              <a:srgbClr val="B8BAC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7" name="Rectangle 301"/>
            <p:cNvSpPr>
              <a:spLocks noChangeArrowheads="1"/>
            </p:cNvSpPr>
            <p:nvPr userDrawn="1"/>
          </p:nvSpPr>
          <p:spPr bwMode="auto">
            <a:xfrm>
              <a:off x="2807" y="-14"/>
              <a:ext cx="25" cy="149"/>
            </a:xfrm>
            <a:prstGeom prst="rect">
              <a:avLst/>
            </a:prstGeom>
            <a:solidFill>
              <a:srgbClr val="BABBC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8" name="Rectangle 302"/>
            <p:cNvSpPr>
              <a:spLocks noChangeArrowheads="1"/>
            </p:cNvSpPr>
            <p:nvPr userDrawn="1"/>
          </p:nvSpPr>
          <p:spPr bwMode="auto">
            <a:xfrm>
              <a:off x="2829" y="-14"/>
              <a:ext cx="44" cy="149"/>
            </a:xfrm>
            <a:prstGeom prst="rect">
              <a:avLst/>
            </a:prstGeom>
            <a:solidFill>
              <a:srgbClr val="BBBDC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9" name="Rectangle 303"/>
            <p:cNvSpPr>
              <a:spLocks noChangeArrowheads="1"/>
            </p:cNvSpPr>
            <p:nvPr userDrawn="1"/>
          </p:nvSpPr>
          <p:spPr bwMode="auto">
            <a:xfrm>
              <a:off x="2873" y="-14"/>
              <a:ext cx="36" cy="149"/>
            </a:xfrm>
            <a:prstGeom prst="rect">
              <a:avLst/>
            </a:prstGeom>
            <a:solidFill>
              <a:srgbClr val="BDBFC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0" name="Rectangle 304"/>
            <p:cNvSpPr>
              <a:spLocks noChangeArrowheads="1"/>
            </p:cNvSpPr>
            <p:nvPr userDrawn="1"/>
          </p:nvSpPr>
          <p:spPr bwMode="auto">
            <a:xfrm>
              <a:off x="2912" y="-14"/>
              <a:ext cx="27" cy="149"/>
            </a:xfrm>
            <a:prstGeom prst="rect">
              <a:avLst/>
            </a:prstGeom>
            <a:solidFill>
              <a:srgbClr val="BFC0C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1" name="Rectangle 305"/>
            <p:cNvSpPr>
              <a:spLocks noChangeArrowheads="1"/>
            </p:cNvSpPr>
            <p:nvPr userDrawn="1"/>
          </p:nvSpPr>
          <p:spPr bwMode="auto">
            <a:xfrm>
              <a:off x="2939" y="-14"/>
              <a:ext cx="45" cy="149"/>
            </a:xfrm>
            <a:prstGeom prst="rect">
              <a:avLst/>
            </a:prstGeom>
            <a:solidFill>
              <a:srgbClr val="C1C2C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2" name="Rectangle 306"/>
            <p:cNvSpPr>
              <a:spLocks noChangeArrowheads="1"/>
            </p:cNvSpPr>
            <p:nvPr userDrawn="1"/>
          </p:nvSpPr>
          <p:spPr bwMode="auto">
            <a:xfrm>
              <a:off x="2984" y="-14"/>
              <a:ext cx="44" cy="149"/>
            </a:xfrm>
            <a:prstGeom prst="rect">
              <a:avLst/>
            </a:prstGeom>
            <a:solidFill>
              <a:srgbClr val="C3C4C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3" name="Rectangle 307"/>
            <p:cNvSpPr>
              <a:spLocks noChangeArrowheads="1"/>
            </p:cNvSpPr>
            <p:nvPr userDrawn="1"/>
          </p:nvSpPr>
          <p:spPr bwMode="auto">
            <a:xfrm>
              <a:off x="3028" y="-14"/>
              <a:ext cx="44" cy="149"/>
            </a:xfrm>
            <a:prstGeom prst="rect">
              <a:avLst/>
            </a:prstGeom>
            <a:solidFill>
              <a:srgbClr val="C5C6C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4" name="Rectangle 308"/>
            <p:cNvSpPr>
              <a:spLocks noChangeArrowheads="1"/>
            </p:cNvSpPr>
            <p:nvPr userDrawn="1"/>
          </p:nvSpPr>
          <p:spPr bwMode="auto">
            <a:xfrm>
              <a:off x="3072" y="-14"/>
              <a:ext cx="44" cy="149"/>
            </a:xfrm>
            <a:prstGeom prst="rect">
              <a:avLst/>
            </a:prstGeom>
            <a:solidFill>
              <a:srgbClr val="C7C8C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5" name="Rectangle 309"/>
            <p:cNvSpPr>
              <a:spLocks noChangeArrowheads="1"/>
            </p:cNvSpPr>
            <p:nvPr userDrawn="1"/>
          </p:nvSpPr>
          <p:spPr bwMode="auto">
            <a:xfrm>
              <a:off x="3116" y="-14"/>
              <a:ext cx="41" cy="149"/>
            </a:xfrm>
            <a:prstGeom prst="rect">
              <a:avLst/>
            </a:prstGeom>
            <a:solidFill>
              <a:srgbClr val="C9CAD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6" name="Rectangle 310"/>
            <p:cNvSpPr>
              <a:spLocks noChangeArrowheads="1"/>
            </p:cNvSpPr>
            <p:nvPr userDrawn="1"/>
          </p:nvSpPr>
          <p:spPr bwMode="auto">
            <a:xfrm>
              <a:off x="3160" y="-14"/>
              <a:ext cx="44" cy="149"/>
            </a:xfrm>
            <a:prstGeom prst="rect">
              <a:avLst/>
            </a:prstGeom>
            <a:solidFill>
              <a:srgbClr val="CBCCD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7" name="Rectangle 311"/>
            <p:cNvSpPr>
              <a:spLocks noChangeArrowheads="1"/>
            </p:cNvSpPr>
            <p:nvPr userDrawn="1"/>
          </p:nvSpPr>
          <p:spPr bwMode="auto">
            <a:xfrm>
              <a:off x="3204" y="-14"/>
              <a:ext cx="45" cy="149"/>
            </a:xfrm>
            <a:prstGeom prst="rect">
              <a:avLst/>
            </a:prstGeom>
            <a:solidFill>
              <a:srgbClr val="CDCED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8" name="Rectangle 312"/>
            <p:cNvSpPr>
              <a:spLocks noChangeArrowheads="1"/>
            </p:cNvSpPr>
            <p:nvPr userDrawn="1"/>
          </p:nvSpPr>
          <p:spPr bwMode="auto">
            <a:xfrm>
              <a:off x="3249" y="-14"/>
              <a:ext cx="44" cy="149"/>
            </a:xfrm>
            <a:prstGeom prst="rect">
              <a:avLst/>
            </a:prstGeom>
            <a:solidFill>
              <a:srgbClr val="CECFD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9" name="Rectangle 313"/>
            <p:cNvSpPr>
              <a:spLocks noChangeArrowheads="1"/>
            </p:cNvSpPr>
            <p:nvPr userDrawn="1"/>
          </p:nvSpPr>
          <p:spPr bwMode="auto">
            <a:xfrm>
              <a:off x="3293" y="-14"/>
              <a:ext cx="44" cy="149"/>
            </a:xfrm>
            <a:prstGeom prst="rect">
              <a:avLst/>
            </a:prstGeom>
            <a:solidFill>
              <a:srgbClr val="D0D1D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0" name="Rectangle 314"/>
            <p:cNvSpPr>
              <a:spLocks noChangeArrowheads="1"/>
            </p:cNvSpPr>
            <p:nvPr userDrawn="1"/>
          </p:nvSpPr>
          <p:spPr bwMode="auto">
            <a:xfrm>
              <a:off x="3337" y="-14"/>
              <a:ext cx="44" cy="149"/>
            </a:xfrm>
            <a:prstGeom prst="rect">
              <a:avLst/>
            </a:prstGeom>
            <a:solidFill>
              <a:srgbClr val="D2D3D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1" name="Rectangle 315"/>
            <p:cNvSpPr>
              <a:spLocks noChangeArrowheads="1"/>
            </p:cNvSpPr>
            <p:nvPr userDrawn="1"/>
          </p:nvSpPr>
          <p:spPr bwMode="auto">
            <a:xfrm>
              <a:off x="3381" y="-14"/>
              <a:ext cx="43" cy="149"/>
            </a:xfrm>
            <a:prstGeom prst="rect">
              <a:avLst/>
            </a:prstGeom>
            <a:solidFill>
              <a:srgbClr val="D4D5D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2" name="Rectangle 316"/>
            <p:cNvSpPr>
              <a:spLocks noChangeArrowheads="1"/>
            </p:cNvSpPr>
            <p:nvPr userDrawn="1"/>
          </p:nvSpPr>
          <p:spPr bwMode="auto">
            <a:xfrm>
              <a:off x="3424" y="-14"/>
              <a:ext cx="44" cy="149"/>
            </a:xfrm>
            <a:prstGeom prst="rect">
              <a:avLst/>
            </a:prstGeom>
            <a:solidFill>
              <a:srgbClr val="D6D6D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3" name="Rectangle 317"/>
            <p:cNvSpPr>
              <a:spLocks noChangeArrowheads="1"/>
            </p:cNvSpPr>
            <p:nvPr userDrawn="1"/>
          </p:nvSpPr>
          <p:spPr bwMode="auto">
            <a:xfrm>
              <a:off x="3468" y="-14"/>
              <a:ext cx="45" cy="149"/>
            </a:xfrm>
            <a:prstGeom prst="rect">
              <a:avLst/>
            </a:prstGeom>
            <a:solidFill>
              <a:srgbClr val="D7D8D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4" name="Rectangle 318"/>
            <p:cNvSpPr>
              <a:spLocks noChangeArrowheads="1"/>
            </p:cNvSpPr>
            <p:nvPr userDrawn="1"/>
          </p:nvSpPr>
          <p:spPr bwMode="auto">
            <a:xfrm>
              <a:off x="3513" y="-14"/>
              <a:ext cx="66" cy="149"/>
            </a:xfrm>
            <a:prstGeom prst="rect">
              <a:avLst/>
            </a:prstGeom>
            <a:solidFill>
              <a:srgbClr val="D9DAD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5" name="Rectangle 319"/>
            <p:cNvSpPr>
              <a:spLocks noChangeArrowheads="1"/>
            </p:cNvSpPr>
            <p:nvPr userDrawn="1"/>
          </p:nvSpPr>
          <p:spPr bwMode="auto">
            <a:xfrm>
              <a:off x="3579" y="-14"/>
              <a:ext cx="44" cy="149"/>
            </a:xfrm>
            <a:prstGeom prst="rect">
              <a:avLst/>
            </a:prstGeom>
            <a:solidFill>
              <a:srgbClr val="DBDCE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6" name="Rectangle 320"/>
            <p:cNvSpPr>
              <a:spLocks noChangeArrowheads="1"/>
            </p:cNvSpPr>
            <p:nvPr userDrawn="1"/>
          </p:nvSpPr>
          <p:spPr bwMode="auto">
            <a:xfrm>
              <a:off x="3623" y="-14"/>
              <a:ext cx="66" cy="149"/>
            </a:xfrm>
            <a:prstGeom prst="rect">
              <a:avLst/>
            </a:prstGeom>
            <a:solidFill>
              <a:srgbClr val="DDDEE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7" name="Rectangle 321"/>
            <p:cNvSpPr>
              <a:spLocks noChangeArrowheads="1"/>
            </p:cNvSpPr>
            <p:nvPr userDrawn="1"/>
          </p:nvSpPr>
          <p:spPr bwMode="auto">
            <a:xfrm>
              <a:off x="3689" y="-14"/>
              <a:ext cx="44" cy="149"/>
            </a:xfrm>
            <a:prstGeom prst="rect">
              <a:avLst/>
            </a:prstGeom>
            <a:solidFill>
              <a:srgbClr val="DFE0E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8" name="Rectangle 322"/>
            <p:cNvSpPr>
              <a:spLocks noChangeArrowheads="1"/>
            </p:cNvSpPr>
            <p:nvPr userDrawn="1"/>
          </p:nvSpPr>
          <p:spPr bwMode="auto">
            <a:xfrm>
              <a:off x="3733" y="-14"/>
              <a:ext cx="44" cy="149"/>
            </a:xfrm>
            <a:prstGeom prst="rect">
              <a:avLst/>
            </a:prstGeom>
            <a:solidFill>
              <a:srgbClr val="E1E1E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9" name="Rectangle 323"/>
            <p:cNvSpPr>
              <a:spLocks noChangeArrowheads="1"/>
            </p:cNvSpPr>
            <p:nvPr userDrawn="1"/>
          </p:nvSpPr>
          <p:spPr bwMode="auto">
            <a:xfrm>
              <a:off x="3777" y="-14"/>
              <a:ext cx="45" cy="149"/>
            </a:xfrm>
            <a:prstGeom prst="rect">
              <a:avLst/>
            </a:prstGeom>
            <a:solidFill>
              <a:srgbClr val="E2E2E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0" name="Rectangle 324"/>
            <p:cNvSpPr>
              <a:spLocks noChangeArrowheads="1"/>
            </p:cNvSpPr>
            <p:nvPr userDrawn="1"/>
          </p:nvSpPr>
          <p:spPr bwMode="auto">
            <a:xfrm>
              <a:off x="3822" y="-14"/>
              <a:ext cx="44" cy="149"/>
            </a:xfrm>
            <a:prstGeom prst="rect">
              <a:avLst/>
            </a:prstGeom>
            <a:solidFill>
              <a:srgbClr val="E3E4E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1" name="Rectangle 325"/>
            <p:cNvSpPr>
              <a:spLocks noChangeArrowheads="1"/>
            </p:cNvSpPr>
            <p:nvPr userDrawn="1"/>
          </p:nvSpPr>
          <p:spPr bwMode="auto">
            <a:xfrm>
              <a:off x="3866" y="-14"/>
              <a:ext cx="66" cy="149"/>
            </a:xfrm>
            <a:prstGeom prst="rect">
              <a:avLst/>
            </a:prstGeom>
            <a:solidFill>
              <a:srgbClr val="E5E5E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2" name="Rectangle 326"/>
            <p:cNvSpPr>
              <a:spLocks noChangeArrowheads="1"/>
            </p:cNvSpPr>
            <p:nvPr userDrawn="1"/>
          </p:nvSpPr>
          <p:spPr bwMode="auto">
            <a:xfrm>
              <a:off x="3932" y="-14"/>
              <a:ext cx="44" cy="149"/>
            </a:xfrm>
            <a:prstGeom prst="rect">
              <a:avLst/>
            </a:prstGeom>
            <a:solidFill>
              <a:srgbClr val="E6E7E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3" name="Rectangle 327"/>
            <p:cNvSpPr>
              <a:spLocks noChangeArrowheads="1"/>
            </p:cNvSpPr>
            <p:nvPr userDrawn="1"/>
          </p:nvSpPr>
          <p:spPr bwMode="auto">
            <a:xfrm>
              <a:off x="3976" y="-14"/>
              <a:ext cx="66" cy="149"/>
            </a:xfrm>
            <a:prstGeom prst="rect">
              <a:avLst/>
            </a:prstGeom>
            <a:solidFill>
              <a:srgbClr val="E8E8E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4" name="Rectangle 328"/>
            <p:cNvSpPr>
              <a:spLocks noChangeArrowheads="1"/>
            </p:cNvSpPr>
            <p:nvPr userDrawn="1"/>
          </p:nvSpPr>
          <p:spPr bwMode="auto">
            <a:xfrm>
              <a:off x="4042" y="-14"/>
              <a:ext cx="70" cy="149"/>
            </a:xfrm>
            <a:prstGeom prst="rect">
              <a:avLst/>
            </a:prstGeom>
            <a:solidFill>
              <a:srgbClr val="EAEAE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5" name="Rectangle 329"/>
            <p:cNvSpPr>
              <a:spLocks noChangeArrowheads="1"/>
            </p:cNvSpPr>
            <p:nvPr userDrawn="1"/>
          </p:nvSpPr>
          <p:spPr bwMode="auto">
            <a:xfrm>
              <a:off x="4109" y="-14"/>
              <a:ext cx="65" cy="149"/>
            </a:xfrm>
            <a:prstGeom prst="rect">
              <a:avLst/>
            </a:prstGeom>
            <a:solidFill>
              <a:srgbClr val="EBECE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6" name="Rectangle 330"/>
            <p:cNvSpPr>
              <a:spLocks noChangeArrowheads="1"/>
            </p:cNvSpPr>
            <p:nvPr userDrawn="1"/>
          </p:nvSpPr>
          <p:spPr bwMode="auto">
            <a:xfrm>
              <a:off x="4174" y="-14"/>
              <a:ext cx="66" cy="149"/>
            </a:xfrm>
            <a:prstGeom prst="rect">
              <a:avLst/>
            </a:prstGeom>
            <a:solidFill>
              <a:srgbClr val="EDEDE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7" name="Rectangle 331"/>
            <p:cNvSpPr>
              <a:spLocks noChangeArrowheads="1"/>
            </p:cNvSpPr>
            <p:nvPr userDrawn="1"/>
          </p:nvSpPr>
          <p:spPr bwMode="auto">
            <a:xfrm>
              <a:off x="4240" y="-14"/>
              <a:ext cx="69" cy="149"/>
            </a:xfrm>
            <a:prstGeom prst="rect">
              <a:avLst/>
            </a:prstGeom>
            <a:solidFill>
              <a:srgbClr val="EEEFF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8" name="Rectangle 332"/>
            <p:cNvSpPr>
              <a:spLocks noChangeArrowheads="1"/>
            </p:cNvSpPr>
            <p:nvPr userDrawn="1"/>
          </p:nvSpPr>
          <p:spPr bwMode="auto">
            <a:xfrm>
              <a:off x="4306" y="-14"/>
              <a:ext cx="89" cy="149"/>
            </a:xfrm>
            <a:prstGeom prst="rect">
              <a:avLst/>
            </a:prstGeom>
            <a:solidFill>
              <a:srgbClr val="F0F0F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9" name="Rectangle 333"/>
            <p:cNvSpPr>
              <a:spLocks noChangeArrowheads="1"/>
            </p:cNvSpPr>
            <p:nvPr userDrawn="1"/>
          </p:nvSpPr>
          <p:spPr bwMode="auto">
            <a:xfrm>
              <a:off x="4395" y="-14"/>
              <a:ext cx="85" cy="149"/>
            </a:xfrm>
            <a:prstGeom prst="rect">
              <a:avLst/>
            </a:prstGeom>
            <a:solidFill>
              <a:srgbClr val="F2F2F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0" name="Rectangle 334"/>
            <p:cNvSpPr>
              <a:spLocks noChangeArrowheads="1"/>
            </p:cNvSpPr>
            <p:nvPr userDrawn="1"/>
          </p:nvSpPr>
          <p:spPr bwMode="auto">
            <a:xfrm>
              <a:off x="4483" y="-14"/>
              <a:ext cx="69" cy="149"/>
            </a:xfrm>
            <a:prstGeom prst="rect">
              <a:avLst/>
            </a:prstGeom>
            <a:solidFill>
              <a:srgbClr val="F3F3F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1" name="Rectangle 335"/>
            <p:cNvSpPr>
              <a:spLocks noChangeArrowheads="1"/>
            </p:cNvSpPr>
            <p:nvPr userDrawn="1"/>
          </p:nvSpPr>
          <p:spPr bwMode="auto">
            <a:xfrm>
              <a:off x="4549" y="-14"/>
              <a:ext cx="89" cy="149"/>
            </a:xfrm>
            <a:prstGeom prst="rect">
              <a:avLst/>
            </a:prstGeom>
            <a:solidFill>
              <a:srgbClr val="F4F5F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2" name="Rectangle 336"/>
            <p:cNvSpPr>
              <a:spLocks noChangeArrowheads="1"/>
            </p:cNvSpPr>
            <p:nvPr userDrawn="1"/>
          </p:nvSpPr>
          <p:spPr bwMode="auto">
            <a:xfrm>
              <a:off x="4638" y="-14"/>
              <a:ext cx="110" cy="149"/>
            </a:xfrm>
            <a:prstGeom prst="rect">
              <a:avLst/>
            </a:prstGeom>
            <a:solidFill>
              <a:srgbClr val="F6F6F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3" name="Rectangle 337"/>
            <p:cNvSpPr>
              <a:spLocks noChangeArrowheads="1"/>
            </p:cNvSpPr>
            <p:nvPr userDrawn="1"/>
          </p:nvSpPr>
          <p:spPr bwMode="auto">
            <a:xfrm>
              <a:off x="4748" y="-14"/>
              <a:ext cx="88" cy="149"/>
            </a:xfrm>
            <a:prstGeom prst="rect">
              <a:avLst/>
            </a:prstGeom>
            <a:solidFill>
              <a:srgbClr val="F7F8F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4" name="Rectangle 338"/>
            <p:cNvSpPr>
              <a:spLocks noChangeArrowheads="1"/>
            </p:cNvSpPr>
            <p:nvPr userDrawn="1"/>
          </p:nvSpPr>
          <p:spPr bwMode="auto">
            <a:xfrm>
              <a:off x="4836" y="-14"/>
              <a:ext cx="129" cy="149"/>
            </a:xfrm>
            <a:prstGeom prst="rect">
              <a:avLst/>
            </a:prstGeom>
            <a:solidFill>
              <a:srgbClr val="F9F9F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5" name="Rectangle 339"/>
            <p:cNvSpPr>
              <a:spLocks noChangeArrowheads="1"/>
            </p:cNvSpPr>
            <p:nvPr userDrawn="1"/>
          </p:nvSpPr>
          <p:spPr bwMode="auto">
            <a:xfrm>
              <a:off x="4968" y="-14"/>
              <a:ext cx="154" cy="149"/>
            </a:xfrm>
            <a:prstGeom prst="rect">
              <a:avLst/>
            </a:prstGeom>
            <a:solidFill>
              <a:srgbClr val="FAFAF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6" name="Rectangle 340"/>
            <p:cNvSpPr>
              <a:spLocks noChangeArrowheads="1"/>
            </p:cNvSpPr>
            <p:nvPr userDrawn="1"/>
          </p:nvSpPr>
          <p:spPr bwMode="auto">
            <a:xfrm>
              <a:off x="5122" y="-14"/>
              <a:ext cx="221" cy="149"/>
            </a:xfrm>
            <a:prstGeom prst="rect">
              <a:avLst/>
            </a:prstGeom>
            <a:solidFill>
              <a:srgbClr val="FCFCF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7" name="Rectangle 341"/>
            <p:cNvSpPr>
              <a:spLocks noChangeArrowheads="1"/>
            </p:cNvSpPr>
            <p:nvPr userDrawn="1"/>
          </p:nvSpPr>
          <p:spPr bwMode="auto">
            <a:xfrm>
              <a:off x="5343" y="-14"/>
              <a:ext cx="199" cy="149"/>
            </a:xfrm>
            <a:prstGeom prst="rect">
              <a:avLst/>
            </a:prstGeom>
            <a:solidFill>
              <a:srgbClr val="FDFDF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8" name="Rectangle 342"/>
            <p:cNvSpPr>
              <a:spLocks noChangeArrowheads="1"/>
            </p:cNvSpPr>
            <p:nvPr userDrawn="1"/>
          </p:nvSpPr>
          <p:spPr bwMode="auto">
            <a:xfrm>
              <a:off x="5542" y="-14"/>
              <a:ext cx="100" cy="14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149" name="Freeform 353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11616269" y="-27512"/>
            <a:ext cx="4642558" cy="319618"/>
          </a:xfrm>
          <a:custGeom>
            <a:avLst/>
            <a:gdLst>
              <a:gd name="T0" fmla="*/ 0 w 1612"/>
              <a:gd name="T1" fmla="*/ 0 h 164"/>
              <a:gd name="T2" fmla="*/ 2147483646 w 1612"/>
              <a:gd name="T3" fmla="*/ 2147483646 h 164"/>
              <a:gd name="T4" fmla="*/ 2147483646 w 1612"/>
              <a:gd name="T5" fmla="*/ 2147483646 h 164"/>
              <a:gd name="T6" fmla="*/ 2147483646 w 1612"/>
              <a:gd name="T7" fmla="*/ 0 h 164"/>
              <a:gd name="T8" fmla="*/ 0 w 1612"/>
              <a:gd name="T9" fmla="*/ 0 h 1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12"/>
              <a:gd name="T16" fmla="*/ 0 h 164"/>
              <a:gd name="T17" fmla="*/ 1612 w 1612"/>
              <a:gd name="T18" fmla="*/ 164 h 1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12" h="164">
                <a:moveTo>
                  <a:pt x="0" y="0"/>
                </a:moveTo>
                <a:lnTo>
                  <a:pt x="95" y="164"/>
                </a:lnTo>
                <a:lnTo>
                  <a:pt x="1612" y="164"/>
                </a:lnTo>
                <a:lnTo>
                  <a:pt x="1612" y="0"/>
                </a:lnTo>
                <a:lnTo>
                  <a:pt x="0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lIns="123445" tIns="61722" rIns="123445" bIns="61722"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150" name="AutoShape 196"/>
          <p:cNvSpPr>
            <a:spLocks noChangeAspect="1" noChangeArrowheads="1" noTextEdit="1"/>
          </p:cNvSpPr>
          <p:nvPr>
            <p:custDataLst>
              <p:tags r:id="rId4"/>
            </p:custDataLst>
          </p:nvPr>
        </p:nvSpPr>
        <p:spPr bwMode="auto">
          <a:xfrm>
            <a:off x="-11258" y="-35954"/>
            <a:ext cx="16309623" cy="345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447" tIns="60726" rIns="121447" bIns="60726"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grpSp>
        <p:nvGrpSpPr>
          <p:cNvPr id="151" name="Group 355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8475" y="8822299"/>
            <a:ext cx="16250356" cy="351367"/>
            <a:chOff x="3" y="4085"/>
            <a:chExt cx="5643" cy="163"/>
          </a:xfrm>
        </p:grpSpPr>
        <p:sp>
          <p:nvSpPr>
            <p:cNvPr id="152" name="Rectangle 36"/>
            <p:cNvSpPr>
              <a:spLocks noChangeArrowheads="1"/>
            </p:cNvSpPr>
            <p:nvPr userDrawn="1">
              <p:custDataLst>
                <p:tags r:id="rId11"/>
              </p:custDataLst>
            </p:nvPr>
          </p:nvSpPr>
          <p:spPr bwMode="auto">
            <a:xfrm flipH="1">
              <a:off x="3" y="4087"/>
              <a:ext cx="5636" cy="161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2203" tIns="46098" rIns="92203" bIns="46098" anchor="ctr"/>
            <a:lstStyle/>
            <a:p>
              <a:pPr defTabSz="1236044">
                <a:defRPr/>
              </a:pPr>
              <a:endParaRPr lang="ru-RU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3" name="Freeform 354"/>
            <p:cNvSpPr>
              <a:spLocks/>
            </p:cNvSpPr>
            <p:nvPr userDrawn="1"/>
          </p:nvSpPr>
          <p:spPr bwMode="auto">
            <a:xfrm flipV="1">
              <a:off x="4034" y="4085"/>
              <a:ext cx="1612" cy="163"/>
            </a:xfrm>
            <a:custGeom>
              <a:avLst/>
              <a:gdLst>
                <a:gd name="T0" fmla="*/ 0 w 1612"/>
                <a:gd name="T1" fmla="*/ 0 h 164"/>
                <a:gd name="T2" fmla="*/ 95 w 1612"/>
                <a:gd name="T3" fmla="*/ 131 h 164"/>
                <a:gd name="T4" fmla="*/ 1612 w 1612"/>
                <a:gd name="T5" fmla="*/ 131 h 164"/>
                <a:gd name="T6" fmla="*/ 1612 w 1612"/>
                <a:gd name="T7" fmla="*/ 0 h 164"/>
                <a:gd name="T8" fmla="*/ 0 w 1612"/>
                <a:gd name="T9" fmla="*/ 0 h 1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12"/>
                <a:gd name="T16" fmla="*/ 0 h 164"/>
                <a:gd name="T17" fmla="*/ 1612 w 1612"/>
                <a:gd name="T18" fmla="*/ 164 h 1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12" h="164">
                  <a:moveTo>
                    <a:pt x="0" y="0"/>
                  </a:moveTo>
                  <a:lnTo>
                    <a:pt x="95" y="164"/>
                  </a:lnTo>
                  <a:lnTo>
                    <a:pt x="1612" y="164"/>
                  </a:lnTo>
                  <a:lnTo>
                    <a:pt x="161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 rot="10800000" lIns="92939" tIns="46470" rIns="92939" bIns="46470"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</p:grpSp>
      <p:grpSp>
        <p:nvGrpSpPr>
          <p:cNvPr id="154" name="McK Slide Elements"/>
          <p:cNvGrpSpPr>
            <a:grpSpLocks/>
          </p:cNvGrpSpPr>
          <p:nvPr/>
        </p:nvGrpSpPr>
        <p:grpSpPr bwMode="auto">
          <a:xfrm>
            <a:off x="222971" y="723906"/>
            <a:ext cx="15632290" cy="8384117"/>
            <a:chOff x="77" y="335"/>
            <a:chExt cx="5429" cy="3882"/>
          </a:xfrm>
        </p:grpSpPr>
        <p:sp>
          <p:nvSpPr>
            <p:cNvPr id="155" name="McK Measure" hidden="1"/>
            <p:cNvSpPr txBox="1">
              <a:spLocks noChangeArrowheads="1"/>
            </p:cNvSpPr>
            <p:nvPr userDrawn="1"/>
          </p:nvSpPr>
          <p:spPr bwMode="auto">
            <a:xfrm>
              <a:off x="77" y="335"/>
              <a:ext cx="5429" cy="152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>
              <a:spAutoFit/>
            </a:bodyPr>
            <a:lstStyle>
              <a:lvl1pPr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2100" dirty="0">
                  <a:solidFill>
                    <a:srgbClr val="000000"/>
                  </a:solidFill>
                  <a:cs typeface="Arial" charset="0"/>
                </a:rPr>
                <a:t>Unit of measure</a:t>
              </a:r>
            </a:p>
          </p:txBody>
        </p:sp>
        <p:sp>
          <p:nvSpPr>
            <p:cNvPr id="156" name="McK Footnote" hidden="1"/>
            <p:cNvSpPr txBox="1">
              <a:spLocks noChangeArrowheads="1"/>
            </p:cNvSpPr>
            <p:nvPr userDrawn="1"/>
          </p:nvSpPr>
          <p:spPr bwMode="auto">
            <a:xfrm>
              <a:off x="79" y="3966"/>
              <a:ext cx="5145" cy="251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 anchor="b">
              <a:spAutoFit/>
            </a:bodyPr>
            <a:lstStyle>
              <a:lvl1pPr marL="822325" indent="-822325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</a:t>
              </a:r>
              <a:r>
                <a:rPr lang="en-US" sz="1600" dirty="0">
                  <a:solidFill>
                    <a:srgbClr val="000000"/>
                  </a:solidFill>
                  <a:cs typeface="Arial" charset="0"/>
                </a:rPr>
                <a:t>*</a:t>
              </a: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Сноска</a:t>
              </a:r>
              <a:endParaRPr lang="en-US" sz="1600" dirty="0">
                <a:solidFill>
                  <a:srgbClr val="000000"/>
                </a:solidFill>
                <a:cs typeface="Arial" charset="0"/>
              </a:endParaRPr>
            </a:p>
            <a:p>
              <a:pPr eaLnBrk="1" hangingPunct="1">
                <a:spcBef>
                  <a:spcPct val="20000"/>
                </a:spcBef>
                <a:defRPr/>
              </a:pP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Источник</a:t>
              </a:r>
              <a:r>
                <a:rPr lang="en-US" sz="1600" dirty="0">
                  <a:solidFill>
                    <a:srgbClr val="000000"/>
                  </a:solidFill>
                  <a:cs typeface="Arial" charset="0"/>
                </a:rPr>
                <a:t>:</a:t>
              </a: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Источник</a:t>
              </a:r>
              <a:endParaRPr lang="en-US" sz="1600" dirty="0">
                <a:solidFill>
                  <a:srgbClr val="000000"/>
                </a:solidFill>
                <a:cs typeface="Arial" charset="0"/>
              </a:endParaRPr>
            </a:p>
          </p:txBody>
        </p:sp>
      </p:grpSp>
      <p:sp>
        <p:nvSpPr>
          <p:cNvPr id="157" name="Working Draft" hidden="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 rot="5400000">
            <a:off x="14838417" y="3680464"/>
            <a:ext cx="2584041" cy="138499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defTabSz="9334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900" dirty="0">
                <a:solidFill>
                  <a:srgbClr val="000000"/>
                </a:solidFill>
                <a:cs typeface="Arial" charset="0"/>
              </a:rPr>
              <a:t>Working Draft - Last Modified 09/06/2006 21:40:09</a:t>
            </a:r>
          </a:p>
        </p:txBody>
      </p:sp>
      <p:sp>
        <p:nvSpPr>
          <p:cNvPr id="158" name="Printed" hidden="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 rot="5400000">
            <a:off x="15402649" y="5730455"/>
            <a:ext cx="1455527" cy="138499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defTabSz="9334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900" dirty="0">
                <a:solidFill>
                  <a:srgbClr val="000000"/>
                </a:solidFill>
                <a:cs typeface="Arial" charset="0"/>
              </a:rPr>
              <a:t>Printed 08/06/2006 17:52:59</a:t>
            </a:r>
          </a:p>
        </p:txBody>
      </p:sp>
      <p:graphicFrame>
        <p:nvGraphicFramePr>
          <p:cNvPr id="159" name="AutoShape 218"/>
          <p:cNvGraphicFramePr>
            <a:graphicFrameLocks/>
          </p:cNvGraphicFramePr>
          <p:nvPr>
            <p:custDataLst>
              <p:tags r:id="rId8"/>
            </p:custDataLst>
          </p:nvPr>
        </p:nvGraphicFramePr>
        <p:xfrm>
          <a:off x="2854" y="6"/>
          <a:ext cx="287867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7133" name="think-cell Slide" r:id="rId13" imgW="0" imgH="0" progId="">
                  <p:embed/>
                </p:oleObj>
              </mc:Choice>
              <mc:Fallback>
                <p:oleObj name="think-cell Slide" r:id="rId13" imgW="0" imgH="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4" y="6"/>
                        <a:ext cx="287867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217423" y="313268"/>
            <a:ext cx="15637932" cy="167481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60" name="pg num"/>
          <p:cNvSpPr>
            <a:spLocks noGrp="1" noChangeArrowheads="1"/>
          </p:cNvSpPr>
          <p:nvPr>
            <p:ph type="sldNum" sz="quarter" idx="10"/>
            <p:custDataLst>
              <p:tags r:id="rId9"/>
            </p:custDataLst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  <a:cs typeface="Arial" charset="0"/>
              </a:defRPr>
            </a:lvl1pPr>
          </a:lstStyle>
          <a:p>
            <a:pPr>
              <a:defRPr/>
            </a:pPr>
            <a:fld id="{1527C588-7E09-463F-95C3-AC330A12A25C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161" name="doc id"/>
          <p:cNvSpPr>
            <a:spLocks noGrp="1" noChangeArrowheads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049607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C02F8C-0363-4D5C-99B6-4B04461F633C}" type="datetime1">
              <a:rPr lang="ru-RU" smtClean="0"/>
              <a:pPr>
                <a:defRPr/>
              </a:pPr>
              <a:t>27.02.2023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F400A9C-BED8-496C-8A87-12CAC68F056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9140" y="2279671"/>
            <a:ext cx="14020800" cy="3803649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09140" y="6119337"/>
            <a:ext cx="14020800" cy="2000249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7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1435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37152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5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0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12F24A-E249-414A-A187-4B20D808C7E6}" type="datetime1">
              <a:rPr lang="ru-RU" smtClean="0"/>
              <a:pPr>
                <a:defRPr/>
              </a:pPr>
              <a:t>27.02.2023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0056920-1C29-4356-9141-8DB07C7B3C3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17602" y="2434167"/>
            <a:ext cx="6908800" cy="5801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229624" y="2434167"/>
            <a:ext cx="6908800" cy="5801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DF39F5-2E6B-4A5D-9642-7EF5C81E1F35}" type="datetime1">
              <a:rPr lang="ru-RU" smtClean="0"/>
              <a:pPr>
                <a:defRPr/>
              </a:pPr>
              <a:t>27.02.2023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E2A80D8-8507-41E2-BA76-EE2296AC792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17602" y="2434167"/>
            <a:ext cx="6908800" cy="5801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229624" y="2434167"/>
            <a:ext cx="6908800" cy="5801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D4EA44-8C6D-40A0-9BE3-299E0DC421AA}" type="datetime1">
              <a:rPr lang="ru-RU" smtClean="0"/>
              <a:pPr>
                <a:defRPr/>
              </a:pPr>
              <a:t>27.02.2023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21DEBA8-2FB6-4B7F-A800-AFDD9D85204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9743" y="486852"/>
            <a:ext cx="14020800" cy="176741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19747" y="2241562"/>
            <a:ext cx="6877049" cy="10985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100" b="1"/>
            </a:lvl2pPr>
            <a:lvl3pPr marL="914350" indent="0">
              <a:buNone/>
              <a:defRPr sz="1700" b="1"/>
            </a:lvl3pPr>
            <a:lvl4pPr marL="1371527" indent="0">
              <a:buNone/>
              <a:defRPr sz="1600" b="1"/>
            </a:lvl4pPr>
            <a:lvl5pPr marL="1828705" indent="0">
              <a:buNone/>
              <a:defRPr sz="1600" b="1"/>
            </a:lvl5pPr>
            <a:lvl6pPr marL="2285877" indent="0">
              <a:buNone/>
              <a:defRPr sz="1600" b="1"/>
            </a:lvl6pPr>
            <a:lvl7pPr marL="2743053" indent="0">
              <a:buNone/>
              <a:defRPr sz="1600" b="1"/>
            </a:lvl7pPr>
            <a:lvl8pPr marL="3200230" indent="0">
              <a:buNone/>
              <a:defRPr sz="1600" b="1"/>
            </a:lvl8pPr>
            <a:lvl9pPr marL="3657407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119747" y="3340100"/>
            <a:ext cx="6877049" cy="4912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8229659" y="2241562"/>
            <a:ext cx="6910917" cy="10985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100" b="1"/>
            </a:lvl2pPr>
            <a:lvl3pPr marL="914350" indent="0">
              <a:buNone/>
              <a:defRPr sz="1700" b="1"/>
            </a:lvl3pPr>
            <a:lvl4pPr marL="1371527" indent="0">
              <a:buNone/>
              <a:defRPr sz="1600" b="1"/>
            </a:lvl4pPr>
            <a:lvl5pPr marL="1828705" indent="0">
              <a:buNone/>
              <a:defRPr sz="1600" b="1"/>
            </a:lvl5pPr>
            <a:lvl6pPr marL="2285877" indent="0">
              <a:buNone/>
              <a:defRPr sz="1600" b="1"/>
            </a:lvl6pPr>
            <a:lvl7pPr marL="2743053" indent="0">
              <a:buNone/>
              <a:defRPr sz="1600" b="1"/>
            </a:lvl7pPr>
            <a:lvl8pPr marL="3200230" indent="0">
              <a:buNone/>
              <a:defRPr sz="1600" b="1"/>
            </a:lvl8pPr>
            <a:lvl9pPr marL="3657407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8229659" y="3340100"/>
            <a:ext cx="6910917" cy="4912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87B5ED-C416-4339-AD1D-965CB0D2FC68}" type="datetime1">
              <a:rPr lang="ru-RU" smtClean="0"/>
              <a:pPr>
                <a:defRPr/>
              </a:pPr>
              <a:t>27.02.2023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332AE7E-63D2-45F9-BE8C-AE663142490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CCE110-1CAE-4720-BD81-202C976B21FC}" type="datetime1">
              <a:rPr lang="ru-RU" smtClean="0"/>
              <a:pPr>
                <a:defRPr/>
              </a:pPr>
              <a:t>27.02.2023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DB9F513-DF39-47BE-B74E-A8C6974A78A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A290F4-7888-4132-B124-E2954AE70046}" type="datetime1">
              <a:rPr lang="ru-RU" smtClean="0"/>
              <a:pPr>
                <a:defRPr/>
              </a:pPr>
              <a:t>27.02.2023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480814" y="8475165"/>
            <a:ext cx="4625625" cy="486833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16054A7-1B36-465F-8861-2963BEB3FD2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9734" y="609600"/>
            <a:ext cx="5242985" cy="2133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10966" y="1316586"/>
            <a:ext cx="8229602" cy="6498167"/>
          </a:xfrm>
        </p:spPr>
        <p:txBody>
          <a:bodyPr/>
          <a:lstStyle>
            <a:lvl1pPr>
              <a:defRPr sz="32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19734" y="2743203"/>
            <a:ext cx="5242985" cy="5082117"/>
          </a:xfrm>
        </p:spPr>
        <p:txBody>
          <a:bodyPr/>
          <a:lstStyle>
            <a:lvl1pPr marL="0" indent="0">
              <a:buNone/>
              <a:defRPr sz="1600"/>
            </a:lvl1pPr>
            <a:lvl2pPr marL="457177" indent="0">
              <a:buNone/>
              <a:defRPr sz="1400"/>
            </a:lvl2pPr>
            <a:lvl3pPr marL="914350" indent="0">
              <a:buNone/>
              <a:defRPr sz="1300"/>
            </a:lvl3pPr>
            <a:lvl4pPr marL="1371527" indent="0">
              <a:buNone/>
              <a:defRPr sz="1000"/>
            </a:lvl4pPr>
            <a:lvl5pPr marL="1828705" indent="0">
              <a:buNone/>
              <a:defRPr sz="1000"/>
            </a:lvl5pPr>
            <a:lvl6pPr marL="2285877" indent="0">
              <a:buNone/>
              <a:defRPr sz="1000"/>
            </a:lvl6pPr>
            <a:lvl7pPr marL="2743053" indent="0">
              <a:buNone/>
              <a:defRPr sz="1000"/>
            </a:lvl7pPr>
            <a:lvl8pPr marL="3200230" indent="0">
              <a:buNone/>
              <a:defRPr sz="1000"/>
            </a:lvl8pPr>
            <a:lvl9pPr marL="3657407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9FFC51-EF54-4488-94D1-CCC71F8DDEF6}" type="datetime1">
              <a:rPr lang="ru-RU" smtClean="0"/>
              <a:pPr>
                <a:defRPr/>
              </a:pPr>
              <a:t>27.02.2023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353D86D-903B-4A04-8507-034AC4B15EB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9734" y="609600"/>
            <a:ext cx="5242985" cy="2133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910966" y="1316586"/>
            <a:ext cx="8229602" cy="6498167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77" indent="0">
              <a:buNone/>
              <a:defRPr sz="2900"/>
            </a:lvl2pPr>
            <a:lvl3pPr marL="914350" indent="0">
              <a:buNone/>
              <a:defRPr sz="2400"/>
            </a:lvl3pPr>
            <a:lvl4pPr marL="1371527" indent="0">
              <a:buNone/>
              <a:defRPr sz="2100"/>
            </a:lvl4pPr>
            <a:lvl5pPr marL="1828705" indent="0">
              <a:buNone/>
              <a:defRPr sz="2100"/>
            </a:lvl5pPr>
            <a:lvl6pPr marL="2285877" indent="0">
              <a:buNone/>
              <a:defRPr sz="2100"/>
            </a:lvl6pPr>
            <a:lvl7pPr marL="2743053" indent="0">
              <a:buNone/>
              <a:defRPr sz="2100"/>
            </a:lvl7pPr>
            <a:lvl8pPr marL="3200230" indent="0">
              <a:buNone/>
              <a:defRPr sz="2100"/>
            </a:lvl8pPr>
            <a:lvl9pPr marL="3657407" indent="0">
              <a:buNone/>
              <a:defRPr sz="2100"/>
            </a:lvl9pPr>
          </a:lstStyle>
          <a:p>
            <a:pPr lv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19734" y="2743203"/>
            <a:ext cx="5242985" cy="5082117"/>
          </a:xfrm>
        </p:spPr>
        <p:txBody>
          <a:bodyPr/>
          <a:lstStyle>
            <a:lvl1pPr marL="0" indent="0">
              <a:buNone/>
              <a:defRPr sz="1600"/>
            </a:lvl1pPr>
            <a:lvl2pPr marL="457177" indent="0">
              <a:buNone/>
              <a:defRPr sz="1400"/>
            </a:lvl2pPr>
            <a:lvl3pPr marL="914350" indent="0">
              <a:buNone/>
              <a:defRPr sz="1300"/>
            </a:lvl3pPr>
            <a:lvl4pPr marL="1371527" indent="0">
              <a:buNone/>
              <a:defRPr sz="1000"/>
            </a:lvl4pPr>
            <a:lvl5pPr marL="1828705" indent="0">
              <a:buNone/>
              <a:defRPr sz="1000"/>
            </a:lvl5pPr>
            <a:lvl6pPr marL="2285877" indent="0">
              <a:buNone/>
              <a:defRPr sz="1000"/>
            </a:lvl6pPr>
            <a:lvl7pPr marL="2743053" indent="0">
              <a:buNone/>
              <a:defRPr sz="1000"/>
            </a:lvl7pPr>
            <a:lvl8pPr marL="3200230" indent="0">
              <a:buNone/>
              <a:defRPr sz="1000"/>
            </a:lvl8pPr>
            <a:lvl9pPr marL="3657407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E0841C-C6D8-401D-883F-195CF738771A}" type="datetime1">
              <a:rPr lang="ru-RU" smtClean="0"/>
              <a:pPr>
                <a:defRPr/>
              </a:pPr>
              <a:t>27.02.2023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7BD046F-B59C-460C-9E67-33D2A6C1D6F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A86D38-9711-4709-B984-F08B7A3A6683}" type="datetime1">
              <a:rPr lang="ru-RU" smtClean="0"/>
              <a:pPr>
                <a:defRPr/>
              </a:pPr>
              <a:t>27.02.2023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AAC2213-C515-462C-A2C7-D613C700BBF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633218" y="486839"/>
            <a:ext cx="3505198" cy="774911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17618" y="486839"/>
            <a:ext cx="10312402" cy="77491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3DC094-8C0D-453F-8E09-6F3F3D107963}" type="datetime1">
              <a:rPr lang="ru-RU" smtClean="0"/>
              <a:pPr>
                <a:defRPr/>
              </a:pPr>
              <a:t>27.02.2023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471DFE5-ECE6-4F02-9137-E4FA84E6976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43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-11261" y="-29632"/>
            <a:ext cx="16258823" cy="321733"/>
            <a:chOff x="-4" y="-14"/>
            <a:chExt cx="5646" cy="149"/>
          </a:xfrm>
        </p:grpSpPr>
        <p:sp>
          <p:nvSpPr>
            <p:cNvPr id="4" name="Rectangle 198"/>
            <p:cNvSpPr>
              <a:spLocks noChangeArrowheads="1"/>
            </p:cNvSpPr>
            <p:nvPr userDrawn="1"/>
          </p:nvSpPr>
          <p:spPr bwMode="auto">
            <a:xfrm>
              <a:off x="-4" y="-14"/>
              <a:ext cx="3" cy="149"/>
            </a:xfrm>
            <a:prstGeom prst="rect">
              <a:avLst/>
            </a:prstGeom>
            <a:solidFill>
              <a:srgbClr val="0029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" name="Rectangle 199"/>
            <p:cNvSpPr>
              <a:spLocks noChangeArrowheads="1"/>
            </p:cNvSpPr>
            <p:nvPr userDrawn="1"/>
          </p:nvSpPr>
          <p:spPr bwMode="auto">
            <a:xfrm>
              <a:off x="-1" y="-14"/>
              <a:ext cx="4" cy="149"/>
            </a:xfrm>
            <a:prstGeom prst="rect">
              <a:avLst/>
            </a:prstGeom>
            <a:solidFill>
              <a:srgbClr val="0229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" name="Rectangle 200"/>
            <p:cNvSpPr>
              <a:spLocks noChangeArrowheads="1"/>
            </p:cNvSpPr>
            <p:nvPr userDrawn="1"/>
          </p:nvSpPr>
          <p:spPr bwMode="auto">
            <a:xfrm>
              <a:off x="3" y="-14"/>
              <a:ext cx="4" cy="149"/>
            </a:xfrm>
            <a:prstGeom prst="rect">
              <a:avLst/>
            </a:prstGeom>
            <a:solidFill>
              <a:srgbClr val="0429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" name="Rectangle 201"/>
            <p:cNvSpPr>
              <a:spLocks noChangeArrowheads="1"/>
            </p:cNvSpPr>
            <p:nvPr userDrawn="1"/>
          </p:nvSpPr>
          <p:spPr bwMode="auto">
            <a:xfrm>
              <a:off x="7" y="-14"/>
              <a:ext cx="3" cy="149"/>
            </a:xfrm>
            <a:prstGeom prst="rect">
              <a:avLst/>
            </a:prstGeom>
            <a:solidFill>
              <a:srgbClr val="06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" name="Rectangle 202"/>
            <p:cNvSpPr>
              <a:spLocks noChangeArrowheads="1"/>
            </p:cNvSpPr>
            <p:nvPr userDrawn="1"/>
          </p:nvSpPr>
          <p:spPr bwMode="auto">
            <a:xfrm>
              <a:off x="10" y="-14"/>
              <a:ext cx="4" cy="149"/>
            </a:xfrm>
            <a:prstGeom prst="rect">
              <a:avLst/>
            </a:prstGeom>
            <a:solidFill>
              <a:srgbClr val="08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" name="Rectangle 203"/>
            <p:cNvSpPr>
              <a:spLocks noChangeArrowheads="1"/>
            </p:cNvSpPr>
            <p:nvPr userDrawn="1"/>
          </p:nvSpPr>
          <p:spPr bwMode="auto">
            <a:xfrm>
              <a:off x="14" y="-14"/>
              <a:ext cx="6" cy="149"/>
            </a:xfrm>
            <a:prstGeom prst="rect">
              <a:avLst/>
            </a:prstGeom>
            <a:solidFill>
              <a:srgbClr val="0A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" name="Rectangle 204"/>
            <p:cNvSpPr>
              <a:spLocks noChangeArrowheads="1"/>
            </p:cNvSpPr>
            <p:nvPr userDrawn="1"/>
          </p:nvSpPr>
          <p:spPr bwMode="auto">
            <a:xfrm>
              <a:off x="20" y="-14"/>
              <a:ext cx="15" cy="149"/>
            </a:xfrm>
            <a:prstGeom prst="rect">
              <a:avLst/>
            </a:prstGeom>
            <a:solidFill>
              <a:srgbClr val="0C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" name="Rectangle 205"/>
            <p:cNvSpPr>
              <a:spLocks noChangeArrowheads="1"/>
            </p:cNvSpPr>
            <p:nvPr userDrawn="1"/>
          </p:nvSpPr>
          <p:spPr bwMode="auto">
            <a:xfrm>
              <a:off x="32" y="-14"/>
              <a:ext cx="11" cy="149"/>
            </a:xfrm>
            <a:prstGeom prst="rect">
              <a:avLst/>
            </a:prstGeom>
            <a:solidFill>
              <a:srgbClr val="0E2B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" name="Rectangle 206"/>
            <p:cNvSpPr>
              <a:spLocks noChangeArrowheads="1"/>
            </p:cNvSpPr>
            <p:nvPr userDrawn="1"/>
          </p:nvSpPr>
          <p:spPr bwMode="auto">
            <a:xfrm>
              <a:off x="43" y="-14"/>
              <a:ext cx="15" cy="149"/>
            </a:xfrm>
            <a:prstGeom prst="rect">
              <a:avLst/>
            </a:prstGeom>
            <a:solidFill>
              <a:srgbClr val="102B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" name="Rectangle 207"/>
            <p:cNvSpPr>
              <a:spLocks noChangeArrowheads="1"/>
            </p:cNvSpPr>
            <p:nvPr userDrawn="1"/>
          </p:nvSpPr>
          <p:spPr bwMode="auto">
            <a:xfrm>
              <a:off x="58" y="-14"/>
              <a:ext cx="18" cy="149"/>
            </a:xfrm>
            <a:prstGeom prst="rect">
              <a:avLst/>
            </a:prstGeom>
            <a:solidFill>
              <a:srgbClr val="122C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" name="Rectangle 208"/>
            <p:cNvSpPr>
              <a:spLocks noChangeArrowheads="1"/>
            </p:cNvSpPr>
            <p:nvPr userDrawn="1"/>
          </p:nvSpPr>
          <p:spPr bwMode="auto">
            <a:xfrm>
              <a:off x="73" y="-14"/>
              <a:ext cx="16" cy="149"/>
            </a:xfrm>
            <a:prstGeom prst="rect">
              <a:avLst/>
            </a:prstGeom>
            <a:solidFill>
              <a:srgbClr val="142D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" name="Rectangle 209"/>
            <p:cNvSpPr>
              <a:spLocks noChangeArrowheads="1"/>
            </p:cNvSpPr>
            <p:nvPr userDrawn="1"/>
          </p:nvSpPr>
          <p:spPr bwMode="auto">
            <a:xfrm>
              <a:off x="89" y="-14"/>
              <a:ext cx="22" cy="149"/>
            </a:xfrm>
            <a:prstGeom prst="rect">
              <a:avLst/>
            </a:prstGeom>
            <a:solidFill>
              <a:srgbClr val="162D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" name="Rectangle 210"/>
            <p:cNvSpPr>
              <a:spLocks noChangeArrowheads="1"/>
            </p:cNvSpPr>
            <p:nvPr userDrawn="1"/>
          </p:nvSpPr>
          <p:spPr bwMode="auto">
            <a:xfrm>
              <a:off x="111" y="-14"/>
              <a:ext cx="28" cy="149"/>
            </a:xfrm>
            <a:prstGeom prst="rect">
              <a:avLst/>
            </a:prstGeom>
            <a:solidFill>
              <a:srgbClr val="182D6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" name="Rectangle 211"/>
            <p:cNvSpPr>
              <a:spLocks noChangeArrowheads="1"/>
            </p:cNvSpPr>
            <p:nvPr userDrawn="1"/>
          </p:nvSpPr>
          <p:spPr bwMode="auto">
            <a:xfrm>
              <a:off x="139" y="-14"/>
              <a:ext cx="25" cy="149"/>
            </a:xfrm>
            <a:prstGeom prst="rect">
              <a:avLst/>
            </a:prstGeom>
            <a:solidFill>
              <a:srgbClr val="1A2F6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8" name="Rectangle 212"/>
            <p:cNvSpPr>
              <a:spLocks noChangeArrowheads="1"/>
            </p:cNvSpPr>
            <p:nvPr userDrawn="1"/>
          </p:nvSpPr>
          <p:spPr bwMode="auto">
            <a:xfrm>
              <a:off x="167" y="-14"/>
              <a:ext cx="24" cy="149"/>
            </a:xfrm>
            <a:prstGeom prst="rect">
              <a:avLst/>
            </a:prstGeom>
            <a:solidFill>
              <a:srgbClr val="1C306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9" name="Rectangle 213"/>
            <p:cNvSpPr>
              <a:spLocks noChangeArrowheads="1"/>
            </p:cNvSpPr>
            <p:nvPr userDrawn="1"/>
          </p:nvSpPr>
          <p:spPr bwMode="auto">
            <a:xfrm>
              <a:off x="188" y="-14"/>
              <a:ext cx="22" cy="149"/>
            </a:xfrm>
            <a:prstGeom prst="rect">
              <a:avLst/>
            </a:prstGeom>
            <a:solidFill>
              <a:srgbClr val="1E326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0" name="Rectangle 214"/>
            <p:cNvSpPr>
              <a:spLocks noChangeArrowheads="1"/>
            </p:cNvSpPr>
            <p:nvPr userDrawn="1"/>
          </p:nvSpPr>
          <p:spPr bwMode="auto">
            <a:xfrm>
              <a:off x="210" y="-14"/>
              <a:ext cx="25" cy="149"/>
            </a:xfrm>
            <a:prstGeom prst="rect">
              <a:avLst/>
            </a:prstGeom>
            <a:solidFill>
              <a:srgbClr val="20326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1" name="Rectangle 215"/>
            <p:cNvSpPr>
              <a:spLocks noChangeArrowheads="1"/>
            </p:cNvSpPr>
            <p:nvPr userDrawn="1"/>
          </p:nvSpPr>
          <p:spPr bwMode="auto">
            <a:xfrm>
              <a:off x="232" y="-14"/>
              <a:ext cx="40" cy="149"/>
            </a:xfrm>
            <a:prstGeom prst="rect">
              <a:avLst/>
            </a:prstGeom>
            <a:solidFill>
              <a:srgbClr val="22336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2" name="Rectangle 216"/>
            <p:cNvSpPr>
              <a:spLocks noChangeArrowheads="1"/>
            </p:cNvSpPr>
            <p:nvPr userDrawn="1"/>
          </p:nvSpPr>
          <p:spPr bwMode="auto">
            <a:xfrm>
              <a:off x="272" y="-14"/>
              <a:ext cx="22" cy="149"/>
            </a:xfrm>
            <a:prstGeom prst="rect">
              <a:avLst/>
            </a:prstGeom>
            <a:solidFill>
              <a:srgbClr val="24356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3" name="Rectangle 217"/>
            <p:cNvSpPr>
              <a:spLocks noChangeArrowheads="1"/>
            </p:cNvSpPr>
            <p:nvPr userDrawn="1"/>
          </p:nvSpPr>
          <p:spPr bwMode="auto">
            <a:xfrm>
              <a:off x="294" y="-14"/>
              <a:ext cx="25" cy="149"/>
            </a:xfrm>
            <a:prstGeom prst="rect">
              <a:avLst/>
            </a:prstGeom>
            <a:solidFill>
              <a:srgbClr val="26366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4" name="Rectangle 218"/>
            <p:cNvSpPr>
              <a:spLocks noChangeArrowheads="1"/>
            </p:cNvSpPr>
            <p:nvPr userDrawn="1"/>
          </p:nvSpPr>
          <p:spPr bwMode="auto">
            <a:xfrm>
              <a:off x="316" y="-14"/>
              <a:ext cx="25" cy="149"/>
            </a:xfrm>
            <a:prstGeom prst="rect">
              <a:avLst/>
            </a:prstGeom>
            <a:solidFill>
              <a:srgbClr val="28376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5" name="Rectangle 219"/>
            <p:cNvSpPr>
              <a:spLocks noChangeArrowheads="1"/>
            </p:cNvSpPr>
            <p:nvPr userDrawn="1"/>
          </p:nvSpPr>
          <p:spPr bwMode="auto">
            <a:xfrm>
              <a:off x="343" y="-14"/>
              <a:ext cx="33" cy="149"/>
            </a:xfrm>
            <a:prstGeom prst="rect">
              <a:avLst/>
            </a:prstGeom>
            <a:solidFill>
              <a:srgbClr val="2A386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6" name="Rectangle 220"/>
            <p:cNvSpPr>
              <a:spLocks noChangeArrowheads="1"/>
            </p:cNvSpPr>
            <p:nvPr userDrawn="1"/>
          </p:nvSpPr>
          <p:spPr bwMode="auto">
            <a:xfrm>
              <a:off x="376" y="-14"/>
              <a:ext cx="25" cy="149"/>
            </a:xfrm>
            <a:prstGeom prst="rect">
              <a:avLst/>
            </a:prstGeom>
            <a:solidFill>
              <a:srgbClr val="2C396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7" name="Rectangle 221"/>
            <p:cNvSpPr>
              <a:spLocks noChangeArrowheads="1"/>
            </p:cNvSpPr>
            <p:nvPr userDrawn="1"/>
          </p:nvSpPr>
          <p:spPr bwMode="auto">
            <a:xfrm>
              <a:off x="403" y="-14"/>
              <a:ext cx="28" cy="149"/>
            </a:xfrm>
            <a:prstGeom prst="rect">
              <a:avLst/>
            </a:prstGeom>
            <a:solidFill>
              <a:srgbClr val="2D3B6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8" name="Rectangle 222"/>
            <p:cNvSpPr>
              <a:spLocks noChangeArrowheads="1"/>
            </p:cNvSpPr>
            <p:nvPr userDrawn="1"/>
          </p:nvSpPr>
          <p:spPr bwMode="auto">
            <a:xfrm>
              <a:off x="431" y="-14"/>
              <a:ext cx="33" cy="149"/>
            </a:xfrm>
            <a:prstGeom prst="rect">
              <a:avLst/>
            </a:prstGeom>
            <a:solidFill>
              <a:srgbClr val="2F3C6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9" name="Rectangle 223"/>
            <p:cNvSpPr>
              <a:spLocks noChangeArrowheads="1"/>
            </p:cNvSpPr>
            <p:nvPr userDrawn="1"/>
          </p:nvSpPr>
          <p:spPr bwMode="auto">
            <a:xfrm>
              <a:off x="464" y="-14"/>
              <a:ext cx="25" cy="149"/>
            </a:xfrm>
            <a:prstGeom prst="rect">
              <a:avLst/>
            </a:prstGeom>
            <a:solidFill>
              <a:srgbClr val="313D6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0" name="Rectangle 224"/>
            <p:cNvSpPr>
              <a:spLocks noChangeArrowheads="1"/>
            </p:cNvSpPr>
            <p:nvPr userDrawn="1"/>
          </p:nvSpPr>
          <p:spPr bwMode="auto">
            <a:xfrm>
              <a:off x="491" y="-14"/>
              <a:ext cx="40" cy="149"/>
            </a:xfrm>
            <a:prstGeom prst="rect">
              <a:avLst/>
            </a:prstGeom>
            <a:solidFill>
              <a:srgbClr val="333F6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1" name="Rectangle 225"/>
            <p:cNvSpPr>
              <a:spLocks noChangeArrowheads="1"/>
            </p:cNvSpPr>
            <p:nvPr userDrawn="1"/>
          </p:nvSpPr>
          <p:spPr bwMode="auto">
            <a:xfrm>
              <a:off x="531" y="-14"/>
              <a:ext cx="25" cy="149"/>
            </a:xfrm>
            <a:prstGeom prst="rect">
              <a:avLst/>
            </a:prstGeom>
            <a:solidFill>
              <a:srgbClr val="35406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2" name="Rectangle 226"/>
            <p:cNvSpPr>
              <a:spLocks noChangeArrowheads="1"/>
            </p:cNvSpPr>
            <p:nvPr userDrawn="1"/>
          </p:nvSpPr>
          <p:spPr bwMode="auto">
            <a:xfrm>
              <a:off x="558" y="-14"/>
              <a:ext cx="27" cy="149"/>
            </a:xfrm>
            <a:prstGeom prst="rect">
              <a:avLst/>
            </a:prstGeom>
            <a:solidFill>
              <a:srgbClr val="37426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3" name="Rectangle 227"/>
            <p:cNvSpPr>
              <a:spLocks noChangeArrowheads="1"/>
            </p:cNvSpPr>
            <p:nvPr userDrawn="1"/>
          </p:nvSpPr>
          <p:spPr bwMode="auto">
            <a:xfrm>
              <a:off x="585" y="-14"/>
              <a:ext cx="23" cy="149"/>
            </a:xfrm>
            <a:prstGeom prst="rect">
              <a:avLst/>
            </a:prstGeom>
            <a:solidFill>
              <a:srgbClr val="38446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4" name="Rectangle 228"/>
            <p:cNvSpPr>
              <a:spLocks noChangeArrowheads="1"/>
            </p:cNvSpPr>
            <p:nvPr userDrawn="1"/>
          </p:nvSpPr>
          <p:spPr bwMode="auto">
            <a:xfrm>
              <a:off x="608" y="-14"/>
              <a:ext cx="38" cy="149"/>
            </a:xfrm>
            <a:prstGeom prst="rect">
              <a:avLst/>
            </a:prstGeom>
            <a:solidFill>
              <a:srgbClr val="3A456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5" name="Rectangle 229"/>
            <p:cNvSpPr>
              <a:spLocks noChangeArrowheads="1"/>
            </p:cNvSpPr>
            <p:nvPr userDrawn="1"/>
          </p:nvSpPr>
          <p:spPr bwMode="auto">
            <a:xfrm>
              <a:off x="646" y="-14"/>
              <a:ext cx="28" cy="149"/>
            </a:xfrm>
            <a:prstGeom prst="rect">
              <a:avLst/>
            </a:prstGeom>
            <a:solidFill>
              <a:srgbClr val="3C476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6" name="Rectangle 230"/>
            <p:cNvSpPr>
              <a:spLocks noChangeArrowheads="1"/>
            </p:cNvSpPr>
            <p:nvPr userDrawn="1"/>
          </p:nvSpPr>
          <p:spPr bwMode="auto">
            <a:xfrm>
              <a:off x="674" y="-14"/>
              <a:ext cx="38" cy="149"/>
            </a:xfrm>
            <a:prstGeom prst="rect">
              <a:avLst/>
            </a:prstGeom>
            <a:solidFill>
              <a:srgbClr val="3E486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7" name="Rectangle 231"/>
            <p:cNvSpPr>
              <a:spLocks noChangeArrowheads="1"/>
            </p:cNvSpPr>
            <p:nvPr userDrawn="1"/>
          </p:nvSpPr>
          <p:spPr bwMode="auto">
            <a:xfrm>
              <a:off x="712" y="-14"/>
              <a:ext cx="25" cy="149"/>
            </a:xfrm>
            <a:prstGeom prst="rect">
              <a:avLst/>
            </a:prstGeom>
            <a:solidFill>
              <a:srgbClr val="404A6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8" name="Rectangle 232"/>
            <p:cNvSpPr>
              <a:spLocks noChangeArrowheads="1"/>
            </p:cNvSpPr>
            <p:nvPr userDrawn="1"/>
          </p:nvSpPr>
          <p:spPr bwMode="auto">
            <a:xfrm>
              <a:off x="740" y="-14"/>
              <a:ext cx="38" cy="149"/>
            </a:xfrm>
            <a:prstGeom prst="rect">
              <a:avLst/>
            </a:prstGeom>
            <a:solidFill>
              <a:srgbClr val="424B6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9" name="Rectangle 233"/>
            <p:cNvSpPr>
              <a:spLocks noChangeArrowheads="1"/>
            </p:cNvSpPr>
            <p:nvPr userDrawn="1"/>
          </p:nvSpPr>
          <p:spPr bwMode="auto">
            <a:xfrm>
              <a:off x="778" y="-14"/>
              <a:ext cx="25" cy="149"/>
            </a:xfrm>
            <a:prstGeom prst="rect">
              <a:avLst/>
            </a:prstGeom>
            <a:solidFill>
              <a:srgbClr val="444D7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0" name="Rectangle 234"/>
            <p:cNvSpPr>
              <a:spLocks noChangeArrowheads="1"/>
            </p:cNvSpPr>
            <p:nvPr userDrawn="1"/>
          </p:nvSpPr>
          <p:spPr bwMode="auto">
            <a:xfrm>
              <a:off x="806" y="-14"/>
              <a:ext cx="33" cy="149"/>
            </a:xfrm>
            <a:prstGeom prst="rect">
              <a:avLst/>
            </a:prstGeom>
            <a:solidFill>
              <a:srgbClr val="464E7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1" name="Rectangle 235"/>
            <p:cNvSpPr>
              <a:spLocks noChangeArrowheads="1"/>
            </p:cNvSpPr>
            <p:nvPr userDrawn="1"/>
          </p:nvSpPr>
          <p:spPr bwMode="auto">
            <a:xfrm>
              <a:off x="839" y="-14"/>
              <a:ext cx="28" cy="149"/>
            </a:xfrm>
            <a:prstGeom prst="rect">
              <a:avLst/>
            </a:prstGeom>
            <a:solidFill>
              <a:srgbClr val="47507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2" name="Rectangle 236"/>
            <p:cNvSpPr>
              <a:spLocks noChangeArrowheads="1"/>
            </p:cNvSpPr>
            <p:nvPr userDrawn="1"/>
          </p:nvSpPr>
          <p:spPr bwMode="auto">
            <a:xfrm>
              <a:off x="867" y="-14"/>
              <a:ext cx="25" cy="149"/>
            </a:xfrm>
            <a:prstGeom prst="rect">
              <a:avLst/>
            </a:prstGeom>
            <a:solidFill>
              <a:srgbClr val="49517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3" name="Rectangle 237"/>
            <p:cNvSpPr>
              <a:spLocks noChangeArrowheads="1"/>
            </p:cNvSpPr>
            <p:nvPr userDrawn="1"/>
          </p:nvSpPr>
          <p:spPr bwMode="auto">
            <a:xfrm>
              <a:off x="895" y="-14"/>
              <a:ext cx="38" cy="149"/>
            </a:xfrm>
            <a:prstGeom prst="rect">
              <a:avLst/>
            </a:prstGeom>
            <a:solidFill>
              <a:srgbClr val="4B537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4" name="Rectangle 238"/>
            <p:cNvSpPr>
              <a:spLocks noChangeArrowheads="1"/>
            </p:cNvSpPr>
            <p:nvPr userDrawn="1"/>
          </p:nvSpPr>
          <p:spPr bwMode="auto">
            <a:xfrm>
              <a:off x="933" y="-14"/>
              <a:ext cx="27" cy="149"/>
            </a:xfrm>
            <a:prstGeom prst="rect">
              <a:avLst/>
            </a:prstGeom>
            <a:solidFill>
              <a:srgbClr val="4D557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5" name="Rectangle 239"/>
            <p:cNvSpPr>
              <a:spLocks noChangeArrowheads="1"/>
            </p:cNvSpPr>
            <p:nvPr userDrawn="1"/>
          </p:nvSpPr>
          <p:spPr bwMode="auto">
            <a:xfrm>
              <a:off x="960" y="-14"/>
              <a:ext cx="30" cy="149"/>
            </a:xfrm>
            <a:prstGeom prst="rect">
              <a:avLst/>
            </a:prstGeom>
            <a:solidFill>
              <a:srgbClr val="4F567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6" name="Rectangle 240"/>
            <p:cNvSpPr>
              <a:spLocks noChangeArrowheads="1"/>
            </p:cNvSpPr>
            <p:nvPr userDrawn="1"/>
          </p:nvSpPr>
          <p:spPr bwMode="auto">
            <a:xfrm>
              <a:off x="993" y="-14"/>
              <a:ext cx="25" cy="149"/>
            </a:xfrm>
            <a:prstGeom prst="rect">
              <a:avLst/>
            </a:prstGeom>
            <a:solidFill>
              <a:srgbClr val="50587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7" name="Rectangle 241"/>
            <p:cNvSpPr>
              <a:spLocks noChangeArrowheads="1"/>
            </p:cNvSpPr>
            <p:nvPr userDrawn="1"/>
          </p:nvSpPr>
          <p:spPr bwMode="auto">
            <a:xfrm>
              <a:off x="1016" y="-14"/>
              <a:ext cx="25" cy="149"/>
            </a:xfrm>
            <a:prstGeom prst="rect">
              <a:avLst/>
            </a:prstGeom>
            <a:solidFill>
              <a:srgbClr val="52597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8" name="Rectangle 242"/>
            <p:cNvSpPr>
              <a:spLocks noChangeArrowheads="1"/>
            </p:cNvSpPr>
            <p:nvPr userDrawn="1"/>
          </p:nvSpPr>
          <p:spPr bwMode="auto">
            <a:xfrm>
              <a:off x="1043" y="-14"/>
              <a:ext cx="39" cy="149"/>
            </a:xfrm>
            <a:prstGeom prst="rect">
              <a:avLst/>
            </a:prstGeom>
            <a:solidFill>
              <a:srgbClr val="545B7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9" name="Rectangle 243"/>
            <p:cNvSpPr>
              <a:spLocks noChangeArrowheads="1"/>
            </p:cNvSpPr>
            <p:nvPr userDrawn="1"/>
          </p:nvSpPr>
          <p:spPr bwMode="auto">
            <a:xfrm>
              <a:off x="1082" y="-14"/>
              <a:ext cx="28" cy="149"/>
            </a:xfrm>
            <a:prstGeom prst="rect">
              <a:avLst/>
            </a:prstGeom>
            <a:solidFill>
              <a:srgbClr val="565C7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0" name="Rectangle 244"/>
            <p:cNvSpPr>
              <a:spLocks noChangeArrowheads="1"/>
            </p:cNvSpPr>
            <p:nvPr userDrawn="1"/>
          </p:nvSpPr>
          <p:spPr bwMode="auto">
            <a:xfrm>
              <a:off x="1110" y="-14"/>
              <a:ext cx="25" cy="149"/>
            </a:xfrm>
            <a:prstGeom prst="rect">
              <a:avLst/>
            </a:prstGeom>
            <a:solidFill>
              <a:srgbClr val="585E7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1" name="Rectangle 245"/>
            <p:cNvSpPr>
              <a:spLocks noChangeArrowheads="1"/>
            </p:cNvSpPr>
            <p:nvPr userDrawn="1"/>
          </p:nvSpPr>
          <p:spPr bwMode="auto">
            <a:xfrm>
              <a:off x="1136" y="-14"/>
              <a:ext cx="25" cy="149"/>
            </a:xfrm>
            <a:prstGeom prst="rect">
              <a:avLst/>
            </a:prstGeom>
            <a:solidFill>
              <a:srgbClr val="59607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2" name="Rectangle 246"/>
            <p:cNvSpPr>
              <a:spLocks noChangeArrowheads="1"/>
            </p:cNvSpPr>
            <p:nvPr userDrawn="1"/>
          </p:nvSpPr>
          <p:spPr bwMode="auto">
            <a:xfrm>
              <a:off x="1159" y="-14"/>
              <a:ext cx="35" cy="149"/>
            </a:xfrm>
            <a:prstGeom prst="rect">
              <a:avLst/>
            </a:prstGeom>
            <a:solidFill>
              <a:srgbClr val="5B617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3" name="Rectangle 247"/>
            <p:cNvSpPr>
              <a:spLocks noChangeArrowheads="1"/>
            </p:cNvSpPr>
            <p:nvPr userDrawn="1"/>
          </p:nvSpPr>
          <p:spPr bwMode="auto">
            <a:xfrm>
              <a:off x="1197" y="-14"/>
              <a:ext cx="28" cy="149"/>
            </a:xfrm>
            <a:prstGeom prst="rect">
              <a:avLst/>
            </a:prstGeom>
            <a:solidFill>
              <a:srgbClr val="5D637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4" name="Rectangle 248"/>
            <p:cNvSpPr>
              <a:spLocks noChangeArrowheads="1"/>
            </p:cNvSpPr>
            <p:nvPr userDrawn="1"/>
          </p:nvSpPr>
          <p:spPr bwMode="auto">
            <a:xfrm>
              <a:off x="1225" y="-14"/>
              <a:ext cx="22" cy="149"/>
            </a:xfrm>
            <a:prstGeom prst="rect">
              <a:avLst/>
            </a:prstGeom>
            <a:solidFill>
              <a:srgbClr val="5E657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5" name="Rectangle 249"/>
            <p:cNvSpPr>
              <a:spLocks noChangeArrowheads="1"/>
            </p:cNvSpPr>
            <p:nvPr userDrawn="1"/>
          </p:nvSpPr>
          <p:spPr bwMode="auto">
            <a:xfrm>
              <a:off x="1247" y="-14"/>
              <a:ext cx="38" cy="149"/>
            </a:xfrm>
            <a:prstGeom prst="rect">
              <a:avLst/>
            </a:prstGeom>
            <a:solidFill>
              <a:srgbClr val="60668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6" name="Rectangle 250"/>
            <p:cNvSpPr>
              <a:spLocks noChangeArrowheads="1"/>
            </p:cNvSpPr>
            <p:nvPr userDrawn="1"/>
          </p:nvSpPr>
          <p:spPr bwMode="auto">
            <a:xfrm>
              <a:off x="1285" y="-14"/>
              <a:ext cx="28" cy="149"/>
            </a:xfrm>
            <a:prstGeom prst="rect">
              <a:avLst/>
            </a:prstGeom>
            <a:solidFill>
              <a:srgbClr val="62688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7" name="Rectangle 251"/>
            <p:cNvSpPr>
              <a:spLocks noChangeArrowheads="1"/>
            </p:cNvSpPr>
            <p:nvPr userDrawn="1"/>
          </p:nvSpPr>
          <p:spPr bwMode="auto">
            <a:xfrm>
              <a:off x="1313" y="-14"/>
              <a:ext cx="22" cy="149"/>
            </a:xfrm>
            <a:prstGeom prst="rect">
              <a:avLst/>
            </a:prstGeom>
            <a:solidFill>
              <a:srgbClr val="64698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8" name="Rectangle 252"/>
            <p:cNvSpPr>
              <a:spLocks noChangeArrowheads="1"/>
            </p:cNvSpPr>
            <p:nvPr userDrawn="1"/>
          </p:nvSpPr>
          <p:spPr bwMode="auto">
            <a:xfrm>
              <a:off x="1335" y="-14"/>
              <a:ext cx="25" cy="149"/>
            </a:xfrm>
            <a:prstGeom prst="rect">
              <a:avLst/>
            </a:prstGeom>
            <a:solidFill>
              <a:srgbClr val="656B8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9" name="Rectangle 253"/>
            <p:cNvSpPr>
              <a:spLocks noChangeArrowheads="1"/>
            </p:cNvSpPr>
            <p:nvPr userDrawn="1"/>
          </p:nvSpPr>
          <p:spPr bwMode="auto">
            <a:xfrm>
              <a:off x="1357" y="-14"/>
              <a:ext cx="39" cy="149"/>
            </a:xfrm>
            <a:prstGeom prst="rect">
              <a:avLst/>
            </a:prstGeom>
            <a:solidFill>
              <a:srgbClr val="676C8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0" name="Rectangle 254"/>
            <p:cNvSpPr>
              <a:spLocks noChangeArrowheads="1"/>
            </p:cNvSpPr>
            <p:nvPr userDrawn="1"/>
          </p:nvSpPr>
          <p:spPr bwMode="auto">
            <a:xfrm>
              <a:off x="1396" y="-14"/>
              <a:ext cx="25" cy="149"/>
            </a:xfrm>
            <a:prstGeom prst="rect">
              <a:avLst/>
            </a:prstGeom>
            <a:solidFill>
              <a:srgbClr val="696E8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1" name="Rectangle 255"/>
            <p:cNvSpPr>
              <a:spLocks noChangeArrowheads="1"/>
            </p:cNvSpPr>
            <p:nvPr userDrawn="1"/>
          </p:nvSpPr>
          <p:spPr bwMode="auto">
            <a:xfrm>
              <a:off x="1424" y="-14"/>
              <a:ext cx="32" cy="149"/>
            </a:xfrm>
            <a:prstGeom prst="rect">
              <a:avLst/>
            </a:prstGeom>
            <a:solidFill>
              <a:srgbClr val="6B6F8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2" name="Rectangle 256"/>
            <p:cNvSpPr>
              <a:spLocks noChangeArrowheads="1"/>
            </p:cNvSpPr>
            <p:nvPr userDrawn="1"/>
          </p:nvSpPr>
          <p:spPr bwMode="auto">
            <a:xfrm>
              <a:off x="1456" y="-14"/>
              <a:ext cx="25" cy="149"/>
            </a:xfrm>
            <a:prstGeom prst="rect">
              <a:avLst/>
            </a:prstGeom>
            <a:solidFill>
              <a:srgbClr val="6C718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3" name="Rectangle 257"/>
            <p:cNvSpPr>
              <a:spLocks noChangeArrowheads="1"/>
            </p:cNvSpPr>
            <p:nvPr userDrawn="1"/>
          </p:nvSpPr>
          <p:spPr bwMode="auto">
            <a:xfrm>
              <a:off x="1484" y="-14"/>
              <a:ext cx="28" cy="149"/>
            </a:xfrm>
            <a:prstGeom prst="rect">
              <a:avLst/>
            </a:prstGeom>
            <a:solidFill>
              <a:srgbClr val="6E738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4" name="Rectangle 258"/>
            <p:cNvSpPr>
              <a:spLocks noChangeArrowheads="1"/>
            </p:cNvSpPr>
            <p:nvPr userDrawn="1"/>
          </p:nvSpPr>
          <p:spPr bwMode="auto">
            <a:xfrm>
              <a:off x="1512" y="-14"/>
              <a:ext cx="32" cy="149"/>
            </a:xfrm>
            <a:prstGeom prst="rect">
              <a:avLst/>
            </a:prstGeom>
            <a:solidFill>
              <a:srgbClr val="70748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5" name="Rectangle 259"/>
            <p:cNvSpPr>
              <a:spLocks noChangeArrowheads="1"/>
            </p:cNvSpPr>
            <p:nvPr userDrawn="1"/>
          </p:nvSpPr>
          <p:spPr bwMode="auto">
            <a:xfrm>
              <a:off x="1544" y="-14"/>
              <a:ext cx="25" cy="149"/>
            </a:xfrm>
            <a:prstGeom prst="rect">
              <a:avLst/>
            </a:prstGeom>
            <a:solidFill>
              <a:srgbClr val="72768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6" name="Rectangle 260"/>
            <p:cNvSpPr>
              <a:spLocks noChangeArrowheads="1"/>
            </p:cNvSpPr>
            <p:nvPr userDrawn="1"/>
          </p:nvSpPr>
          <p:spPr bwMode="auto">
            <a:xfrm>
              <a:off x="1572" y="-14"/>
              <a:ext cx="39" cy="149"/>
            </a:xfrm>
            <a:prstGeom prst="rect">
              <a:avLst/>
            </a:prstGeom>
            <a:solidFill>
              <a:srgbClr val="74788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7" name="Rectangle 261"/>
            <p:cNvSpPr>
              <a:spLocks noChangeArrowheads="1"/>
            </p:cNvSpPr>
            <p:nvPr userDrawn="1"/>
          </p:nvSpPr>
          <p:spPr bwMode="auto">
            <a:xfrm>
              <a:off x="1611" y="-14"/>
              <a:ext cx="22" cy="149"/>
            </a:xfrm>
            <a:prstGeom prst="rect">
              <a:avLst/>
            </a:prstGeom>
            <a:solidFill>
              <a:srgbClr val="757A8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8" name="Rectangle 262"/>
            <p:cNvSpPr>
              <a:spLocks noChangeArrowheads="1"/>
            </p:cNvSpPr>
            <p:nvPr userDrawn="1"/>
          </p:nvSpPr>
          <p:spPr bwMode="auto">
            <a:xfrm>
              <a:off x="1633" y="-14"/>
              <a:ext cx="28" cy="149"/>
            </a:xfrm>
            <a:prstGeom prst="rect">
              <a:avLst/>
            </a:prstGeom>
            <a:solidFill>
              <a:srgbClr val="777B8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9" name="Rectangle 263"/>
            <p:cNvSpPr>
              <a:spLocks noChangeArrowheads="1"/>
            </p:cNvSpPr>
            <p:nvPr userDrawn="1"/>
          </p:nvSpPr>
          <p:spPr bwMode="auto">
            <a:xfrm>
              <a:off x="1661" y="-14"/>
              <a:ext cx="25" cy="149"/>
            </a:xfrm>
            <a:prstGeom prst="rect">
              <a:avLst/>
            </a:prstGeom>
            <a:solidFill>
              <a:srgbClr val="797D9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0" name="Rectangle 264"/>
            <p:cNvSpPr>
              <a:spLocks noChangeArrowheads="1"/>
            </p:cNvSpPr>
            <p:nvPr userDrawn="1"/>
          </p:nvSpPr>
          <p:spPr bwMode="auto">
            <a:xfrm>
              <a:off x="1688" y="-14"/>
              <a:ext cx="25" cy="149"/>
            </a:xfrm>
            <a:prstGeom prst="rect">
              <a:avLst/>
            </a:prstGeom>
            <a:solidFill>
              <a:srgbClr val="7B7E9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1" name="Rectangle 265"/>
            <p:cNvSpPr>
              <a:spLocks noChangeArrowheads="1"/>
            </p:cNvSpPr>
            <p:nvPr userDrawn="1"/>
          </p:nvSpPr>
          <p:spPr bwMode="auto">
            <a:xfrm>
              <a:off x="1710" y="-14"/>
              <a:ext cx="33" cy="149"/>
            </a:xfrm>
            <a:prstGeom prst="rect">
              <a:avLst/>
            </a:prstGeom>
            <a:solidFill>
              <a:srgbClr val="7C809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2" name="Rectangle 266"/>
            <p:cNvSpPr>
              <a:spLocks noChangeArrowheads="1"/>
            </p:cNvSpPr>
            <p:nvPr userDrawn="1"/>
          </p:nvSpPr>
          <p:spPr bwMode="auto">
            <a:xfrm>
              <a:off x="1743" y="-14"/>
              <a:ext cx="25" cy="149"/>
            </a:xfrm>
            <a:prstGeom prst="rect">
              <a:avLst/>
            </a:prstGeom>
            <a:solidFill>
              <a:srgbClr val="7E819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3" name="Rectangle 267"/>
            <p:cNvSpPr>
              <a:spLocks noChangeArrowheads="1"/>
            </p:cNvSpPr>
            <p:nvPr userDrawn="1"/>
          </p:nvSpPr>
          <p:spPr bwMode="auto">
            <a:xfrm>
              <a:off x="1771" y="-14"/>
              <a:ext cx="27" cy="149"/>
            </a:xfrm>
            <a:prstGeom prst="rect">
              <a:avLst/>
            </a:prstGeom>
            <a:solidFill>
              <a:srgbClr val="80839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4" name="Rectangle 268"/>
            <p:cNvSpPr>
              <a:spLocks noChangeArrowheads="1"/>
            </p:cNvSpPr>
            <p:nvPr userDrawn="1"/>
          </p:nvSpPr>
          <p:spPr bwMode="auto">
            <a:xfrm>
              <a:off x="1798" y="-14"/>
              <a:ext cx="31" cy="149"/>
            </a:xfrm>
            <a:prstGeom prst="rect">
              <a:avLst/>
            </a:prstGeom>
            <a:solidFill>
              <a:srgbClr val="81859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5" name="Rectangle 269"/>
            <p:cNvSpPr>
              <a:spLocks noChangeArrowheads="1"/>
            </p:cNvSpPr>
            <p:nvPr userDrawn="1"/>
          </p:nvSpPr>
          <p:spPr bwMode="auto">
            <a:xfrm>
              <a:off x="1832" y="-14"/>
              <a:ext cx="27" cy="149"/>
            </a:xfrm>
            <a:prstGeom prst="rect">
              <a:avLst/>
            </a:prstGeom>
            <a:solidFill>
              <a:srgbClr val="83869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6" name="Rectangle 270"/>
            <p:cNvSpPr>
              <a:spLocks noChangeArrowheads="1"/>
            </p:cNvSpPr>
            <p:nvPr userDrawn="1"/>
          </p:nvSpPr>
          <p:spPr bwMode="auto">
            <a:xfrm>
              <a:off x="1859" y="-14"/>
              <a:ext cx="25" cy="149"/>
            </a:xfrm>
            <a:prstGeom prst="rect">
              <a:avLst/>
            </a:prstGeom>
            <a:solidFill>
              <a:srgbClr val="85889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7" name="Rectangle 271"/>
            <p:cNvSpPr>
              <a:spLocks noChangeArrowheads="1"/>
            </p:cNvSpPr>
            <p:nvPr userDrawn="1"/>
          </p:nvSpPr>
          <p:spPr bwMode="auto">
            <a:xfrm>
              <a:off x="1886" y="-14"/>
              <a:ext cx="25" cy="149"/>
            </a:xfrm>
            <a:prstGeom prst="rect">
              <a:avLst/>
            </a:prstGeom>
            <a:solidFill>
              <a:srgbClr val="868A9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8" name="Rectangle 272"/>
            <p:cNvSpPr>
              <a:spLocks noChangeArrowheads="1"/>
            </p:cNvSpPr>
            <p:nvPr userDrawn="1"/>
          </p:nvSpPr>
          <p:spPr bwMode="auto">
            <a:xfrm>
              <a:off x="1908" y="-14"/>
              <a:ext cx="34" cy="149"/>
            </a:xfrm>
            <a:prstGeom prst="rect">
              <a:avLst/>
            </a:prstGeom>
            <a:solidFill>
              <a:srgbClr val="888B9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9" name="Rectangle 273"/>
            <p:cNvSpPr>
              <a:spLocks noChangeArrowheads="1"/>
            </p:cNvSpPr>
            <p:nvPr userDrawn="1"/>
          </p:nvSpPr>
          <p:spPr bwMode="auto">
            <a:xfrm>
              <a:off x="1942" y="-14"/>
              <a:ext cx="22" cy="149"/>
            </a:xfrm>
            <a:prstGeom prst="rect">
              <a:avLst/>
            </a:prstGeom>
            <a:solidFill>
              <a:srgbClr val="898D9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0" name="Rectangle 274"/>
            <p:cNvSpPr>
              <a:spLocks noChangeArrowheads="1"/>
            </p:cNvSpPr>
            <p:nvPr userDrawn="1"/>
          </p:nvSpPr>
          <p:spPr bwMode="auto">
            <a:xfrm>
              <a:off x="1964" y="-14"/>
              <a:ext cx="27" cy="149"/>
            </a:xfrm>
            <a:prstGeom prst="rect">
              <a:avLst/>
            </a:prstGeom>
            <a:solidFill>
              <a:srgbClr val="8B8E9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1" name="Rectangle 275"/>
            <p:cNvSpPr>
              <a:spLocks noChangeArrowheads="1"/>
            </p:cNvSpPr>
            <p:nvPr userDrawn="1"/>
          </p:nvSpPr>
          <p:spPr bwMode="auto">
            <a:xfrm>
              <a:off x="1991" y="-14"/>
              <a:ext cx="36" cy="149"/>
            </a:xfrm>
            <a:prstGeom prst="rect">
              <a:avLst/>
            </a:prstGeom>
            <a:solidFill>
              <a:srgbClr val="8D909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2" name="Rectangle 276"/>
            <p:cNvSpPr>
              <a:spLocks noChangeArrowheads="1"/>
            </p:cNvSpPr>
            <p:nvPr userDrawn="1"/>
          </p:nvSpPr>
          <p:spPr bwMode="auto">
            <a:xfrm>
              <a:off x="2030" y="-14"/>
              <a:ext cx="25" cy="149"/>
            </a:xfrm>
            <a:prstGeom prst="rect">
              <a:avLst/>
            </a:prstGeom>
            <a:solidFill>
              <a:srgbClr val="8F91A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3" name="Rectangle 277"/>
            <p:cNvSpPr>
              <a:spLocks noChangeArrowheads="1"/>
            </p:cNvSpPr>
            <p:nvPr userDrawn="1"/>
          </p:nvSpPr>
          <p:spPr bwMode="auto">
            <a:xfrm>
              <a:off x="2052" y="-14"/>
              <a:ext cx="25" cy="149"/>
            </a:xfrm>
            <a:prstGeom prst="rect">
              <a:avLst/>
            </a:prstGeom>
            <a:solidFill>
              <a:srgbClr val="9093A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4" name="Rectangle 278"/>
            <p:cNvSpPr>
              <a:spLocks noChangeArrowheads="1"/>
            </p:cNvSpPr>
            <p:nvPr userDrawn="1"/>
          </p:nvSpPr>
          <p:spPr bwMode="auto">
            <a:xfrm>
              <a:off x="2079" y="-14"/>
              <a:ext cx="39" cy="149"/>
            </a:xfrm>
            <a:prstGeom prst="rect">
              <a:avLst/>
            </a:prstGeom>
            <a:solidFill>
              <a:srgbClr val="9295A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5" name="Rectangle 279"/>
            <p:cNvSpPr>
              <a:spLocks noChangeArrowheads="1"/>
            </p:cNvSpPr>
            <p:nvPr userDrawn="1"/>
          </p:nvSpPr>
          <p:spPr bwMode="auto">
            <a:xfrm>
              <a:off x="2118" y="-14"/>
              <a:ext cx="25" cy="149"/>
            </a:xfrm>
            <a:prstGeom prst="rect">
              <a:avLst/>
            </a:prstGeom>
            <a:solidFill>
              <a:srgbClr val="9496A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6" name="Rectangle 280"/>
            <p:cNvSpPr>
              <a:spLocks noChangeArrowheads="1"/>
            </p:cNvSpPr>
            <p:nvPr userDrawn="1"/>
          </p:nvSpPr>
          <p:spPr bwMode="auto">
            <a:xfrm>
              <a:off x="2140" y="-14"/>
              <a:ext cx="22" cy="149"/>
            </a:xfrm>
            <a:prstGeom prst="rect">
              <a:avLst/>
            </a:prstGeom>
            <a:solidFill>
              <a:srgbClr val="9598A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7" name="Rectangle 281"/>
            <p:cNvSpPr>
              <a:spLocks noChangeArrowheads="1"/>
            </p:cNvSpPr>
            <p:nvPr userDrawn="1"/>
          </p:nvSpPr>
          <p:spPr bwMode="auto">
            <a:xfrm>
              <a:off x="2162" y="-14"/>
              <a:ext cx="28" cy="149"/>
            </a:xfrm>
            <a:prstGeom prst="rect">
              <a:avLst/>
            </a:prstGeom>
            <a:solidFill>
              <a:srgbClr val="9699A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8" name="Rectangle 282"/>
            <p:cNvSpPr>
              <a:spLocks noChangeArrowheads="1"/>
            </p:cNvSpPr>
            <p:nvPr userDrawn="1"/>
          </p:nvSpPr>
          <p:spPr bwMode="auto">
            <a:xfrm>
              <a:off x="2190" y="-14"/>
              <a:ext cx="25" cy="149"/>
            </a:xfrm>
            <a:prstGeom prst="rect">
              <a:avLst/>
            </a:prstGeom>
            <a:solidFill>
              <a:srgbClr val="989BA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9" name="Rectangle 283"/>
            <p:cNvSpPr>
              <a:spLocks noChangeArrowheads="1"/>
            </p:cNvSpPr>
            <p:nvPr userDrawn="1"/>
          </p:nvSpPr>
          <p:spPr bwMode="auto">
            <a:xfrm>
              <a:off x="2217" y="-14"/>
              <a:ext cx="25" cy="149"/>
            </a:xfrm>
            <a:prstGeom prst="rect">
              <a:avLst/>
            </a:prstGeom>
            <a:solidFill>
              <a:srgbClr val="9A9CA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0" name="Rectangle 284"/>
            <p:cNvSpPr>
              <a:spLocks noChangeArrowheads="1"/>
            </p:cNvSpPr>
            <p:nvPr userDrawn="1"/>
          </p:nvSpPr>
          <p:spPr bwMode="auto">
            <a:xfrm>
              <a:off x="2240" y="-14"/>
              <a:ext cx="29" cy="149"/>
            </a:xfrm>
            <a:prstGeom prst="rect">
              <a:avLst/>
            </a:prstGeom>
            <a:solidFill>
              <a:srgbClr val="9B9EA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1" name="Rectangle 285"/>
            <p:cNvSpPr>
              <a:spLocks noChangeArrowheads="1"/>
            </p:cNvSpPr>
            <p:nvPr userDrawn="1"/>
          </p:nvSpPr>
          <p:spPr bwMode="auto">
            <a:xfrm>
              <a:off x="2272" y="-14"/>
              <a:ext cx="28" cy="149"/>
            </a:xfrm>
            <a:prstGeom prst="rect">
              <a:avLst/>
            </a:prstGeom>
            <a:solidFill>
              <a:srgbClr val="9D9FA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2" name="Rectangle 286"/>
            <p:cNvSpPr>
              <a:spLocks noChangeArrowheads="1"/>
            </p:cNvSpPr>
            <p:nvPr userDrawn="1"/>
          </p:nvSpPr>
          <p:spPr bwMode="auto">
            <a:xfrm>
              <a:off x="2300" y="-14"/>
              <a:ext cx="38" cy="149"/>
            </a:xfrm>
            <a:prstGeom prst="rect">
              <a:avLst/>
            </a:prstGeom>
            <a:solidFill>
              <a:srgbClr val="9FA1A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3" name="Rectangle 287"/>
            <p:cNvSpPr>
              <a:spLocks noChangeArrowheads="1"/>
            </p:cNvSpPr>
            <p:nvPr userDrawn="1"/>
          </p:nvSpPr>
          <p:spPr bwMode="auto">
            <a:xfrm>
              <a:off x="2338" y="-14"/>
              <a:ext cx="23" cy="149"/>
            </a:xfrm>
            <a:prstGeom prst="rect">
              <a:avLst/>
            </a:prstGeom>
            <a:solidFill>
              <a:srgbClr val="A0A3A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4" name="Rectangle 288"/>
            <p:cNvSpPr>
              <a:spLocks noChangeArrowheads="1"/>
            </p:cNvSpPr>
            <p:nvPr userDrawn="1"/>
          </p:nvSpPr>
          <p:spPr bwMode="auto">
            <a:xfrm>
              <a:off x="2361" y="-14"/>
              <a:ext cx="27" cy="149"/>
            </a:xfrm>
            <a:prstGeom prst="rect">
              <a:avLst/>
            </a:prstGeom>
            <a:solidFill>
              <a:srgbClr val="A2A4A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5" name="Rectangle 289"/>
            <p:cNvSpPr>
              <a:spLocks noChangeArrowheads="1"/>
            </p:cNvSpPr>
            <p:nvPr userDrawn="1"/>
          </p:nvSpPr>
          <p:spPr bwMode="auto">
            <a:xfrm>
              <a:off x="2388" y="-14"/>
              <a:ext cx="45" cy="149"/>
            </a:xfrm>
            <a:prstGeom prst="rect">
              <a:avLst/>
            </a:prstGeom>
            <a:solidFill>
              <a:srgbClr val="A4A6B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6" name="Rectangle 290"/>
            <p:cNvSpPr>
              <a:spLocks noChangeArrowheads="1"/>
            </p:cNvSpPr>
            <p:nvPr userDrawn="1"/>
          </p:nvSpPr>
          <p:spPr bwMode="auto">
            <a:xfrm>
              <a:off x="2433" y="-14"/>
              <a:ext cx="25" cy="149"/>
            </a:xfrm>
            <a:prstGeom prst="rect">
              <a:avLst/>
            </a:prstGeom>
            <a:solidFill>
              <a:srgbClr val="A6A8B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7" name="Rectangle 291"/>
            <p:cNvSpPr>
              <a:spLocks noChangeArrowheads="1"/>
            </p:cNvSpPr>
            <p:nvPr userDrawn="1"/>
          </p:nvSpPr>
          <p:spPr bwMode="auto">
            <a:xfrm>
              <a:off x="2459" y="-14"/>
              <a:ext cx="40" cy="149"/>
            </a:xfrm>
            <a:prstGeom prst="rect">
              <a:avLst/>
            </a:prstGeom>
            <a:solidFill>
              <a:srgbClr val="A8AAB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8" name="Rectangle 292"/>
            <p:cNvSpPr>
              <a:spLocks noChangeArrowheads="1"/>
            </p:cNvSpPr>
            <p:nvPr userDrawn="1"/>
          </p:nvSpPr>
          <p:spPr bwMode="auto">
            <a:xfrm>
              <a:off x="2499" y="-14"/>
              <a:ext cx="44" cy="149"/>
            </a:xfrm>
            <a:prstGeom prst="rect">
              <a:avLst/>
            </a:prstGeom>
            <a:solidFill>
              <a:srgbClr val="AAACB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9" name="Rectangle 293"/>
            <p:cNvSpPr>
              <a:spLocks noChangeArrowheads="1"/>
            </p:cNvSpPr>
            <p:nvPr userDrawn="1"/>
          </p:nvSpPr>
          <p:spPr bwMode="auto">
            <a:xfrm>
              <a:off x="2543" y="-14"/>
              <a:ext cx="38" cy="149"/>
            </a:xfrm>
            <a:prstGeom prst="rect">
              <a:avLst/>
            </a:prstGeom>
            <a:solidFill>
              <a:srgbClr val="ACAEB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0" name="Rectangle 294"/>
            <p:cNvSpPr>
              <a:spLocks noChangeArrowheads="1"/>
            </p:cNvSpPr>
            <p:nvPr userDrawn="1"/>
          </p:nvSpPr>
          <p:spPr bwMode="auto">
            <a:xfrm>
              <a:off x="2581" y="-14"/>
              <a:ext cx="22" cy="149"/>
            </a:xfrm>
            <a:prstGeom prst="rect">
              <a:avLst/>
            </a:prstGeom>
            <a:solidFill>
              <a:srgbClr val="AEAFB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1" name="Rectangle 295"/>
            <p:cNvSpPr>
              <a:spLocks noChangeArrowheads="1"/>
            </p:cNvSpPr>
            <p:nvPr userDrawn="1"/>
          </p:nvSpPr>
          <p:spPr bwMode="auto">
            <a:xfrm>
              <a:off x="2603" y="-14"/>
              <a:ext cx="28" cy="149"/>
            </a:xfrm>
            <a:prstGeom prst="rect">
              <a:avLst/>
            </a:prstGeom>
            <a:solidFill>
              <a:srgbClr val="AFB1B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2" name="Rectangle 296"/>
            <p:cNvSpPr>
              <a:spLocks noChangeArrowheads="1"/>
            </p:cNvSpPr>
            <p:nvPr userDrawn="1"/>
          </p:nvSpPr>
          <p:spPr bwMode="auto">
            <a:xfrm>
              <a:off x="2631" y="-14"/>
              <a:ext cx="43" cy="149"/>
            </a:xfrm>
            <a:prstGeom prst="rect">
              <a:avLst/>
            </a:prstGeom>
            <a:solidFill>
              <a:srgbClr val="B1B3B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3" name="Rectangle 297"/>
            <p:cNvSpPr>
              <a:spLocks noChangeArrowheads="1"/>
            </p:cNvSpPr>
            <p:nvPr userDrawn="1"/>
          </p:nvSpPr>
          <p:spPr bwMode="auto">
            <a:xfrm>
              <a:off x="2674" y="-14"/>
              <a:ext cx="37" cy="149"/>
            </a:xfrm>
            <a:prstGeom prst="rect">
              <a:avLst/>
            </a:prstGeom>
            <a:solidFill>
              <a:srgbClr val="B3B5B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4" name="Rectangle 298"/>
            <p:cNvSpPr>
              <a:spLocks noChangeArrowheads="1"/>
            </p:cNvSpPr>
            <p:nvPr userDrawn="1"/>
          </p:nvSpPr>
          <p:spPr bwMode="auto">
            <a:xfrm>
              <a:off x="2714" y="-14"/>
              <a:ext cx="27" cy="149"/>
            </a:xfrm>
            <a:prstGeom prst="rect">
              <a:avLst/>
            </a:prstGeom>
            <a:solidFill>
              <a:srgbClr val="B5B6B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5" name="Rectangle 299"/>
            <p:cNvSpPr>
              <a:spLocks noChangeArrowheads="1"/>
            </p:cNvSpPr>
            <p:nvPr userDrawn="1"/>
          </p:nvSpPr>
          <p:spPr bwMode="auto">
            <a:xfrm>
              <a:off x="2741" y="-14"/>
              <a:ext cx="25" cy="149"/>
            </a:xfrm>
            <a:prstGeom prst="rect">
              <a:avLst/>
            </a:prstGeom>
            <a:solidFill>
              <a:srgbClr val="B7B8C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6" name="Rectangle 300"/>
            <p:cNvSpPr>
              <a:spLocks noChangeArrowheads="1"/>
            </p:cNvSpPr>
            <p:nvPr userDrawn="1"/>
          </p:nvSpPr>
          <p:spPr bwMode="auto">
            <a:xfrm>
              <a:off x="2769" y="-14"/>
              <a:ext cx="38" cy="149"/>
            </a:xfrm>
            <a:prstGeom prst="rect">
              <a:avLst/>
            </a:prstGeom>
            <a:solidFill>
              <a:srgbClr val="B8BAC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7" name="Rectangle 301"/>
            <p:cNvSpPr>
              <a:spLocks noChangeArrowheads="1"/>
            </p:cNvSpPr>
            <p:nvPr userDrawn="1"/>
          </p:nvSpPr>
          <p:spPr bwMode="auto">
            <a:xfrm>
              <a:off x="2807" y="-14"/>
              <a:ext cx="25" cy="149"/>
            </a:xfrm>
            <a:prstGeom prst="rect">
              <a:avLst/>
            </a:prstGeom>
            <a:solidFill>
              <a:srgbClr val="BABBC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8" name="Rectangle 302"/>
            <p:cNvSpPr>
              <a:spLocks noChangeArrowheads="1"/>
            </p:cNvSpPr>
            <p:nvPr userDrawn="1"/>
          </p:nvSpPr>
          <p:spPr bwMode="auto">
            <a:xfrm>
              <a:off x="2829" y="-14"/>
              <a:ext cx="44" cy="149"/>
            </a:xfrm>
            <a:prstGeom prst="rect">
              <a:avLst/>
            </a:prstGeom>
            <a:solidFill>
              <a:srgbClr val="BBBDC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9" name="Rectangle 303"/>
            <p:cNvSpPr>
              <a:spLocks noChangeArrowheads="1"/>
            </p:cNvSpPr>
            <p:nvPr userDrawn="1"/>
          </p:nvSpPr>
          <p:spPr bwMode="auto">
            <a:xfrm>
              <a:off x="2873" y="-14"/>
              <a:ext cx="36" cy="149"/>
            </a:xfrm>
            <a:prstGeom prst="rect">
              <a:avLst/>
            </a:prstGeom>
            <a:solidFill>
              <a:srgbClr val="BDBFC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0" name="Rectangle 304"/>
            <p:cNvSpPr>
              <a:spLocks noChangeArrowheads="1"/>
            </p:cNvSpPr>
            <p:nvPr userDrawn="1"/>
          </p:nvSpPr>
          <p:spPr bwMode="auto">
            <a:xfrm>
              <a:off x="2912" y="-14"/>
              <a:ext cx="27" cy="149"/>
            </a:xfrm>
            <a:prstGeom prst="rect">
              <a:avLst/>
            </a:prstGeom>
            <a:solidFill>
              <a:srgbClr val="BFC0C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1" name="Rectangle 305"/>
            <p:cNvSpPr>
              <a:spLocks noChangeArrowheads="1"/>
            </p:cNvSpPr>
            <p:nvPr userDrawn="1"/>
          </p:nvSpPr>
          <p:spPr bwMode="auto">
            <a:xfrm>
              <a:off x="2939" y="-14"/>
              <a:ext cx="45" cy="149"/>
            </a:xfrm>
            <a:prstGeom prst="rect">
              <a:avLst/>
            </a:prstGeom>
            <a:solidFill>
              <a:srgbClr val="C1C2C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2" name="Rectangle 306"/>
            <p:cNvSpPr>
              <a:spLocks noChangeArrowheads="1"/>
            </p:cNvSpPr>
            <p:nvPr userDrawn="1"/>
          </p:nvSpPr>
          <p:spPr bwMode="auto">
            <a:xfrm>
              <a:off x="2984" y="-14"/>
              <a:ext cx="44" cy="149"/>
            </a:xfrm>
            <a:prstGeom prst="rect">
              <a:avLst/>
            </a:prstGeom>
            <a:solidFill>
              <a:srgbClr val="C3C4C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3" name="Rectangle 307"/>
            <p:cNvSpPr>
              <a:spLocks noChangeArrowheads="1"/>
            </p:cNvSpPr>
            <p:nvPr userDrawn="1"/>
          </p:nvSpPr>
          <p:spPr bwMode="auto">
            <a:xfrm>
              <a:off x="3028" y="-14"/>
              <a:ext cx="44" cy="149"/>
            </a:xfrm>
            <a:prstGeom prst="rect">
              <a:avLst/>
            </a:prstGeom>
            <a:solidFill>
              <a:srgbClr val="C5C6C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4" name="Rectangle 308"/>
            <p:cNvSpPr>
              <a:spLocks noChangeArrowheads="1"/>
            </p:cNvSpPr>
            <p:nvPr userDrawn="1"/>
          </p:nvSpPr>
          <p:spPr bwMode="auto">
            <a:xfrm>
              <a:off x="3072" y="-14"/>
              <a:ext cx="44" cy="149"/>
            </a:xfrm>
            <a:prstGeom prst="rect">
              <a:avLst/>
            </a:prstGeom>
            <a:solidFill>
              <a:srgbClr val="C7C8C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5" name="Rectangle 309"/>
            <p:cNvSpPr>
              <a:spLocks noChangeArrowheads="1"/>
            </p:cNvSpPr>
            <p:nvPr userDrawn="1"/>
          </p:nvSpPr>
          <p:spPr bwMode="auto">
            <a:xfrm>
              <a:off x="3116" y="-14"/>
              <a:ext cx="41" cy="149"/>
            </a:xfrm>
            <a:prstGeom prst="rect">
              <a:avLst/>
            </a:prstGeom>
            <a:solidFill>
              <a:srgbClr val="C9CAD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6" name="Rectangle 310"/>
            <p:cNvSpPr>
              <a:spLocks noChangeArrowheads="1"/>
            </p:cNvSpPr>
            <p:nvPr userDrawn="1"/>
          </p:nvSpPr>
          <p:spPr bwMode="auto">
            <a:xfrm>
              <a:off x="3160" y="-14"/>
              <a:ext cx="44" cy="149"/>
            </a:xfrm>
            <a:prstGeom prst="rect">
              <a:avLst/>
            </a:prstGeom>
            <a:solidFill>
              <a:srgbClr val="CBCCD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7" name="Rectangle 311"/>
            <p:cNvSpPr>
              <a:spLocks noChangeArrowheads="1"/>
            </p:cNvSpPr>
            <p:nvPr userDrawn="1"/>
          </p:nvSpPr>
          <p:spPr bwMode="auto">
            <a:xfrm>
              <a:off x="3204" y="-14"/>
              <a:ext cx="45" cy="149"/>
            </a:xfrm>
            <a:prstGeom prst="rect">
              <a:avLst/>
            </a:prstGeom>
            <a:solidFill>
              <a:srgbClr val="CDCED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8" name="Rectangle 312"/>
            <p:cNvSpPr>
              <a:spLocks noChangeArrowheads="1"/>
            </p:cNvSpPr>
            <p:nvPr userDrawn="1"/>
          </p:nvSpPr>
          <p:spPr bwMode="auto">
            <a:xfrm>
              <a:off x="3249" y="-14"/>
              <a:ext cx="44" cy="149"/>
            </a:xfrm>
            <a:prstGeom prst="rect">
              <a:avLst/>
            </a:prstGeom>
            <a:solidFill>
              <a:srgbClr val="CECFD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9" name="Rectangle 313"/>
            <p:cNvSpPr>
              <a:spLocks noChangeArrowheads="1"/>
            </p:cNvSpPr>
            <p:nvPr userDrawn="1"/>
          </p:nvSpPr>
          <p:spPr bwMode="auto">
            <a:xfrm>
              <a:off x="3293" y="-14"/>
              <a:ext cx="44" cy="149"/>
            </a:xfrm>
            <a:prstGeom prst="rect">
              <a:avLst/>
            </a:prstGeom>
            <a:solidFill>
              <a:srgbClr val="D0D1D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0" name="Rectangle 314"/>
            <p:cNvSpPr>
              <a:spLocks noChangeArrowheads="1"/>
            </p:cNvSpPr>
            <p:nvPr userDrawn="1"/>
          </p:nvSpPr>
          <p:spPr bwMode="auto">
            <a:xfrm>
              <a:off x="3337" y="-14"/>
              <a:ext cx="44" cy="149"/>
            </a:xfrm>
            <a:prstGeom prst="rect">
              <a:avLst/>
            </a:prstGeom>
            <a:solidFill>
              <a:srgbClr val="D2D3D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1" name="Rectangle 315"/>
            <p:cNvSpPr>
              <a:spLocks noChangeArrowheads="1"/>
            </p:cNvSpPr>
            <p:nvPr userDrawn="1"/>
          </p:nvSpPr>
          <p:spPr bwMode="auto">
            <a:xfrm>
              <a:off x="3381" y="-14"/>
              <a:ext cx="43" cy="149"/>
            </a:xfrm>
            <a:prstGeom prst="rect">
              <a:avLst/>
            </a:prstGeom>
            <a:solidFill>
              <a:srgbClr val="D4D5D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2" name="Rectangle 316"/>
            <p:cNvSpPr>
              <a:spLocks noChangeArrowheads="1"/>
            </p:cNvSpPr>
            <p:nvPr userDrawn="1"/>
          </p:nvSpPr>
          <p:spPr bwMode="auto">
            <a:xfrm>
              <a:off x="3424" y="-14"/>
              <a:ext cx="44" cy="149"/>
            </a:xfrm>
            <a:prstGeom prst="rect">
              <a:avLst/>
            </a:prstGeom>
            <a:solidFill>
              <a:srgbClr val="D6D6D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3" name="Rectangle 317"/>
            <p:cNvSpPr>
              <a:spLocks noChangeArrowheads="1"/>
            </p:cNvSpPr>
            <p:nvPr userDrawn="1"/>
          </p:nvSpPr>
          <p:spPr bwMode="auto">
            <a:xfrm>
              <a:off x="3468" y="-14"/>
              <a:ext cx="45" cy="149"/>
            </a:xfrm>
            <a:prstGeom prst="rect">
              <a:avLst/>
            </a:prstGeom>
            <a:solidFill>
              <a:srgbClr val="D7D8D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4" name="Rectangle 318"/>
            <p:cNvSpPr>
              <a:spLocks noChangeArrowheads="1"/>
            </p:cNvSpPr>
            <p:nvPr userDrawn="1"/>
          </p:nvSpPr>
          <p:spPr bwMode="auto">
            <a:xfrm>
              <a:off x="3513" y="-14"/>
              <a:ext cx="66" cy="149"/>
            </a:xfrm>
            <a:prstGeom prst="rect">
              <a:avLst/>
            </a:prstGeom>
            <a:solidFill>
              <a:srgbClr val="D9DAD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5" name="Rectangle 319"/>
            <p:cNvSpPr>
              <a:spLocks noChangeArrowheads="1"/>
            </p:cNvSpPr>
            <p:nvPr userDrawn="1"/>
          </p:nvSpPr>
          <p:spPr bwMode="auto">
            <a:xfrm>
              <a:off x="3579" y="-14"/>
              <a:ext cx="44" cy="149"/>
            </a:xfrm>
            <a:prstGeom prst="rect">
              <a:avLst/>
            </a:prstGeom>
            <a:solidFill>
              <a:srgbClr val="DBDCE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6" name="Rectangle 320"/>
            <p:cNvSpPr>
              <a:spLocks noChangeArrowheads="1"/>
            </p:cNvSpPr>
            <p:nvPr userDrawn="1"/>
          </p:nvSpPr>
          <p:spPr bwMode="auto">
            <a:xfrm>
              <a:off x="3623" y="-14"/>
              <a:ext cx="66" cy="149"/>
            </a:xfrm>
            <a:prstGeom prst="rect">
              <a:avLst/>
            </a:prstGeom>
            <a:solidFill>
              <a:srgbClr val="DDDEE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7" name="Rectangle 321"/>
            <p:cNvSpPr>
              <a:spLocks noChangeArrowheads="1"/>
            </p:cNvSpPr>
            <p:nvPr userDrawn="1"/>
          </p:nvSpPr>
          <p:spPr bwMode="auto">
            <a:xfrm>
              <a:off x="3689" y="-14"/>
              <a:ext cx="44" cy="149"/>
            </a:xfrm>
            <a:prstGeom prst="rect">
              <a:avLst/>
            </a:prstGeom>
            <a:solidFill>
              <a:srgbClr val="DFE0E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8" name="Rectangle 322"/>
            <p:cNvSpPr>
              <a:spLocks noChangeArrowheads="1"/>
            </p:cNvSpPr>
            <p:nvPr userDrawn="1"/>
          </p:nvSpPr>
          <p:spPr bwMode="auto">
            <a:xfrm>
              <a:off x="3733" y="-14"/>
              <a:ext cx="44" cy="149"/>
            </a:xfrm>
            <a:prstGeom prst="rect">
              <a:avLst/>
            </a:prstGeom>
            <a:solidFill>
              <a:srgbClr val="E1E1E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9" name="Rectangle 323"/>
            <p:cNvSpPr>
              <a:spLocks noChangeArrowheads="1"/>
            </p:cNvSpPr>
            <p:nvPr userDrawn="1"/>
          </p:nvSpPr>
          <p:spPr bwMode="auto">
            <a:xfrm>
              <a:off x="3777" y="-14"/>
              <a:ext cx="45" cy="149"/>
            </a:xfrm>
            <a:prstGeom prst="rect">
              <a:avLst/>
            </a:prstGeom>
            <a:solidFill>
              <a:srgbClr val="E2E2E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0" name="Rectangle 324"/>
            <p:cNvSpPr>
              <a:spLocks noChangeArrowheads="1"/>
            </p:cNvSpPr>
            <p:nvPr userDrawn="1"/>
          </p:nvSpPr>
          <p:spPr bwMode="auto">
            <a:xfrm>
              <a:off x="3822" y="-14"/>
              <a:ext cx="44" cy="149"/>
            </a:xfrm>
            <a:prstGeom prst="rect">
              <a:avLst/>
            </a:prstGeom>
            <a:solidFill>
              <a:srgbClr val="E3E4E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1" name="Rectangle 325"/>
            <p:cNvSpPr>
              <a:spLocks noChangeArrowheads="1"/>
            </p:cNvSpPr>
            <p:nvPr userDrawn="1"/>
          </p:nvSpPr>
          <p:spPr bwMode="auto">
            <a:xfrm>
              <a:off x="3866" y="-14"/>
              <a:ext cx="66" cy="149"/>
            </a:xfrm>
            <a:prstGeom prst="rect">
              <a:avLst/>
            </a:prstGeom>
            <a:solidFill>
              <a:srgbClr val="E5E5E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2" name="Rectangle 326"/>
            <p:cNvSpPr>
              <a:spLocks noChangeArrowheads="1"/>
            </p:cNvSpPr>
            <p:nvPr userDrawn="1"/>
          </p:nvSpPr>
          <p:spPr bwMode="auto">
            <a:xfrm>
              <a:off x="3932" y="-14"/>
              <a:ext cx="44" cy="149"/>
            </a:xfrm>
            <a:prstGeom prst="rect">
              <a:avLst/>
            </a:prstGeom>
            <a:solidFill>
              <a:srgbClr val="E6E7E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3" name="Rectangle 327"/>
            <p:cNvSpPr>
              <a:spLocks noChangeArrowheads="1"/>
            </p:cNvSpPr>
            <p:nvPr userDrawn="1"/>
          </p:nvSpPr>
          <p:spPr bwMode="auto">
            <a:xfrm>
              <a:off x="3976" y="-14"/>
              <a:ext cx="66" cy="149"/>
            </a:xfrm>
            <a:prstGeom prst="rect">
              <a:avLst/>
            </a:prstGeom>
            <a:solidFill>
              <a:srgbClr val="E8E8E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4" name="Rectangle 328"/>
            <p:cNvSpPr>
              <a:spLocks noChangeArrowheads="1"/>
            </p:cNvSpPr>
            <p:nvPr userDrawn="1"/>
          </p:nvSpPr>
          <p:spPr bwMode="auto">
            <a:xfrm>
              <a:off x="4042" y="-14"/>
              <a:ext cx="70" cy="149"/>
            </a:xfrm>
            <a:prstGeom prst="rect">
              <a:avLst/>
            </a:prstGeom>
            <a:solidFill>
              <a:srgbClr val="EAEAE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5" name="Rectangle 329"/>
            <p:cNvSpPr>
              <a:spLocks noChangeArrowheads="1"/>
            </p:cNvSpPr>
            <p:nvPr userDrawn="1"/>
          </p:nvSpPr>
          <p:spPr bwMode="auto">
            <a:xfrm>
              <a:off x="4109" y="-14"/>
              <a:ext cx="65" cy="149"/>
            </a:xfrm>
            <a:prstGeom prst="rect">
              <a:avLst/>
            </a:prstGeom>
            <a:solidFill>
              <a:srgbClr val="EBECE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6" name="Rectangle 330"/>
            <p:cNvSpPr>
              <a:spLocks noChangeArrowheads="1"/>
            </p:cNvSpPr>
            <p:nvPr userDrawn="1"/>
          </p:nvSpPr>
          <p:spPr bwMode="auto">
            <a:xfrm>
              <a:off x="4174" y="-14"/>
              <a:ext cx="66" cy="149"/>
            </a:xfrm>
            <a:prstGeom prst="rect">
              <a:avLst/>
            </a:prstGeom>
            <a:solidFill>
              <a:srgbClr val="EDEDE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7" name="Rectangle 331"/>
            <p:cNvSpPr>
              <a:spLocks noChangeArrowheads="1"/>
            </p:cNvSpPr>
            <p:nvPr userDrawn="1"/>
          </p:nvSpPr>
          <p:spPr bwMode="auto">
            <a:xfrm>
              <a:off x="4240" y="-14"/>
              <a:ext cx="69" cy="149"/>
            </a:xfrm>
            <a:prstGeom prst="rect">
              <a:avLst/>
            </a:prstGeom>
            <a:solidFill>
              <a:srgbClr val="EEEFF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8" name="Rectangle 332"/>
            <p:cNvSpPr>
              <a:spLocks noChangeArrowheads="1"/>
            </p:cNvSpPr>
            <p:nvPr userDrawn="1"/>
          </p:nvSpPr>
          <p:spPr bwMode="auto">
            <a:xfrm>
              <a:off x="4306" y="-14"/>
              <a:ext cx="89" cy="149"/>
            </a:xfrm>
            <a:prstGeom prst="rect">
              <a:avLst/>
            </a:prstGeom>
            <a:solidFill>
              <a:srgbClr val="F0F0F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9" name="Rectangle 333"/>
            <p:cNvSpPr>
              <a:spLocks noChangeArrowheads="1"/>
            </p:cNvSpPr>
            <p:nvPr userDrawn="1"/>
          </p:nvSpPr>
          <p:spPr bwMode="auto">
            <a:xfrm>
              <a:off x="4395" y="-14"/>
              <a:ext cx="85" cy="149"/>
            </a:xfrm>
            <a:prstGeom prst="rect">
              <a:avLst/>
            </a:prstGeom>
            <a:solidFill>
              <a:srgbClr val="F2F2F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0" name="Rectangle 334"/>
            <p:cNvSpPr>
              <a:spLocks noChangeArrowheads="1"/>
            </p:cNvSpPr>
            <p:nvPr userDrawn="1"/>
          </p:nvSpPr>
          <p:spPr bwMode="auto">
            <a:xfrm>
              <a:off x="4483" y="-14"/>
              <a:ext cx="69" cy="149"/>
            </a:xfrm>
            <a:prstGeom prst="rect">
              <a:avLst/>
            </a:prstGeom>
            <a:solidFill>
              <a:srgbClr val="F3F3F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1" name="Rectangle 335"/>
            <p:cNvSpPr>
              <a:spLocks noChangeArrowheads="1"/>
            </p:cNvSpPr>
            <p:nvPr userDrawn="1"/>
          </p:nvSpPr>
          <p:spPr bwMode="auto">
            <a:xfrm>
              <a:off x="4549" y="-14"/>
              <a:ext cx="89" cy="149"/>
            </a:xfrm>
            <a:prstGeom prst="rect">
              <a:avLst/>
            </a:prstGeom>
            <a:solidFill>
              <a:srgbClr val="F4F5F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2" name="Rectangle 336"/>
            <p:cNvSpPr>
              <a:spLocks noChangeArrowheads="1"/>
            </p:cNvSpPr>
            <p:nvPr userDrawn="1"/>
          </p:nvSpPr>
          <p:spPr bwMode="auto">
            <a:xfrm>
              <a:off x="4638" y="-14"/>
              <a:ext cx="110" cy="149"/>
            </a:xfrm>
            <a:prstGeom prst="rect">
              <a:avLst/>
            </a:prstGeom>
            <a:solidFill>
              <a:srgbClr val="F6F6F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3" name="Rectangle 337"/>
            <p:cNvSpPr>
              <a:spLocks noChangeArrowheads="1"/>
            </p:cNvSpPr>
            <p:nvPr userDrawn="1"/>
          </p:nvSpPr>
          <p:spPr bwMode="auto">
            <a:xfrm>
              <a:off x="4748" y="-14"/>
              <a:ext cx="88" cy="149"/>
            </a:xfrm>
            <a:prstGeom prst="rect">
              <a:avLst/>
            </a:prstGeom>
            <a:solidFill>
              <a:srgbClr val="F7F8F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4" name="Rectangle 338"/>
            <p:cNvSpPr>
              <a:spLocks noChangeArrowheads="1"/>
            </p:cNvSpPr>
            <p:nvPr userDrawn="1"/>
          </p:nvSpPr>
          <p:spPr bwMode="auto">
            <a:xfrm>
              <a:off x="4836" y="-14"/>
              <a:ext cx="129" cy="149"/>
            </a:xfrm>
            <a:prstGeom prst="rect">
              <a:avLst/>
            </a:prstGeom>
            <a:solidFill>
              <a:srgbClr val="F9F9F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5" name="Rectangle 339"/>
            <p:cNvSpPr>
              <a:spLocks noChangeArrowheads="1"/>
            </p:cNvSpPr>
            <p:nvPr userDrawn="1"/>
          </p:nvSpPr>
          <p:spPr bwMode="auto">
            <a:xfrm>
              <a:off x="4968" y="-14"/>
              <a:ext cx="154" cy="149"/>
            </a:xfrm>
            <a:prstGeom prst="rect">
              <a:avLst/>
            </a:prstGeom>
            <a:solidFill>
              <a:srgbClr val="FAFAF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6" name="Rectangle 340"/>
            <p:cNvSpPr>
              <a:spLocks noChangeArrowheads="1"/>
            </p:cNvSpPr>
            <p:nvPr userDrawn="1"/>
          </p:nvSpPr>
          <p:spPr bwMode="auto">
            <a:xfrm>
              <a:off x="5122" y="-14"/>
              <a:ext cx="221" cy="149"/>
            </a:xfrm>
            <a:prstGeom prst="rect">
              <a:avLst/>
            </a:prstGeom>
            <a:solidFill>
              <a:srgbClr val="FCFCF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7" name="Rectangle 341"/>
            <p:cNvSpPr>
              <a:spLocks noChangeArrowheads="1"/>
            </p:cNvSpPr>
            <p:nvPr userDrawn="1"/>
          </p:nvSpPr>
          <p:spPr bwMode="auto">
            <a:xfrm>
              <a:off x="5343" y="-14"/>
              <a:ext cx="199" cy="149"/>
            </a:xfrm>
            <a:prstGeom prst="rect">
              <a:avLst/>
            </a:prstGeom>
            <a:solidFill>
              <a:srgbClr val="FDFDF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8" name="Rectangle 342"/>
            <p:cNvSpPr>
              <a:spLocks noChangeArrowheads="1"/>
            </p:cNvSpPr>
            <p:nvPr userDrawn="1"/>
          </p:nvSpPr>
          <p:spPr bwMode="auto">
            <a:xfrm>
              <a:off x="5542" y="-14"/>
              <a:ext cx="100" cy="14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149" name="Freeform 353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11616269" y="-27513"/>
            <a:ext cx="4642558" cy="319617"/>
          </a:xfrm>
          <a:custGeom>
            <a:avLst/>
            <a:gdLst>
              <a:gd name="T0" fmla="*/ 0 w 1612"/>
              <a:gd name="T1" fmla="*/ 0 h 164"/>
              <a:gd name="T2" fmla="*/ 2147483646 w 1612"/>
              <a:gd name="T3" fmla="*/ 2147483646 h 164"/>
              <a:gd name="T4" fmla="*/ 2147483646 w 1612"/>
              <a:gd name="T5" fmla="*/ 2147483646 h 164"/>
              <a:gd name="T6" fmla="*/ 2147483646 w 1612"/>
              <a:gd name="T7" fmla="*/ 0 h 164"/>
              <a:gd name="T8" fmla="*/ 0 w 1612"/>
              <a:gd name="T9" fmla="*/ 0 h 1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12"/>
              <a:gd name="T16" fmla="*/ 0 h 164"/>
              <a:gd name="T17" fmla="*/ 1612 w 1612"/>
              <a:gd name="T18" fmla="*/ 164 h 1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12" h="164">
                <a:moveTo>
                  <a:pt x="0" y="0"/>
                </a:moveTo>
                <a:lnTo>
                  <a:pt x="95" y="164"/>
                </a:lnTo>
                <a:lnTo>
                  <a:pt x="1612" y="164"/>
                </a:lnTo>
                <a:lnTo>
                  <a:pt x="1612" y="0"/>
                </a:lnTo>
                <a:lnTo>
                  <a:pt x="0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lIns="123451" tIns="61724" rIns="123451" bIns="61724"/>
          <a:lstStyle/>
          <a:p>
            <a:pPr>
              <a:defRPr/>
            </a:pPr>
            <a:endParaRPr lang="ru-RU"/>
          </a:p>
        </p:txBody>
      </p:sp>
      <p:sp>
        <p:nvSpPr>
          <p:cNvPr id="150" name="AutoShape 196"/>
          <p:cNvSpPr>
            <a:spLocks noChangeAspect="1" noChangeArrowheads="1" noTextEdit="1"/>
          </p:cNvSpPr>
          <p:nvPr>
            <p:custDataLst>
              <p:tags r:id="rId4"/>
            </p:custDataLst>
          </p:nvPr>
        </p:nvSpPr>
        <p:spPr bwMode="auto">
          <a:xfrm>
            <a:off x="-11260" y="-35955"/>
            <a:ext cx="16309623" cy="345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452" tIns="60729" rIns="121452" bIns="60729"/>
          <a:lstStyle/>
          <a:p>
            <a:pPr>
              <a:defRPr/>
            </a:pPr>
            <a:endParaRPr lang="ru-RU"/>
          </a:p>
        </p:txBody>
      </p:sp>
      <p:grpSp>
        <p:nvGrpSpPr>
          <p:cNvPr id="151" name="Group 355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8475" y="8822298"/>
            <a:ext cx="16250356" cy="351367"/>
            <a:chOff x="3" y="4085"/>
            <a:chExt cx="5643" cy="163"/>
          </a:xfrm>
        </p:grpSpPr>
        <p:sp>
          <p:nvSpPr>
            <p:cNvPr id="152" name="Rectangle 36"/>
            <p:cNvSpPr>
              <a:spLocks noChangeArrowheads="1"/>
            </p:cNvSpPr>
            <p:nvPr userDrawn="1">
              <p:custDataLst>
                <p:tags r:id="rId11"/>
              </p:custDataLst>
            </p:nvPr>
          </p:nvSpPr>
          <p:spPr bwMode="auto">
            <a:xfrm flipH="1">
              <a:off x="3" y="4087"/>
              <a:ext cx="5636" cy="161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2203" tIns="46098" rIns="92203" bIns="46098" anchor="ctr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3" name="Freeform 354"/>
            <p:cNvSpPr>
              <a:spLocks/>
            </p:cNvSpPr>
            <p:nvPr userDrawn="1"/>
          </p:nvSpPr>
          <p:spPr bwMode="auto">
            <a:xfrm flipV="1">
              <a:off x="4034" y="4085"/>
              <a:ext cx="1612" cy="163"/>
            </a:xfrm>
            <a:custGeom>
              <a:avLst/>
              <a:gdLst>
                <a:gd name="T0" fmla="*/ 0 w 1612"/>
                <a:gd name="T1" fmla="*/ 0 h 164"/>
                <a:gd name="T2" fmla="*/ 95 w 1612"/>
                <a:gd name="T3" fmla="*/ 131 h 164"/>
                <a:gd name="T4" fmla="*/ 1612 w 1612"/>
                <a:gd name="T5" fmla="*/ 131 h 164"/>
                <a:gd name="T6" fmla="*/ 1612 w 1612"/>
                <a:gd name="T7" fmla="*/ 0 h 164"/>
                <a:gd name="T8" fmla="*/ 0 w 1612"/>
                <a:gd name="T9" fmla="*/ 0 h 1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12"/>
                <a:gd name="T16" fmla="*/ 0 h 164"/>
                <a:gd name="T17" fmla="*/ 1612 w 1612"/>
                <a:gd name="T18" fmla="*/ 164 h 1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12" h="164">
                  <a:moveTo>
                    <a:pt x="0" y="0"/>
                  </a:moveTo>
                  <a:lnTo>
                    <a:pt x="95" y="164"/>
                  </a:lnTo>
                  <a:lnTo>
                    <a:pt x="1612" y="164"/>
                  </a:lnTo>
                  <a:lnTo>
                    <a:pt x="161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 rot="10800000" lIns="92939" tIns="46470" rIns="92939" bIns="46470"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154" name="McK Slide Elements"/>
          <p:cNvGrpSpPr>
            <a:grpSpLocks/>
          </p:cNvGrpSpPr>
          <p:nvPr/>
        </p:nvGrpSpPr>
        <p:grpSpPr bwMode="auto">
          <a:xfrm>
            <a:off x="222971" y="723905"/>
            <a:ext cx="15632290" cy="8384117"/>
            <a:chOff x="77" y="335"/>
            <a:chExt cx="5429" cy="3882"/>
          </a:xfrm>
        </p:grpSpPr>
        <p:sp>
          <p:nvSpPr>
            <p:cNvPr id="155" name="McK Measure" hidden="1"/>
            <p:cNvSpPr txBox="1">
              <a:spLocks noChangeArrowheads="1"/>
            </p:cNvSpPr>
            <p:nvPr userDrawn="1"/>
          </p:nvSpPr>
          <p:spPr bwMode="auto">
            <a:xfrm>
              <a:off x="77" y="335"/>
              <a:ext cx="5429" cy="15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>
              <a:spAutoFit/>
            </a:bodyPr>
            <a:lstStyle>
              <a:lvl1pPr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2100" dirty="0">
                  <a:solidFill>
                    <a:srgbClr val="000000"/>
                  </a:solidFill>
                  <a:cs typeface="Arial" charset="0"/>
                </a:rPr>
                <a:t>Unit of measure</a:t>
              </a:r>
            </a:p>
          </p:txBody>
        </p:sp>
        <p:sp>
          <p:nvSpPr>
            <p:cNvPr id="156" name="McK Footnote" hidden="1"/>
            <p:cNvSpPr txBox="1">
              <a:spLocks noChangeArrowheads="1"/>
            </p:cNvSpPr>
            <p:nvPr userDrawn="1"/>
          </p:nvSpPr>
          <p:spPr bwMode="auto">
            <a:xfrm>
              <a:off x="79" y="3966"/>
              <a:ext cx="5145" cy="251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 anchor="b">
              <a:spAutoFit/>
            </a:bodyPr>
            <a:lstStyle>
              <a:lvl1pPr marL="822325" indent="-822325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</a:t>
              </a:r>
              <a:r>
                <a:rPr lang="en-US" sz="1600" dirty="0">
                  <a:solidFill>
                    <a:srgbClr val="000000"/>
                  </a:solidFill>
                  <a:cs typeface="Arial" charset="0"/>
                </a:rPr>
                <a:t>*</a:t>
              </a: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Сноска</a:t>
              </a:r>
              <a:endParaRPr lang="en-US" sz="1600" dirty="0">
                <a:solidFill>
                  <a:srgbClr val="000000"/>
                </a:solidFill>
                <a:cs typeface="Arial" charset="0"/>
              </a:endParaRPr>
            </a:p>
            <a:p>
              <a:pPr eaLnBrk="1" hangingPunct="1">
                <a:spcBef>
                  <a:spcPct val="20000"/>
                </a:spcBef>
                <a:defRPr/>
              </a:pP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Источник</a:t>
              </a:r>
              <a:r>
                <a:rPr lang="en-US" sz="1600" dirty="0">
                  <a:solidFill>
                    <a:srgbClr val="000000"/>
                  </a:solidFill>
                  <a:cs typeface="Arial" charset="0"/>
                </a:rPr>
                <a:t>:</a:t>
              </a: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Источник</a:t>
              </a:r>
              <a:endParaRPr lang="en-US" sz="1600" dirty="0">
                <a:solidFill>
                  <a:srgbClr val="000000"/>
                </a:solidFill>
                <a:cs typeface="Arial" charset="0"/>
              </a:endParaRPr>
            </a:p>
          </p:txBody>
        </p:sp>
      </p:grpSp>
      <p:sp>
        <p:nvSpPr>
          <p:cNvPr id="157" name="Working Draft" hidden="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 rot="5400000">
            <a:off x="14973069" y="3688158"/>
            <a:ext cx="2314736" cy="123111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defTabSz="9334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800" dirty="0">
                <a:solidFill>
                  <a:srgbClr val="000000"/>
                </a:solidFill>
                <a:cs typeface="Arial" charset="0"/>
              </a:rPr>
              <a:t>Working Draft - Last Modified 09/06/2006 21:40:09</a:t>
            </a:r>
          </a:p>
        </p:txBody>
      </p:sp>
      <p:sp>
        <p:nvSpPr>
          <p:cNvPr id="158" name="Printed" hidden="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 rot="5400000">
            <a:off x="15476386" y="5738149"/>
            <a:ext cx="1308050" cy="123111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defTabSz="9334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800" dirty="0">
                <a:solidFill>
                  <a:srgbClr val="000000"/>
                </a:solidFill>
                <a:cs typeface="Arial" charset="0"/>
              </a:rPr>
              <a:t>Printed 08/06/2006 17:52:59</a:t>
            </a:r>
          </a:p>
        </p:txBody>
      </p:sp>
      <p:graphicFrame>
        <p:nvGraphicFramePr>
          <p:cNvPr id="159" name="AutoShape 218"/>
          <p:cNvGraphicFramePr>
            <a:graphicFrameLocks/>
          </p:cNvGraphicFramePr>
          <p:nvPr>
            <p:custDataLst>
              <p:tags r:id="rId8"/>
            </p:custDataLst>
          </p:nvPr>
        </p:nvGraphicFramePr>
        <p:xfrm>
          <a:off x="2852" y="5"/>
          <a:ext cx="287867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4929" name="think-cell Slide" r:id="rId13" imgW="0" imgH="0" progId="">
                  <p:embed/>
                </p:oleObj>
              </mc:Choice>
              <mc:Fallback>
                <p:oleObj name="think-cell Slide" r:id="rId13" imgW="0" imgH="0" progId="">
                  <p:embed/>
                  <p:pic>
                    <p:nvPicPr>
                      <p:cNvPr id="0" name="AutoShape 709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2" y="5"/>
                        <a:ext cx="287867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217423" y="313267"/>
            <a:ext cx="15637932" cy="167481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60" name="pg num"/>
          <p:cNvSpPr>
            <a:spLocks noGrp="1" noChangeArrowheads="1"/>
          </p:cNvSpPr>
          <p:nvPr>
            <p:ph type="sldNum" sz="quarter" idx="10"/>
            <p:custDataLst>
              <p:tags r:id="rId9"/>
            </p:custDataLst>
          </p:nvPr>
        </p:nvSpPr>
        <p:spPr/>
        <p:txBody>
          <a:bodyPr/>
          <a:lstStyle>
            <a:lvl1pPr>
              <a:defRPr smtClean="0">
                <a:cs typeface="Arial" charset="0"/>
              </a:defRPr>
            </a:lvl1pPr>
          </a:lstStyle>
          <a:p>
            <a:pPr>
              <a:defRPr/>
            </a:pPr>
            <a:fld id="{E240AFCC-5CA5-436F-A73C-46A1D6A0533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61" name="doc id"/>
          <p:cNvSpPr>
            <a:spLocks noGrp="1" noChangeArrowheads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32023" y="1496508"/>
            <a:ext cx="12192000" cy="318346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32023" y="4802724"/>
            <a:ext cx="12192000" cy="220768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77" indent="0" algn="ctr">
              <a:buNone/>
              <a:defRPr sz="2100"/>
            </a:lvl2pPr>
            <a:lvl3pPr marL="914350" indent="0" algn="ctr">
              <a:buNone/>
              <a:defRPr sz="1700"/>
            </a:lvl3pPr>
            <a:lvl4pPr marL="1371527" indent="0" algn="ctr">
              <a:buNone/>
              <a:defRPr sz="1600"/>
            </a:lvl4pPr>
            <a:lvl5pPr marL="1828705" indent="0" algn="ctr">
              <a:buNone/>
              <a:defRPr sz="1600"/>
            </a:lvl5pPr>
            <a:lvl6pPr marL="2285877" indent="0" algn="ctr">
              <a:buNone/>
              <a:defRPr sz="1600"/>
            </a:lvl6pPr>
            <a:lvl7pPr marL="2743053" indent="0" algn="ctr">
              <a:buNone/>
              <a:defRPr sz="1600"/>
            </a:lvl7pPr>
            <a:lvl8pPr marL="3200230" indent="0" algn="ctr">
              <a:buNone/>
              <a:defRPr sz="1600"/>
            </a:lvl8pPr>
            <a:lvl9pPr marL="3657407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E3BB64-A75C-4A98-B55E-13D8F1356D12}" type="datetime1">
              <a:rPr lang="ru-RU" smtClean="0"/>
              <a:pPr>
                <a:defRPr/>
              </a:pPr>
              <a:t>27.02.2023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1305D22-8F59-401E-8836-E33A90E708C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9743" y="486852"/>
            <a:ext cx="14020800" cy="176741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19747" y="2241562"/>
            <a:ext cx="6877049" cy="10985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100" b="1"/>
            </a:lvl2pPr>
            <a:lvl3pPr marL="914350" indent="0">
              <a:buNone/>
              <a:defRPr sz="1700" b="1"/>
            </a:lvl3pPr>
            <a:lvl4pPr marL="1371527" indent="0">
              <a:buNone/>
              <a:defRPr sz="1600" b="1"/>
            </a:lvl4pPr>
            <a:lvl5pPr marL="1828705" indent="0">
              <a:buNone/>
              <a:defRPr sz="1600" b="1"/>
            </a:lvl5pPr>
            <a:lvl6pPr marL="2285877" indent="0">
              <a:buNone/>
              <a:defRPr sz="1600" b="1"/>
            </a:lvl6pPr>
            <a:lvl7pPr marL="2743053" indent="0">
              <a:buNone/>
              <a:defRPr sz="1600" b="1"/>
            </a:lvl7pPr>
            <a:lvl8pPr marL="3200230" indent="0">
              <a:buNone/>
              <a:defRPr sz="1600" b="1"/>
            </a:lvl8pPr>
            <a:lvl9pPr marL="3657407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119747" y="3340100"/>
            <a:ext cx="6877049" cy="4912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8229659" y="2241562"/>
            <a:ext cx="6910917" cy="10985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100" b="1"/>
            </a:lvl2pPr>
            <a:lvl3pPr marL="914350" indent="0">
              <a:buNone/>
              <a:defRPr sz="1700" b="1"/>
            </a:lvl3pPr>
            <a:lvl4pPr marL="1371527" indent="0">
              <a:buNone/>
              <a:defRPr sz="1600" b="1"/>
            </a:lvl4pPr>
            <a:lvl5pPr marL="1828705" indent="0">
              <a:buNone/>
              <a:defRPr sz="1600" b="1"/>
            </a:lvl5pPr>
            <a:lvl6pPr marL="2285877" indent="0">
              <a:buNone/>
              <a:defRPr sz="1600" b="1"/>
            </a:lvl6pPr>
            <a:lvl7pPr marL="2743053" indent="0">
              <a:buNone/>
              <a:defRPr sz="1600" b="1"/>
            </a:lvl7pPr>
            <a:lvl8pPr marL="3200230" indent="0">
              <a:buNone/>
              <a:defRPr sz="1600" b="1"/>
            </a:lvl8pPr>
            <a:lvl9pPr marL="3657407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8229659" y="3340100"/>
            <a:ext cx="6910917" cy="4912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7E8BE5-8640-4D35-B4D8-24E47FFCAD74}" type="datetime1">
              <a:rPr lang="ru-RU" smtClean="0"/>
              <a:pPr>
                <a:defRPr/>
              </a:pPr>
              <a:t>27.02.2023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9721CDC-070C-4785-953B-0A83EF3188B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A4B8E5-0296-472F-B067-167AD50A9227}" type="datetime1">
              <a:rPr lang="ru-RU" smtClean="0"/>
              <a:pPr>
                <a:defRPr/>
              </a:pPr>
              <a:t>27.02.2023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B373F64-FB53-480A-8AA4-1BB2AFFCE6B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9140" y="2279671"/>
            <a:ext cx="14020800" cy="3803649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09140" y="6119337"/>
            <a:ext cx="14020800" cy="2000249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7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1435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37152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5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0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95FF4A-9411-426A-95A3-CF7918B797C8}" type="datetime1">
              <a:rPr lang="ru-RU" smtClean="0"/>
              <a:pPr>
                <a:defRPr/>
              </a:pPr>
              <a:t>27.02.2023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64152A0-F0E3-4AC8-B2D1-76877239C79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17602" y="2434167"/>
            <a:ext cx="6908800" cy="5801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229624" y="2434167"/>
            <a:ext cx="6908800" cy="5801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49AE93-63E4-420A-B372-5BD314C9A242}" type="datetime1">
              <a:rPr lang="ru-RU" smtClean="0"/>
              <a:pPr>
                <a:defRPr/>
              </a:pPr>
              <a:t>27.02.2023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8F4A335-CB64-4C3D-A157-2FF26676F77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9743" y="486852"/>
            <a:ext cx="14020800" cy="176741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19747" y="2241562"/>
            <a:ext cx="6877049" cy="10985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100" b="1"/>
            </a:lvl2pPr>
            <a:lvl3pPr marL="914350" indent="0">
              <a:buNone/>
              <a:defRPr sz="1700" b="1"/>
            </a:lvl3pPr>
            <a:lvl4pPr marL="1371527" indent="0">
              <a:buNone/>
              <a:defRPr sz="1600" b="1"/>
            </a:lvl4pPr>
            <a:lvl5pPr marL="1828705" indent="0">
              <a:buNone/>
              <a:defRPr sz="1600" b="1"/>
            </a:lvl5pPr>
            <a:lvl6pPr marL="2285877" indent="0">
              <a:buNone/>
              <a:defRPr sz="1600" b="1"/>
            </a:lvl6pPr>
            <a:lvl7pPr marL="2743053" indent="0">
              <a:buNone/>
              <a:defRPr sz="1600" b="1"/>
            </a:lvl7pPr>
            <a:lvl8pPr marL="3200230" indent="0">
              <a:buNone/>
              <a:defRPr sz="1600" b="1"/>
            </a:lvl8pPr>
            <a:lvl9pPr marL="3657407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119747" y="3340100"/>
            <a:ext cx="6877049" cy="4912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8229659" y="2241562"/>
            <a:ext cx="6910917" cy="10985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100" b="1"/>
            </a:lvl2pPr>
            <a:lvl3pPr marL="914350" indent="0">
              <a:buNone/>
              <a:defRPr sz="1700" b="1"/>
            </a:lvl3pPr>
            <a:lvl4pPr marL="1371527" indent="0">
              <a:buNone/>
              <a:defRPr sz="1600" b="1"/>
            </a:lvl4pPr>
            <a:lvl5pPr marL="1828705" indent="0">
              <a:buNone/>
              <a:defRPr sz="1600" b="1"/>
            </a:lvl5pPr>
            <a:lvl6pPr marL="2285877" indent="0">
              <a:buNone/>
              <a:defRPr sz="1600" b="1"/>
            </a:lvl6pPr>
            <a:lvl7pPr marL="2743053" indent="0">
              <a:buNone/>
              <a:defRPr sz="1600" b="1"/>
            </a:lvl7pPr>
            <a:lvl8pPr marL="3200230" indent="0">
              <a:buNone/>
              <a:defRPr sz="1600" b="1"/>
            </a:lvl8pPr>
            <a:lvl9pPr marL="3657407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8229659" y="3340100"/>
            <a:ext cx="6910917" cy="4912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4CD9F3-E287-4E23-AADB-03FA490185C7}" type="datetime1">
              <a:rPr lang="ru-RU" smtClean="0"/>
              <a:pPr>
                <a:defRPr/>
              </a:pPr>
              <a:t>27.02.2023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DA2BBAF-5312-4F49-8608-44EC062484D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591E50-2746-441A-9DD5-0267F53BECDA}" type="datetime1">
              <a:rPr lang="ru-RU" smtClean="0"/>
              <a:pPr>
                <a:defRPr/>
              </a:pPr>
              <a:t>27.02.2023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C43361F-F43C-4350-96AA-168850917BC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CF5BF0-CB85-4638-A2A7-02DF6624D156}" type="datetime1">
              <a:rPr lang="ru-RU" smtClean="0"/>
              <a:pPr>
                <a:defRPr/>
              </a:pPr>
              <a:t>27.02.2023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480814" y="8475165"/>
            <a:ext cx="4625625" cy="486833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983F65A-29FB-42DC-A42F-3E1C7581206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9734" y="609600"/>
            <a:ext cx="5242985" cy="2133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10966" y="1316586"/>
            <a:ext cx="8229602" cy="6498167"/>
          </a:xfrm>
        </p:spPr>
        <p:txBody>
          <a:bodyPr/>
          <a:lstStyle>
            <a:lvl1pPr>
              <a:defRPr sz="32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19734" y="2743203"/>
            <a:ext cx="5242985" cy="5082117"/>
          </a:xfrm>
        </p:spPr>
        <p:txBody>
          <a:bodyPr/>
          <a:lstStyle>
            <a:lvl1pPr marL="0" indent="0">
              <a:buNone/>
              <a:defRPr sz="1600"/>
            </a:lvl1pPr>
            <a:lvl2pPr marL="457177" indent="0">
              <a:buNone/>
              <a:defRPr sz="1400"/>
            </a:lvl2pPr>
            <a:lvl3pPr marL="914350" indent="0">
              <a:buNone/>
              <a:defRPr sz="1300"/>
            </a:lvl3pPr>
            <a:lvl4pPr marL="1371527" indent="0">
              <a:buNone/>
              <a:defRPr sz="1000"/>
            </a:lvl4pPr>
            <a:lvl5pPr marL="1828705" indent="0">
              <a:buNone/>
              <a:defRPr sz="1000"/>
            </a:lvl5pPr>
            <a:lvl6pPr marL="2285877" indent="0">
              <a:buNone/>
              <a:defRPr sz="1000"/>
            </a:lvl6pPr>
            <a:lvl7pPr marL="2743053" indent="0">
              <a:buNone/>
              <a:defRPr sz="1000"/>
            </a:lvl7pPr>
            <a:lvl8pPr marL="3200230" indent="0">
              <a:buNone/>
              <a:defRPr sz="1000"/>
            </a:lvl8pPr>
            <a:lvl9pPr marL="3657407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F72ABD-E2C4-41B2-8CF9-A91CAE61D7FD}" type="datetime1">
              <a:rPr lang="ru-RU" smtClean="0"/>
              <a:pPr>
                <a:defRPr/>
              </a:pPr>
              <a:t>27.02.2023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11E01A2-62B8-4994-8341-4FEBCD666BD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9734" y="609600"/>
            <a:ext cx="5242985" cy="2133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910966" y="1316586"/>
            <a:ext cx="8229602" cy="6498167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77" indent="0">
              <a:buNone/>
              <a:defRPr sz="2900"/>
            </a:lvl2pPr>
            <a:lvl3pPr marL="914350" indent="0">
              <a:buNone/>
              <a:defRPr sz="2400"/>
            </a:lvl3pPr>
            <a:lvl4pPr marL="1371527" indent="0">
              <a:buNone/>
              <a:defRPr sz="2100"/>
            </a:lvl4pPr>
            <a:lvl5pPr marL="1828705" indent="0">
              <a:buNone/>
              <a:defRPr sz="2100"/>
            </a:lvl5pPr>
            <a:lvl6pPr marL="2285877" indent="0">
              <a:buNone/>
              <a:defRPr sz="2100"/>
            </a:lvl6pPr>
            <a:lvl7pPr marL="2743053" indent="0">
              <a:buNone/>
              <a:defRPr sz="2100"/>
            </a:lvl7pPr>
            <a:lvl8pPr marL="3200230" indent="0">
              <a:buNone/>
              <a:defRPr sz="2100"/>
            </a:lvl8pPr>
            <a:lvl9pPr marL="3657407" indent="0">
              <a:buNone/>
              <a:defRPr sz="2100"/>
            </a:lvl9pPr>
          </a:lstStyle>
          <a:p>
            <a:pPr lv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19734" y="2743203"/>
            <a:ext cx="5242985" cy="5082117"/>
          </a:xfrm>
        </p:spPr>
        <p:txBody>
          <a:bodyPr/>
          <a:lstStyle>
            <a:lvl1pPr marL="0" indent="0">
              <a:buNone/>
              <a:defRPr sz="1600"/>
            </a:lvl1pPr>
            <a:lvl2pPr marL="457177" indent="0">
              <a:buNone/>
              <a:defRPr sz="1400"/>
            </a:lvl2pPr>
            <a:lvl3pPr marL="914350" indent="0">
              <a:buNone/>
              <a:defRPr sz="1300"/>
            </a:lvl3pPr>
            <a:lvl4pPr marL="1371527" indent="0">
              <a:buNone/>
              <a:defRPr sz="1000"/>
            </a:lvl4pPr>
            <a:lvl5pPr marL="1828705" indent="0">
              <a:buNone/>
              <a:defRPr sz="1000"/>
            </a:lvl5pPr>
            <a:lvl6pPr marL="2285877" indent="0">
              <a:buNone/>
              <a:defRPr sz="1000"/>
            </a:lvl6pPr>
            <a:lvl7pPr marL="2743053" indent="0">
              <a:buNone/>
              <a:defRPr sz="1000"/>
            </a:lvl7pPr>
            <a:lvl8pPr marL="3200230" indent="0">
              <a:buNone/>
              <a:defRPr sz="1000"/>
            </a:lvl8pPr>
            <a:lvl9pPr marL="3657407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A98BF9-B039-4053-A294-E508D1505F48}" type="datetime1">
              <a:rPr lang="ru-RU" smtClean="0"/>
              <a:pPr>
                <a:defRPr/>
              </a:pPr>
              <a:t>27.02.2023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8D0220C-0B65-4464-B59F-208E95D9370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68317B-7B0F-430B-B8A1-08B2F6EF7758}" type="datetime1">
              <a:rPr lang="ru-RU" smtClean="0"/>
              <a:pPr>
                <a:defRPr/>
              </a:pPr>
              <a:t>27.02.2023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7C3B65C-63FD-4A68-A6D2-0EC6E453D44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633218" y="486839"/>
            <a:ext cx="3505198" cy="774911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17618" y="486839"/>
            <a:ext cx="10312402" cy="77491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2357CA-2A46-4637-B08C-FC94DF7970A5}" type="datetime1">
              <a:rPr lang="ru-RU" smtClean="0"/>
              <a:pPr>
                <a:defRPr/>
              </a:pPr>
              <a:t>27.02.2023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E522D08-9071-4D59-B020-BEBE7EEC0CD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DB3E6F-8C30-4F8C-8D58-5C663F432860}" type="datetime1">
              <a:rPr lang="ru-RU" smtClean="0"/>
              <a:pPr>
                <a:defRPr/>
              </a:pPr>
              <a:t>27.02.2023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B7E4D7E-E5C2-43FE-9CC7-C6A010FB669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43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-11261" y="-29632"/>
            <a:ext cx="16258823" cy="321733"/>
            <a:chOff x="-4" y="-14"/>
            <a:chExt cx="5646" cy="149"/>
          </a:xfrm>
        </p:grpSpPr>
        <p:sp>
          <p:nvSpPr>
            <p:cNvPr id="4" name="Rectangle 198"/>
            <p:cNvSpPr>
              <a:spLocks noChangeArrowheads="1"/>
            </p:cNvSpPr>
            <p:nvPr userDrawn="1"/>
          </p:nvSpPr>
          <p:spPr bwMode="auto">
            <a:xfrm>
              <a:off x="-4" y="-14"/>
              <a:ext cx="3" cy="149"/>
            </a:xfrm>
            <a:prstGeom prst="rect">
              <a:avLst/>
            </a:prstGeom>
            <a:solidFill>
              <a:srgbClr val="0029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" name="Rectangle 199"/>
            <p:cNvSpPr>
              <a:spLocks noChangeArrowheads="1"/>
            </p:cNvSpPr>
            <p:nvPr userDrawn="1"/>
          </p:nvSpPr>
          <p:spPr bwMode="auto">
            <a:xfrm>
              <a:off x="-1" y="-14"/>
              <a:ext cx="4" cy="149"/>
            </a:xfrm>
            <a:prstGeom prst="rect">
              <a:avLst/>
            </a:prstGeom>
            <a:solidFill>
              <a:srgbClr val="0229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" name="Rectangle 200"/>
            <p:cNvSpPr>
              <a:spLocks noChangeArrowheads="1"/>
            </p:cNvSpPr>
            <p:nvPr userDrawn="1"/>
          </p:nvSpPr>
          <p:spPr bwMode="auto">
            <a:xfrm>
              <a:off x="3" y="-14"/>
              <a:ext cx="4" cy="149"/>
            </a:xfrm>
            <a:prstGeom prst="rect">
              <a:avLst/>
            </a:prstGeom>
            <a:solidFill>
              <a:srgbClr val="0429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" name="Rectangle 201"/>
            <p:cNvSpPr>
              <a:spLocks noChangeArrowheads="1"/>
            </p:cNvSpPr>
            <p:nvPr userDrawn="1"/>
          </p:nvSpPr>
          <p:spPr bwMode="auto">
            <a:xfrm>
              <a:off x="7" y="-14"/>
              <a:ext cx="3" cy="149"/>
            </a:xfrm>
            <a:prstGeom prst="rect">
              <a:avLst/>
            </a:prstGeom>
            <a:solidFill>
              <a:srgbClr val="06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" name="Rectangle 202"/>
            <p:cNvSpPr>
              <a:spLocks noChangeArrowheads="1"/>
            </p:cNvSpPr>
            <p:nvPr userDrawn="1"/>
          </p:nvSpPr>
          <p:spPr bwMode="auto">
            <a:xfrm>
              <a:off x="10" y="-14"/>
              <a:ext cx="4" cy="149"/>
            </a:xfrm>
            <a:prstGeom prst="rect">
              <a:avLst/>
            </a:prstGeom>
            <a:solidFill>
              <a:srgbClr val="08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" name="Rectangle 203"/>
            <p:cNvSpPr>
              <a:spLocks noChangeArrowheads="1"/>
            </p:cNvSpPr>
            <p:nvPr userDrawn="1"/>
          </p:nvSpPr>
          <p:spPr bwMode="auto">
            <a:xfrm>
              <a:off x="14" y="-14"/>
              <a:ext cx="6" cy="149"/>
            </a:xfrm>
            <a:prstGeom prst="rect">
              <a:avLst/>
            </a:prstGeom>
            <a:solidFill>
              <a:srgbClr val="0A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" name="Rectangle 204"/>
            <p:cNvSpPr>
              <a:spLocks noChangeArrowheads="1"/>
            </p:cNvSpPr>
            <p:nvPr userDrawn="1"/>
          </p:nvSpPr>
          <p:spPr bwMode="auto">
            <a:xfrm>
              <a:off x="20" y="-14"/>
              <a:ext cx="15" cy="149"/>
            </a:xfrm>
            <a:prstGeom prst="rect">
              <a:avLst/>
            </a:prstGeom>
            <a:solidFill>
              <a:srgbClr val="0C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" name="Rectangle 205"/>
            <p:cNvSpPr>
              <a:spLocks noChangeArrowheads="1"/>
            </p:cNvSpPr>
            <p:nvPr userDrawn="1"/>
          </p:nvSpPr>
          <p:spPr bwMode="auto">
            <a:xfrm>
              <a:off x="32" y="-14"/>
              <a:ext cx="11" cy="149"/>
            </a:xfrm>
            <a:prstGeom prst="rect">
              <a:avLst/>
            </a:prstGeom>
            <a:solidFill>
              <a:srgbClr val="0E2B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" name="Rectangle 206"/>
            <p:cNvSpPr>
              <a:spLocks noChangeArrowheads="1"/>
            </p:cNvSpPr>
            <p:nvPr userDrawn="1"/>
          </p:nvSpPr>
          <p:spPr bwMode="auto">
            <a:xfrm>
              <a:off x="43" y="-14"/>
              <a:ext cx="15" cy="149"/>
            </a:xfrm>
            <a:prstGeom prst="rect">
              <a:avLst/>
            </a:prstGeom>
            <a:solidFill>
              <a:srgbClr val="102B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" name="Rectangle 207"/>
            <p:cNvSpPr>
              <a:spLocks noChangeArrowheads="1"/>
            </p:cNvSpPr>
            <p:nvPr userDrawn="1"/>
          </p:nvSpPr>
          <p:spPr bwMode="auto">
            <a:xfrm>
              <a:off x="58" y="-14"/>
              <a:ext cx="18" cy="149"/>
            </a:xfrm>
            <a:prstGeom prst="rect">
              <a:avLst/>
            </a:prstGeom>
            <a:solidFill>
              <a:srgbClr val="122C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" name="Rectangle 208"/>
            <p:cNvSpPr>
              <a:spLocks noChangeArrowheads="1"/>
            </p:cNvSpPr>
            <p:nvPr userDrawn="1"/>
          </p:nvSpPr>
          <p:spPr bwMode="auto">
            <a:xfrm>
              <a:off x="73" y="-14"/>
              <a:ext cx="16" cy="149"/>
            </a:xfrm>
            <a:prstGeom prst="rect">
              <a:avLst/>
            </a:prstGeom>
            <a:solidFill>
              <a:srgbClr val="142D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" name="Rectangle 209"/>
            <p:cNvSpPr>
              <a:spLocks noChangeArrowheads="1"/>
            </p:cNvSpPr>
            <p:nvPr userDrawn="1"/>
          </p:nvSpPr>
          <p:spPr bwMode="auto">
            <a:xfrm>
              <a:off x="89" y="-14"/>
              <a:ext cx="22" cy="149"/>
            </a:xfrm>
            <a:prstGeom prst="rect">
              <a:avLst/>
            </a:prstGeom>
            <a:solidFill>
              <a:srgbClr val="162D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" name="Rectangle 210"/>
            <p:cNvSpPr>
              <a:spLocks noChangeArrowheads="1"/>
            </p:cNvSpPr>
            <p:nvPr userDrawn="1"/>
          </p:nvSpPr>
          <p:spPr bwMode="auto">
            <a:xfrm>
              <a:off x="111" y="-14"/>
              <a:ext cx="28" cy="149"/>
            </a:xfrm>
            <a:prstGeom prst="rect">
              <a:avLst/>
            </a:prstGeom>
            <a:solidFill>
              <a:srgbClr val="182D6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" name="Rectangle 211"/>
            <p:cNvSpPr>
              <a:spLocks noChangeArrowheads="1"/>
            </p:cNvSpPr>
            <p:nvPr userDrawn="1"/>
          </p:nvSpPr>
          <p:spPr bwMode="auto">
            <a:xfrm>
              <a:off x="139" y="-14"/>
              <a:ext cx="25" cy="149"/>
            </a:xfrm>
            <a:prstGeom prst="rect">
              <a:avLst/>
            </a:prstGeom>
            <a:solidFill>
              <a:srgbClr val="1A2F6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8" name="Rectangle 212"/>
            <p:cNvSpPr>
              <a:spLocks noChangeArrowheads="1"/>
            </p:cNvSpPr>
            <p:nvPr userDrawn="1"/>
          </p:nvSpPr>
          <p:spPr bwMode="auto">
            <a:xfrm>
              <a:off x="167" y="-14"/>
              <a:ext cx="24" cy="149"/>
            </a:xfrm>
            <a:prstGeom prst="rect">
              <a:avLst/>
            </a:prstGeom>
            <a:solidFill>
              <a:srgbClr val="1C306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9" name="Rectangle 213"/>
            <p:cNvSpPr>
              <a:spLocks noChangeArrowheads="1"/>
            </p:cNvSpPr>
            <p:nvPr userDrawn="1"/>
          </p:nvSpPr>
          <p:spPr bwMode="auto">
            <a:xfrm>
              <a:off x="188" y="-14"/>
              <a:ext cx="22" cy="149"/>
            </a:xfrm>
            <a:prstGeom prst="rect">
              <a:avLst/>
            </a:prstGeom>
            <a:solidFill>
              <a:srgbClr val="1E326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0" name="Rectangle 214"/>
            <p:cNvSpPr>
              <a:spLocks noChangeArrowheads="1"/>
            </p:cNvSpPr>
            <p:nvPr userDrawn="1"/>
          </p:nvSpPr>
          <p:spPr bwMode="auto">
            <a:xfrm>
              <a:off x="210" y="-14"/>
              <a:ext cx="25" cy="149"/>
            </a:xfrm>
            <a:prstGeom prst="rect">
              <a:avLst/>
            </a:prstGeom>
            <a:solidFill>
              <a:srgbClr val="20326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1" name="Rectangle 215"/>
            <p:cNvSpPr>
              <a:spLocks noChangeArrowheads="1"/>
            </p:cNvSpPr>
            <p:nvPr userDrawn="1"/>
          </p:nvSpPr>
          <p:spPr bwMode="auto">
            <a:xfrm>
              <a:off x="232" y="-14"/>
              <a:ext cx="40" cy="149"/>
            </a:xfrm>
            <a:prstGeom prst="rect">
              <a:avLst/>
            </a:prstGeom>
            <a:solidFill>
              <a:srgbClr val="22336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2" name="Rectangle 216"/>
            <p:cNvSpPr>
              <a:spLocks noChangeArrowheads="1"/>
            </p:cNvSpPr>
            <p:nvPr userDrawn="1"/>
          </p:nvSpPr>
          <p:spPr bwMode="auto">
            <a:xfrm>
              <a:off x="272" y="-14"/>
              <a:ext cx="22" cy="149"/>
            </a:xfrm>
            <a:prstGeom prst="rect">
              <a:avLst/>
            </a:prstGeom>
            <a:solidFill>
              <a:srgbClr val="24356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3" name="Rectangle 217"/>
            <p:cNvSpPr>
              <a:spLocks noChangeArrowheads="1"/>
            </p:cNvSpPr>
            <p:nvPr userDrawn="1"/>
          </p:nvSpPr>
          <p:spPr bwMode="auto">
            <a:xfrm>
              <a:off x="294" y="-14"/>
              <a:ext cx="25" cy="149"/>
            </a:xfrm>
            <a:prstGeom prst="rect">
              <a:avLst/>
            </a:prstGeom>
            <a:solidFill>
              <a:srgbClr val="26366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4" name="Rectangle 218"/>
            <p:cNvSpPr>
              <a:spLocks noChangeArrowheads="1"/>
            </p:cNvSpPr>
            <p:nvPr userDrawn="1"/>
          </p:nvSpPr>
          <p:spPr bwMode="auto">
            <a:xfrm>
              <a:off x="316" y="-14"/>
              <a:ext cx="25" cy="149"/>
            </a:xfrm>
            <a:prstGeom prst="rect">
              <a:avLst/>
            </a:prstGeom>
            <a:solidFill>
              <a:srgbClr val="28376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5" name="Rectangle 219"/>
            <p:cNvSpPr>
              <a:spLocks noChangeArrowheads="1"/>
            </p:cNvSpPr>
            <p:nvPr userDrawn="1"/>
          </p:nvSpPr>
          <p:spPr bwMode="auto">
            <a:xfrm>
              <a:off x="343" y="-14"/>
              <a:ext cx="33" cy="149"/>
            </a:xfrm>
            <a:prstGeom prst="rect">
              <a:avLst/>
            </a:prstGeom>
            <a:solidFill>
              <a:srgbClr val="2A386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6" name="Rectangle 220"/>
            <p:cNvSpPr>
              <a:spLocks noChangeArrowheads="1"/>
            </p:cNvSpPr>
            <p:nvPr userDrawn="1"/>
          </p:nvSpPr>
          <p:spPr bwMode="auto">
            <a:xfrm>
              <a:off x="376" y="-14"/>
              <a:ext cx="25" cy="149"/>
            </a:xfrm>
            <a:prstGeom prst="rect">
              <a:avLst/>
            </a:prstGeom>
            <a:solidFill>
              <a:srgbClr val="2C396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7" name="Rectangle 221"/>
            <p:cNvSpPr>
              <a:spLocks noChangeArrowheads="1"/>
            </p:cNvSpPr>
            <p:nvPr userDrawn="1"/>
          </p:nvSpPr>
          <p:spPr bwMode="auto">
            <a:xfrm>
              <a:off x="403" y="-14"/>
              <a:ext cx="28" cy="149"/>
            </a:xfrm>
            <a:prstGeom prst="rect">
              <a:avLst/>
            </a:prstGeom>
            <a:solidFill>
              <a:srgbClr val="2D3B6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8" name="Rectangle 222"/>
            <p:cNvSpPr>
              <a:spLocks noChangeArrowheads="1"/>
            </p:cNvSpPr>
            <p:nvPr userDrawn="1"/>
          </p:nvSpPr>
          <p:spPr bwMode="auto">
            <a:xfrm>
              <a:off x="431" y="-14"/>
              <a:ext cx="33" cy="149"/>
            </a:xfrm>
            <a:prstGeom prst="rect">
              <a:avLst/>
            </a:prstGeom>
            <a:solidFill>
              <a:srgbClr val="2F3C6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9" name="Rectangle 223"/>
            <p:cNvSpPr>
              <a:spLocks noChangeArrowheads="1"/>
            </p:cNvSpPr>
            <p:nvPr userDrawn="1"/>
          </p:nvSpPr>
          <p:spPr bwMode="auto">
            <a:xfrm>
              <a:off x="464" y="-14"/>
              <a:ext cx="25" cy="149"/>
            </a:xfrm>
            <a:prstGeom prst="rect">
              <a:avLst/>
            </a:prstGeom>
            <a:solidFill>
              <a:srgbClr val="313D6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0" name="Rectangle 224"/>
            <p:cNvSpPr>
              <a:spLocks noChangeArrowheads="1"/>
            </p:cNvSpPr>
            <p:nvPr userDrawn="1"/>
          </p:nvSpPr>
          <p:spPr bwMode="auto">
            <a:xfrm>
              <a:off x="491" y="-14"/>
              <a:ext cx="40" cy="149"/>
            </a:xfrm>
            <a:prstGeom prst="rect">
              <a:avLst/>
            </a:prstGeom>
            <a:solidFill>
              <a:srgbClr val="333F6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1" name="Rectangle 225"/>
            <p:cNvSpPr>
              <a:spLocks noChangeArrowheads="1"/>
            </p:cNvSpPr>
            <p:nvPr userDrawn="1"/>
          </p:nvSpPr>
          <p:spPr bwMode="auto">
            <a:xfrm>
              <a:off x="531" y="-14"/>
              <a:ext cx="25" cy="149"/>
            </a:xfrm>
            <a:prstGeom prst="rect">
              <a:avLst/>
            </a:prstGeom>
            <a:solidFill>
              <a:srgbClr val="35406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2" name="Rectangle 226"/>
            <p:cNvSpPr>
              <a:spLocks noChangeArrowheads="1"/>
            </p:cNvSpPr>
            <p:nvPr userDrawn="1"/>
          </p:nvSpPr>
          <p:spPr bwMode="auto">
            <a:xfrm>
              <a:off x="558" y="-14"/>
              <a:ext cx="27" cy="149"/>
            </a:xfrm>
            <a:prstGeom prst="rect">
              <a:avLst/>
            </a:prstGeom>
            <a:solidFill>
              <a:srgbClr val="37426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3" name="Rectangle 227"/>
            <p:cNvSpPr>
              <a:spLocks noChangeArrowheads="1"/>
            </p:cNvSpPr>
            <p:nvPr userDrawn="1"/>
          </p:nvSpPr>
          <p:spPr bwMode="auto">
            <a:xfrm>
              <a:off x="585" y="-14"/>
              <a:ext cx="23" cy="149"/>
            </a:xfrm>
            <a:prstGeom prst="rect">
              <a:avLst/>
            </a:prstGeom>
            <a:solidFill>
              <a:srgbClr val="38446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4" name="Rectangle 228"/>
            <p:cNvSpPr>
              <a:spLocks noChangeArrowheads="1"/>
            </p:cNvSpPr>
            <p:nvPr userDrawn="1"/>
          </p:nvSpPr>
          <p:spPr bwMode="auto">
            <a:xfrm>
              <a:off x="608" y="-14"/>
              <a:ext cx="38" cy="149"/>
            </a:xfrm>
            <a:prstGeom prst="rect">
              <a:avLst/>
            </a:prstGeom>
            <a:solidFill>
              <a:srgbClr val="3A456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5" name="Rectangle 229"/>
            <p:cNvSpPr>
              <a:spLocks noChangeArrowheads="1"/>
            </p:cNvSpPr>
            <p:nvPr userDrawn="1"/>
          </p:nvSpPr>
          <p:spPr bwMode="auto">
            <a:xfrm>
              <a:off x="646" y="-14"/>
              <a:ext cx="28" cy="149"/>
            </a:xfrm>
            <a:prstGeom prst="rect">
              <a:avLst/>
            </a:prstGeom>
            <a:solidFill>
              <a:srgbClr val="3C476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6" name="Rectangle 230"/>
            <p:cNvSpPr>
              <a:spLocks noChangeArrowheads="1"/>
            </p:cNvSpPr>
            <p:nvPr userDrawn="1"/>
          </p:nvSpPr>
          <p:spPr bwMode="auto">
            <a:xfrm>
              <a:off x="674" y="-14"/>
              <a:ext cx="38" cy="149"/>
            </a:xfrm>
            <a:prstGeom prst="rect">
              <a:avLst/>
            </a:prstGeom>
            <a:solidFill>
              <a:srgbClr val="3E486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7" name="Rectangle 231"/>
            <p:cNvSpPr>
              <a:spLocks noChangeArrowheads="1"/>
            </p:cNvSpPr>
            <p:nvPr userDrawn="1"/>
          </p:nvSpPr>
          <p:spPr bwMode="auto">
            <a:xfrm>
              <a:off x="712" y="-14"/>
              <a:ext cx="25" cy="149"/>
            </a:xfrm>
            <a:prstGeom prst="rect">
              <a:avLst/>
            </a:prstGeom>
            <a:solidFill>
              <a:srgbClr val="404A6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8" name="Rectangle 232"/>
            <p:cNvSpPr>
              <a:spLocks noChangeArrowheads="1"/>
            </p:cNvSpPr>
            <p:nvPr userDrawn="1"/>
          </p:nvSpPr>
          <p:spPr bwMode="auto">
            <a:xfrm>
              <a:off x="740" y="-14"/>
              <a:ext cx="38" cy="149"/>
            </a:xfrm>
            <a:prstGeom prst="rect">
              <a:avLst/>
            </a:prstGeom>
            <a:solidFill>
              <a:srgbClr val="424B6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9" name="Rectangle 233"/>
            <p:cNvSpPr>
              <a:spLocks noChangeArrowheads="1"/>
            </p:cNvSpPr>
            <p:nvPr userDrawn="1"/>
          </p:nvSpPr>
          <p:spPr bwMode="auto">
            <a:xfrm>
              <a:off x="778" y="-14"/>
              <a:ext cx="25" cy="149"/>
            </a:xfrm>
            <a:prstGeom prst="rect">
              <a:avLst/>
            </a:prstGeom>
            <a:solidFill>
              <a:srgbClr val="444D7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0" name="Rectangle 234"/>
            <p:cNvSpPr>
              <a:spLocks noChangeArrowheads="1"/>
            </p:cNvSpPr>
            <p:nvPr userDrawn="1"/>
          </p:nvSpPr>
          <p:spPr bwMode="auto">
            <a:xfrm>
              <a:off x="806" y="-14"/>
              <a:ext cx="33" cy="149"/>
            </a:xfrm>
            <a:prstGeom prst="rect">
              <a:avLst/>
            </a:prstGeom>
            <a:solidFill>
              <a:srgbClr val="464E7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1" name="Rectangle 235"/>
            <p:cNvSpPr>
              <a:spLocks noChangeArrowheads="1"/>
            </p:cNvSpPr>
            <p:nvPr userDrawn="1"/>
          </p:nvSpPr>
          <p:spPr bwMode="auto">
            <a:xfrm>
              <a:off x="839" y="-14"/>
              <a:ext cx="28" cy="149"/>
            </a:xfrm>
            <a:prstGeom prst="rect">
              <a:avLst/>
            </a:prstGeom>
            <a:solidFill>
              <a:srgbClr val="47507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2" name="Rectangle 236"/>
            <p:cNvSpPr>
              <a:spLocks noChangeArrowheads="1"/>
            </p:cNvSpPr>
            <p:nvPr userDrawn="1"/>
          </p:nvSpPr>
          <p:spPr bwMode="auto">
            <a:xfrm>
              <a:off x="867" y="-14"/>
              <a:ext cx="25" cy="149"/>
            </a:xfrm>
            <a:prstGeom prst="rect">
              <a:avLst/>
            </a:prstGeom>
            <a:solidFill>
              <a:srgbClr val="49517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3" name="Rectangle 237"/>
            <p:cNvSpPr>
              <a:spLocks noChangeArrowheads="1"/>
            </p:cNvSpPr>
            <p:nvPr userDrawn="1"/>
          </p:nvSpPr>
          <p:spPr bwMode="auto">
            <a:xfrm>
              <a:off x="895" y="-14"/>
              <a:ext cx="38" cy="149"/>
            </a:xfrm>
            <a:prstGeom prst="rect">
              <a:avLst/>
            </a:prstGeom>
            <a:solidFill>
              <a:srgbClr val="4B537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4" name="Rectangle 238"/>
            <p:cNvSpPr>
              <a:spLocks noChangeArrowheads="1"/>
            </p:cNvSpPr>
            <p:nvPr userDrawn="1"/>
          </p:nvSpPr>
          <p:spPr bwMode="auto">
            <a:xfrm>
              <a:off x="933" y="-14"/>
              <a:ext cx="27" cy="149"/>
            </a:xfrm>
            <a:prstGeom prst="rect">
              <a:avLst/>
            </a:prstGeom>
            <a:solidFill>
              <a:srgbClr val="4D557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5" name="Rectangle 239"/>
            <p:cNvSpPr>
              <a:spLocks noChangeArrowheads="1"/>
            </p:cNvSpPr>
            <p:nvPr userDrawn="1"/>
          </p:nvSpPr>
          <p:spPr bwMode="auto">
            <a:xfrm>
              <a:off x="960" y="-14"/>
              <a:ext cx="30" cy="149"/>
            </a:xfrm>
            <a:prstGeom prst="rect">
              <a:avLst/>
            </a:prstGeom>
            <a:solidFill>
              <a:srgbClr val="4F567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6" name="Rectangle 240"/>
            <p:cNvSpPr>
              <a:spLocks noChangeArrowheads="1"/>
            </p:cNvSpPr>
            <p:nvPr userDrawn="1"/>
          </p:nvSpPr>
          <p:spPr bwMode="auto">
            <a:xfrm>
              <a:off x="993" y="-14"/>
              <a:ext cx="25" cy="149"/>
            </a:xfrm>
            <a:prstGeom prst="rect">
              <a:avLst/>
            </a:prstGeom>
            <a:solidFill>
              <a:srgbClr val="50587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7" name="Rectangle 241"/>
            <p:cNvSpPr>
              <a:spLocks noChangeArrowheads="1"/>
            </p:cNvSpPr>
            <p:nvPr userDrawn="1"/>
          </p:nvSpPr>
          <p:spPr bwMode="auto">
            <a:xfrm>
              <a:off x="1016" y="-14"/>
              <a:ext cx="25" cy="149"/>
            </a:xfrm>
            <a:prstGeom prst="rect">
              <a:avLst/>
            </a:prstGeom>
            <a:solidFill>
              <a:srgbClr val="52597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8" name="Rectangle 242"/>
            <p:cNvSpPr>
              <a:spLocks noChangeArrowheads="1"/>
            </p:cNvSpPr>
            <p:nvPr userDrawn="1"/>
          </p:nvSpPr>
          <p:spPr bwMode="auto">
            <a:xfrm>
              <a:off x="1043" y="-14"/>
              <a:ext cx="39" cy="149"/>
            </a:xfrm>
            <a:prstGeom prst="rect">
              <a:avLst/>
            </a:prstGeom>
            <a:solidFill>
              <a:srgbClr val="545B7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9" name="Rectangle 243"/>
            <p:cNvSpPr>
              <a:spLocks noChangeArrowheads="1"/>
            </p:cNvSpPr>
            <p:nvPr userDrawn="1"/>
          </p:nvSpPr>
          <p:spPr bwMode="auto">
            <a:xfrm>
              <a:off x="1082" y="-14"/>
              <a:ext cx="28" cy="149"/>
            </a:xfrm>
            <a:prstGeom prst="rect">
              <a:avLst/>
            </a:prstGeom>
            <a:solidFill>
              <a:srgbClr val="565C7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0" name="Rectangle 244"/>
            <p:cNvSpPr>
              <a:spLocks noChangeArrowheads="1"/>
            </p:cNvSpPr>
            <p:nvPr userDrawn="1"/>
          </p:nvSpPr>
          <p:spPr bwMode="auto">
            <a:xfrm>
              <a:off x="1110" y="-14"/>
              <a:ext cx="25" cy="149"/>
            </a:xfrm>
            <a:prstGeom prst="rect">
              <a:avLst/>
            </a:prstGeom>
            <a:solidFill>
              <a:srgbClr val="585E7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1" name="Rectangle 245"/>
            <p:cNvSpPr>
              <a:spLocks noChangeArrowheads="1"/>
            </p:cNvSpPr>
            <p:nvPr userDrawn="1"/>
          </p:nvSpPr>
          <p:spPr bwMode="auto">
            <a:xfrm>
              <a:off x="1136" y="-14"/>
              <a:ext cx="25" cy="149"/>
            </a:xfrm>
            <a:prstGeom prst="rect">
              <a:avLst/>
            </a:prstGeom>
            <a:solidFill>
              <a:srgbClr val="59607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2" name="Rectangle 246"/>
            <p:cNvSpPr>
              <a:spLocks noChangeArrowheads="1"/>
            </p:cNvSpPr>
            <p:nvPr userDrawn="1"/>
          </p:nvSpPr>
          <p:spPr bwMode="auto">
            <a:xfrm>
              <a:off x="1159" y="-14"/>
              <a:ext cx="35" cy="149"/>
            </a:xfrm>
            <a:prstGeom prst="rect">
              <a:avLst/>
            </a:prstGeom>
            <a:solidFill>
              <a:srgbClr val="5B617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3" name="Rectangle 247"/>
            <p:cNvSpPr>
              <a:spLocks noChangeArrowheads="1"/>
            </p:cNvSpPr>
            <p:nvPr userDrawn="1"/>
          </p:nvSpPr>
          <p:spPr bwMode="auto">
            <a:xfrm>
              <a:off x="1197" y="-14"/>
              <a:ext cx="28" cy="149"/>
            </a:xfrm>
            <a:prstGeom prst="rect">
              <a:avLst/>
            </a:prstGeom>
            <a:solidFill>
              <a:srgbClr val="5D637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4" name="Rectangle 248"/>
            <p:cNvSpPr>
              <a:spLocks noChangeArrowheads="1"/>
            </p:cNvSpPr>
            <p:nvPr userDrawn="1"/>
          </p:nvSpPr>
          <p:spPr bwMode="auto">
            <a:xfrm>
              <a:off x="1225" y="-14"/>
              <a:ext cx="22" cy="149"/>
            </a:xfrm>
            <a:prstGeom prst="rect">
              <a:avLst/>
            </a:prstGeom>
            <a:solidFill>
              <a:srgbClr val="5E657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5" name="Rectangle 249"/>
            <p:cNvSpPr>
              <a:spLocks noChangeArrowheads="1"/>
            </p:cNvSpPr>
            <p:nvPr userDrawn="1"/>
          </p:nvSpPr>
          <p:spPr bwMode="auto">
            <a:xfrm>
              <a:off x="1247" y="-14"/>
              <a:ext cx="38" cy="149"/>
            </a:xfrm>
            <a:prstGeom prst="rect">
              <a:avLst/>
            </a:prstGeom>
            <a:solidFill>
              <a:srgbClr val="60668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6" name="Rectangle 250"/>
            <p:cNvSpPr>
              <a:spLocks noChangeArrowheads="1"/>
            </p:cNvSpPr>
            <p:nvPr userDrawn="1"/>
          </p:nvSpPr>
          <p:spPr bwMode="auto">
            <a:xfrm>
              <a:off x="1285" y="-14"/>
              <a:ext cx="28" cy="149"/>
            </a:xfrm>
            <a:prstGeom prst="rect">
              <a:avLst/>
            </a:prstGeom>
            <a:solidFill>
              <a:srgbClr val="62688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7" name="Rectangle 251"/>
            <p:cNvSpPr>
              <a:spLocks noChangeArrowheads="1"/>
            </p:cNvSpPr>
            <p:nvPr userDrawn="1"/>
          </p:nvSpPr>
          <p:spPr bwMode="auto">
            <a:xfrm>
              <a:off x="1313" y="-14"/>
              <a:ext cx="22" cy="149"/>
            </a:xfrm>
            <a:prstGeom prst="rect">
              <a:avLst/>
            </a:prstGeom>
            <a:solidFill>
              <a:srgbClr val="64698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8" name="Rectangle 252"/>
            <p:cNvSpPr>
              <a:spLocks noChangeArrowheads="1"/>
            </p:cNvSpPr>
            <p:nvPr userDrawn="1"/>
          </p:nvSpPr>
          <p:spPr bwMode="auto">
            <a:xfrm>
              <a:off x="1335" y="-14"/>
              <a:ext cx="25" cy="149"/>
            </a:xfrm>
            <a:prstGeom prst="rect">
              <a:avLst/>
            </a:prstGeom>
            <a:solidFill>
              <a:srgbClr val="656B8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9" name="Rectangle 253"/>
            <p:cNvSpPr>
              <a:spLocks noChangeArrowheads="1"/>
            </p:cNvSpPr>
            <p:nvPr userDrawn="1"/>
          </p:nvSpPr>
          <p:spPr bwMode="auto">
            <a:xfrm>
              <a:off x="1357" y="-14"/>
              <a:ext cx="39" cy="149"/>
            </a:xfrm>
            <a:prstGeom prst="rect">
              <a:avLst/>
            </a:prstGeom>
            <a:solidFill>
              <a:srgbClr val="676C8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0" name="Rectangle 254"/>
            <p:cNvSpPr>
              <a:spLocks noChangeArrowheads="1"/>
            </p:cNvSpPr>
            <p:nvPr userDrawn="1"/>
          </p:nvSpPr>
          <p:spPr bwMode="auto">
            <a:xfrm>
              <a:off x="1396" y="-14"/>
              <a:ext cx="25" cy="149"/>
            </a:xfrm>
            <a:prstGeom prst="rect">
              <a:avLst/>
            </a:prstGeom>
            <a:solidFill>
              <a:srgbClr val="696E8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1" name="Rectangle 255"/>
            <p:cNvSpPr>
              <a:spLocks noChangeArrowheads="1"/>
            </p:cNvSpPr>
            <p:nvPr userDrawn="1"/>
          </p:nvSpPr>
          <p:spPr bwMode="auto">
            <a:xfrm>
              <a:off x="1424" y="-14"/>
              <a:ext cx="32" cy="149"/>
            </a:xfrm>
            <a:prstGeom prst="rect">
              <a:avLst/>
            </a:prstGeom>
            <a:solidFill>
              <a:srgbClr val="6B6F8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2" name="Rectangle 256"/>
            <p:cNvSpPr>
              <a:spLocks noChangeArrowheads="1"/>
            </p:cNvSpPr>
            <p:nvPr userDrawn="1"/>
          </p:nvSpPr>
          <p:spPr bwMode="auto">
            <a:xfrm>
              <a:off x="1456" y="-14"/>
              <a:ext cx="25" cy="149"/>
            </a:xfrm>
            <a:prstGeom prst="rect">
              <a:avLst/>
            </a:prstGeom>
            <a:solidFill>
              <a:srgbClr val="6C718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3" name="Rectangle 257"/>
            <p:cNvSpPr>
              <a:spLocks noChangeArrowheads="1"/>
            </p:cNvSpPr>
            <p:nvPr userDrawn="1"/>
          </p:nvSpPr>
          <p:spPr bwMode="auto">
            <a:xfrm>
              <a:off x="1484" y="-14"/>
              <a:ext cx="28" cy="149"/>
            </a:xfrm>
            <a:prstGeom prst="rect">
              <a:avLst/>
            </a:prstGeom>
            <a:solidFill>
              <a:srgbClr val="6E738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4" name="Rectangle 258"/>
            <p:cNvSpPr>
              <a:spLocks noChangeArrowheads="1"/>
            </p:cNvSpPr>
            <p:nvPr userDrawn="1"/>
          </p:nvSpPr>
          <p:spPr bwMode="auto">
            <a:xfrm>
              <a:off x="1512" y="-14"/>
              <a:ext cx="32" cy="149"/>
            </a:xfrm>
            <a:prstGeom prst="rect">
              <a:avLst/>
            </a:prstGeom>
            <a:solidFill>
              <a:srgbClr val="70748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5" name="Rectangle 259"/>
            <p:cNvSpPr>
              <a:spLocks noChangeArrowheads="1"/>
            </p:cNvSpPr>
            <p:nvPr userDrawn="1"/>
          </p:nvSpPr>
          <p:spPr bwMode="auto">
            <a:xfrm>
              <a:off x="1544" y="-14"/>
              <a:ext cx="25" cy="149"/>
            </a:xfrm>
            <a:prstGeom prst="rect">
              <a:avLst/>
            </a:prstGeom>
            <a:solidFill>
              <a:srgbClr val="72768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6" name="Rectangle 260"/>
            <p:cNvSpPr>
              <a:spLocks noChangeArrowheads="1"/>
            </p:cNvSpPr>
            <p:nvPr userDrawn="1"/>
          </p:nvSpPr>
          <p:spPr bwMode="auto">
            <a:xfrm>
              <a:off x="1572" y="-14"/>
              <a:ext cx="39" cy="149"/>
            </a:xfrm>
            <a:prstGeom prst="rect">
              <a:avLst/>
            </a:prstGeom>
            <a:solidFill>
              <a:srgbClr val="74788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7" name="Rectangle 261"/>
            <p:cNvSpPr>
              <a:spLocks noChangeArrowheads="1"/>
            </p:cNvSpPr>
            <p:nvPr userDrawn="1"/>
          </p:nvSpPr>
          <p:spPr bwMode="auto">
            <a:xfrm>
              <a:off x="1611" y="-14"/>
              <a:ext cx="22" cy="149"/>
            </a:xfrm>
            <a:prstGeom prst="rect">
              <a:avLst/>
            </a:prstGeom>
            <a:solidFill>
              <a:srgbClr val="757A8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8" name="Rectangle 262"/>
            <p:cNvSpPr>
              <a:spLocks noChangeArrowheads="1"/>
            </p:cNvSpPr>
            <p:nvPr userDrawn="1"/>
          </p:nvSpPr>
          <p:spPr bwMode="auto">
            <a:xfrm>
              <a:off x="1633" y="-14"/>
              <a:ext cx="28" cy="149"/>
            </a:xfrm>
            <a:prstGeom prst="rect">
              <a:avLst/>
            </a:prstGeom>
            <a:solidFill>
              <a:srgbClr val="777B8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9" name="Rectangle 263"/>
            <p:cNvSpPr>
              <a:spLocks noChangeArrowheads="1"/>
            </p:cNvSpPr>
            <p:nvPr userDrawn="1"/>
          </p:nvSpPr>
          <p:spPr bwMode="auto">
            <a:xfrm>
              <a:off x="1661" y="-14"/>
              <a:ext cx="25" cy="149"/>
            </a:xfrm>
            <a:prstGeom prst="rect">
              <a:avLst/>
            </a:prstGeom>
            <a:solidFill>
              <a:srgbClr val="797D9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0" name="Rectangle 264"/>
            <p:cNvSpPr>
              <a:spLocks noChangeArrowheads="1"/>
            </p:cNvSpPr>
            <p:nvPr userDrawn="1"/>
          </p:nvSpPr>
          <p:spPr bwMode="auto">
            <a:xfrm>
              <a:off x="1688" y="-14"/>
              <a:ext cx="25" cy="149"/>
            </a:xfrm>
            <a:prstGeom prst="rect">
              <a:avLst/>
            </a:prstGeom>
            <a:solidFill>
              <a:srgbClr val="7B7E9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1" name="Rectangle 265"/>
            <p:cNvSpPr>
              <a:spLocks noChangeArrowheads="1"/>
            </p:cNvSpPr>
            <p:nvPr userDrawn="1"/>
          </p:nvSpPr>
          <p:spPr bwMode="auto">
            <a:xfrm>
              <a:off x="1710" y="-14"/>
              <a:ext cx="33" cy="149"/>
            </a:xfrm>
            <a:prstGeom prst="rect">
              <a:avLst/>
            </a:prstGeom>
            <a:solidFill>
              <a:srgbClr val="7C809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2" name="Rectangle 266"/>
            <p:cNvSpPr>
              <a:spLocks noChangeArrowheads="1"/>
            </p:cNvSpPr>
            <p:nvPr userDrawn="1"/>
          </p:nvSpPr>
          <p:spPr bwMode="auto">
            <a:xfrm>
              <a:off x="1743" y="-14"/>
              <a:ext cx="25" cy="149"/>
            </a:xfrm>
            <a:prstGeom prst="rect">
              <a:avLst/>
            </a:prstGeom>
            <a:solidFill>
              <a:srgbClr val="7E819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3" name="Rectangle 267"/>
            <p:cNvSpPr>
              <a:spLocks noChangeArrowheads="1"/>
            </p:cNvSpPr>
            <p:nvPr userDrawn="1"/>
          </p:nvSpPr>
          <p:spPr bwMode="auto">
            <a:xfrm>
              <a:off x="1771" y="-14"/>
              <a:ext cx="27" cy="149"/>
            </a:xfrm>
            <a:prstGeom prst="rect">
              <a:avLst/>
            </a:prstGeom>
            <a:solidFill>
              <a:srgbClr val="80839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4" name="Rectangle 268"/>
            <p:cNvSpPr>
              <a:spLocks noChangeArrowheads="1"/>
            </p:cNvSpPr>
            <p:nvPr userDrawn="1"/>
          </p:nvSpPr>
          <p:spPr bwMode="auto">
            <a:xfrm>
              <a:off x="1798" y="-14"/>
              <a:ext cx="31" cy="149"/>
            </a:xfrm>
            <a:prstGeom prst="rect">
              <a:avLst/>
            </a:prstGeom>
            <a:solidFill>
              <a:srgbClr val="81859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5" name="Rectangle 269"/>
            <p:cNvSpPr>
              <a:spLocks noChangeArrowheads="1"/>
            </p:cNvSpPr>
            <p:nvPr userDrawn="1"/>
          </p:nvSpPr>
          <p:spPr bwMode="auto">
            <a:xfrm>
              <a:off x="1832" y="-14"/>
              <a:ext cx="27" cy="149"/>
            </a:xfrm>
            <a:prstGeom prst="rect">
              <a:avLst/>
            </a:prstGeom>
            <a:solidFill>
              <a:srgbClr val="83869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6" name="Rectangle 270"/>
            <p:cNvSpPr>
              <a:spLocks noChangeArrowheads="1"/>
            </p:cNvSpPr>
            <p:nvPr userDrawn="1"/>
          </p:nvSpPr>
          <p:spPr bwMode="auto">
            <a:xfrm>
              <a:off x="1859" y="-14"/>
              <a:ext cx="25" cy="149"/>
            </a:xfrm>
            <a:prstGeom prst="rect">
              <a:avLst/>
            </a:prstGeom>
            <a:solidFill>
              <a:srgbClr val="85889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7" name="Rectangle 271"/>
            <p:cNvSpPr>
              <a:spLocks noChangeArrowheads="1"/>
            </p:cNvSpPr>
            <p:nvPr userDrawn="1"/>
          </p:nvSpPr>
          <p:spPr bwMode="auto">
            <a:xfrm>
              <a:off x="1886" y="-14"/>
              <a:ext cx="25" cy="149"/>
            </a:xfrm>
            <a:prstGeom prst="rect">
              <a:avLst/>
            </a:prstGeom>
            <a:solidFill>
              <a:srgbClr val="868A9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8" name="Rectangle 272"/>
            <p:cNvSpPr>
              <a:spLocks noChangeArrowheads="1"/>
            </p:cNvSpPr>
            <p:nvPr userDrawn="1"/>
          </p:nvSpPr>
          <p:spPr bwMode="auto">
            <a:xfrm>
              <a:off x="1908" y="-14"/>
              <a:ext cx="34" cy="149"/>
            </a:xfrm>
            <a:prstGeom prst="rect">
              <a:avLst/>
            </a:prstGeom>
            <a:solidFill>
              <a:srgbClr val="888B9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9" name="Rectangle 273"/>
            <p:cNvSpPr>
              <a:spLocks noChangeArrowheads="1"/>
            </p:cNvSpPr>
            <p:nvPr userDrawn="1"/>
          </p:nvSpPr>
          <p:spPr bwMode="auto">
            <a:xfrm>
              <a:off x="1942" y="-14"/>
              <a:ext cx="22" cy="149"/>
            </a:xfrm>
            <a:prstGeom prst="rect">
              <a:avLst/>
            </a:prstGeom>
            <a:solidFill>
              <a:srgbClr val="898D9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0" name="Rectangle 274"/>
            <p:cNvSpPr>
              <a:spLocks noChangeArrowheads="1"/>
            </p:cNvSpPr>
            <p:nvPr userDrawn="1"/>
          </p:nvSpPr>
          <p:spPr bwMode="auto">
            <a:xfrm>
              <a:off x="1964" y="-14"/>
              <a:ext cx="27" cy="149"/>
            </a:xfrm>
            <a:prstGeom prst="rect">
              <a:avLst/>
            </a:prstGeom>
            <a:solidFill>
              <a:srgbClr val="8B8E9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1" name="Rectangle 275"/>
            <p:cNvSpPr>
              <a:spLocks noChangeArrowheads="1"/>
            </p:cNvSpPr>
            <p:nvPr userDrawn="1"/>
          </p:nvSpPr>
          <p:spPr bwMode="auto">
            <a:xfrm>
              <a:off x="1991" y="-14"/>
              <a:ext cx="36" cy="149"/>
            </a:xfrm>
            <a:prstGeom prst="rect">
              <a:avLst/>
            </a:prstGeom>
            <a:solidFill>
              <a:srgbClr val="8D909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2" name="Rectangle 276"/>
            <p:cNvSpPr>
              <a:spLocks noChangeArrowheads="1"/>
            </p:cNvSpPr>
            <p:nvPr userDrawn="1"/>
          </p:nvSpPr>
          <p:spPr bwMode="auto">
            <a:xfrm>
              <a:off x="2030" y="-14"/>
              <a:ext cx="25" cy="149"/>
            </a:xfrm>
            <a:prstGeom prst="rect">
              <a:avLst/>
            </a:prstGeom>
            <a:solidFill>
              <a:srgbClr val="8F91A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3" name="Rectangle 277"/>
            <p:cNvSpPr>
              <a:spLocks noChangeArrowheads="1"/>
            </p:cNvSpPr>
            <p:nvPr userDrawn="1"/>
          </p:nvSpPr>
          <p:spPr bwMode="auto">
            <a:xfrm>
              <a:off x="2052" y="-14"/>
              <a:ext cx="25" cy="149"/>
            </a:xfrm>
            <a:prstGeom prst="rect">
              <a:avLst/>
            </a:prstGeom>
            <a:solidFill>
              <a:srgbClr val="9093A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4" name="Rectangle 278"/>
            <p:cNvSpPr>
              <a:spLocks noChangeArrowheads="1"/>
            </p:cNvSpPr>
            <p:nvPr userDrawn="1"/>
          </p:nvSpPr>
          <p:spPr bwMode="auto">
            <a:xfrm>
              <a:off x="2079" y="-14"/>
              <a:ext cx="39" cy="149"/>
            </a:xfrm>
            <a:prstGeom prst="rect">
              <a:avLst/>
            </a:prstGeom>
            <a:solidFill>
              <a:srgbClr val="9295A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5" name="Rectangle 279"/>
            <p:cNvSpPr>
              <a:spLocks noChangeArrowheads="1"/>
            </p:cNvSpPr>
            <p:nvPr userDrawn="1"/>
          </p:nvSpPr>
          <p:spPr bwMode="auto">
            <a:xfrm>
              <a:off x="2118" y="-14"/>
              <a:ext cx="25" cy="149"/>
            </a:xfrm>
            <a:prstGeom prst="rect">
              <a:avLst/>
            </a:prstGeom>
            <a:solidFill>
              <a:srgbClr val="9496A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6" name="Rectangle 280"/>
            <p:cNvSpPr>
              <a:spLocks noChangeArrowheads="1"/>
            </p:cNvSpPr>
            <p:nvPr userDrawn="1"/>
          </p:nvSpPr>
          <p:spPr bwMode="auto">
            <a:xfrm>
              <a:off x="2140" y="-14"/>
              <a:ext cx="22" cy="149"/>
            </a:xfrm>
            <a:prstGeom prst="rect">
              <a:avLst/>
            </a:prstGeom>
            <a:solidFill>
              <a:srgbClr val="9598A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7" name="Rectangle 281"/>
            <p:cNvSpPr>
              <a:spLocks noChangeArrowheads="1"/>
            </p:cNvSpPr>
            <p:nvPr userDrawn="1"/>
          </p:nvSpPr>
          <p:spPr bwMode="auto">
            <a:xfrm>
              <a:off x="2162" y="-14"/>
              <a:ext cx="28" cy="149"/>
            </a:xfrm>
            <a:prstGeom prst="rect">
              <a:avLst/>
            </a:prstGeom>
            <a:solidFill>
              <a:srgbClr val="9699A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8" name="Rectangle 282"/>
            <p:cNvSpPr>
              <a:spLocks noChangeArrowheads="1"/>
            </p:cNvSpPr>
            <p:nvPr userDrawn="1"/>
          </p:nvSpPr>
          <p:spPr bwMode="auto">
            <a:xfrm>
              <a:off x="2190" y="-14"/>
              <a:ext cx="25" cy="149"/>
            </a:xfrm>
            <a:prstGeom prst="rect">
              <a:avLst/>
            </a:prstGeom>
            <a:solidFill>
              <a:srgbClr val="989BA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9" name="Rectangle 283"/>
            <p:cNvSpPr>
              <a:spLocks noChangeArrowheads="1"/>
            </p:cNvSpPr>
            <p:nvPr userDrawn="1"/>
          </p:nvSpPr>
          <p:spPr bwMode="auto">
            <a:xfrm>
              <a:off x="2217" y="-14"/>
              <a:ext cx="25" cy="149"/>
            </a:xfrm>
            <a:prstGeom prst="rect">
              <a:avLst/>
            </a:prstGeom>
            <a:solidFill>
              <a:srgbClr val="9A9CA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0" name="Rectangle 284"/>
            <p:cNvSpPr>
              <a:spLocks noChangeArrowheads="1"/>
            </p:cNvSpPr>
            <p:nvPr userDrawn="1"/>
          </p:nvSpPr>
          <p:spPr bwMode="auto">
            <a:xfrm>
              <a:off x="2240" y="-14"/>
              <a:ext cx="29" cy="149"/>
            </a:xfrm>
            <a:prstGeom prst="rect">
              <a:avLst/>
            </a:prstGeom>
            <a:solidFill>
              <a:srgbClr val="9B9EA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1" name="Rectangle 285"/>
            <p:cNvSpPr>
              <a:spLocks noChangeArrowheads="1"/>
            </p:cNvSpPr>
            <p:nvPr userDrawn="1"/>
          </p:nvSpPr>
          <p:spPr bwMode="auto">
            <a:xfrm>
              <a:off x="2272" y="-14"/>
              <a:ext cx="28" cy="149"/>
            </a:xfrm>
            <a:prstGeom prst="rect">
              <a:avLst/>
            </a:prstGeom>
            <a:solidFill>
              <a:srgbClr val="9D9FA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2" name="Rectangle 286"/>
            <p:cNvSpPr>
              <a:spLocks noChangeArrowheads="1"/>
            </p:cNvSpPr>
            <p:nvPr userDrawn="1"/>
          </p:nvSpPr>
          <p:spPr bwMode="auto">
            <a:xfrm>
              <a:off x="2300" y="-14"/>
              <a:ext cx="38" cy="149"/>
            </a:xfrm>
            <a:prstGeom prst="rect">
              <a:avLst/>
            </a:prstGeom>
            <a:solidFill>
              <a:srgbClr val="9FA1A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3" name="Rectangle 287"/>
            <p:cNvSpPr>
              <a:spLocks noChangeArrowheads="1"/>
            </p:cNvSpPr>
            <p:nvPr userDrawn="1"/>
          </p:nvSpPr>
          <p:spPr bwMode="auto">
            <a:xfrm>
              <a:off x="2338" y="-14"/>
              <a:ext cx="23" cy="149"/>
            </a:xfrm>
            <a:prstGeom prst="rect">
              <a:avLst/>
            </a:prstGeom>
            <a:solidFill>
              <a:srgbClr val="A0A3A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4" name="Rectangle 288"/>
            <p:cNvSpPr>
              <a:spLocks noChangeArrowheads="1"/>
            </p:cNvSpPr>
            <p:nvPr userDrawn="1"/>
          </p:nvSpPr>
          <p:spPr bwMode="auto">
            <a:xfrm>
              <a:off x="2361" y="-14"/>
              <a:ext cx="27" cy="149"/>
            </a:xfrm>
            <a:prstGeom prst="rect">
              <a:avLst/>
            </a:prstGeom>
            <a:solidFill>
              <a:srgbClr val="A2A4A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5" name="Rectangle 289"/>
            <p:cNvSpPr>
              <a:spLocks noChangeArrowheads="1"/>
            </p:cNvSpPr>
            <p:nvPr userDrawn="1"/>
          </p:nvSpPr>
          <p:spPr bwMode="auto">
            <a:xfrm>
              <a:off x="2388" y="-14"/>
              <a:ext cx="45" cy="149"/>
            </a:xfrm>
            <a:prstGeom prst="rect">
              <a:avLst/>
            </a:prstGeom>
            <a:solidFill>
              <a:srgbClr val="A4A6B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6" name="Rectangle 290"/>
            <p:cNvSpPr>
              <a:spLocks noChangeArrowheads="1"/>
            </p:cNvSpPr>
            <p:nvPr userDrawn="1"/>
          </p:nvSpPr>
          <p:spPr bwMode="auto">
            <a:xfrm>
              <a:off x="2433" y="-14"/>
              <a:ext cx="25" cy="149"/>
            </a:xfrm>
            <a:prstGeom prst="rect">
              <a:avLst/>
            </a:prstGeom>
            <a:solidFill>
              <a:srgbClr val="A6A8B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7" name="Rectangle 291"/>
            <p:cNvSpPr>
              <a:spLocks noChangeArrowheads="1"/>
            </p:cNvSpPr>
            <p:nvPr userDrawn="1"/>
          </p:nvSpPr>
          <p:spPr bwMode="auto">
            <a:xfrm>
              <a:off x="2459" y="-14"/>
              <a:ext cx="40" cy="149"/>
            </a:xfrm>
            <a:prstGeom prst="rect">
              <a:avLst/>
            </a:prstGeom>
            <a:solidFill>
              <a:srgbClr val="A8AAB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8" name="Rectangle 292"/>
            <p:cNvSpPr>
              <a:spLocks noChangeArrowheads="1"/>
            </p:cNvSpPr>
            <p:nvPr userDrawn="1"/>
          </p:nvSpPr>
          <p:spPr bwMode="auto">
            <a:xfrm>
              <a:off x="2499" y="-14"/>
              <a:ext cx="44" cy="149"/>
            </a:xfrm>
            <a:prstGeom prst="rect">
              <a:avLst/>
            </a:prstGeom>
            <a:solidFill>
              <a:srgbClr val="AAACB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9" name="Rectangle 293"/>
            <p:cNvSpPr>
              <a:spLocks noChangeArrowheads="1"/>
            </p:cNvSpPr>
            <p:nvPr userDrawn="1"/>
          </p:nvSpPr>
          <p:spPr bwMode="auto">
            <a:xfrm>
              <a:off x="2543" y="-14"/>
              <a:ext cx="38" cy="149"/>
            </a:xfrm>
            <a:prstGeom prst="rect">
              <a:avLst/>
            </a:prstGeom>
            <a:solidFill>
              <a:srgbClr val="ACAEB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0" name="Rectangle 294"/>
            <p:cNvSpPr>
              <a:spLocks noChangeArrowheads="1"/>
            </p:cNvSpPr>
            <p:nvPr userDrawn="1"/>
          </p:nvSpPr>
          <p:spPr bwMode="auto">
            <a:xfrm>
              <a:off x="2581" y="-14"/>
              <a:ext cx="22" cy="149"/>
            </a:xfrm>
            <a:prstGeom prst="rect">
              <a:avLst/>
            </a:prstGeom>
            <a:solidFill>
              <a:srgbClr val="AEAFB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1" name="Rectangle 295"/>
            <p:cNvSpPr>
              <a:spLocks noChangeArrowheads="1"/>
            </p:cNvSpPr>
            <p:nvPr userDrawn="1"/>
          </p:nvSpPr>
          <p:spPr bwMode="auto">
            <a:xfrm>
              <a:off x="2603" y="-14"/>
              <a:ext cx="28" cy="149"/>
            </a:xfrm>
            <a:prstGeom prst="rect">
              <a:avLst/>
            </a:prstGeom>
            <a:solidFill>
              <a:srgbClr val="AFB1B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2" name="Rectangle 296"/>
            <p:cNvSpPr>
              <a:spLocks noChangeArrowheads="1"/>
            </p:cNvSpPr>
            <p:nvPr userDrawn="1"/>
          </p:nvSpPr>
          <p:spPr bwMode="auto">
            <a:xfrm>
              <a:off x="2631" y="-14"/>
              <a:ext cx="43" cy="149"/>
            </a:xfrm>
            <a:prstGeom prst="rect">
              <a:avLst/>
            </a:prstGeom>
            <a:solidFill>
              <a:srgbClr val="B1B3B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3" name="Rectangle 297"/>
            <p:cNvSpPr>
              <a:spLocks noChangeArrowheads="1"/>
            </p:cNvSpPr>
            <p:nvPr userDrawn="1"/>
          </p:nvSpPr>
          <p:spPr bwMode="auto">
            <a:xfrm>
              <a:off x="2674" y="-14"/>
              <a:ext cx="37" cy="149"/>
            </a:xfrm>
            <a:prstGeom prst="rect">
              <a:avLst/>
            </a:prstGeom>
            <a:solidFill>
              <a:srgbClr val="B3B5B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4" name="Rectangle 298"/>
            <p:cNvSpPr>
              <a:spLocks noChangeArrowheads="1"/>
            </p:cNvSpPr>
            <p:nvPr userDrawn="1"/>
          </p:nvSpPr>
          <p:spPr bwMode="auto">
            <a:xfrm>
              <a:off x="2714" y="-14"/>
              <a:ext cx="27" cy="149"/>
            </a:xfrm>
            <a:prstGeom prst="rect">
              <a:avLst/>
            </a:prstGeom>
            <a:solidFill>
              <a:srgbClr val="B5B6B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5" name="Rectangle 299"/>
            <p:cNvSpPr>
              <a:spLocks noChangeArrowheads="1"/>
            </p:cNvSpPr>
            <p:nvPr userDrawn="1"/>
          </p:nvSpPr>
          <p:spPr bwMode="auto">
            <a:xfrm>
              <a:off x="2741" y="-14"/>
              <a:ext cx="25" cy="149"/>
            </a:xfrm>
            <a:prstGeom prst="rect">
              <a:avLst/>
            </a:prstGeom>
            <a:solidFill>
              <a:srgbClr val="B7B8C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6" name="Rectangle 300"/>
            <p:cNvSpPr>
              <a:spLocks noChangeArrowheads="1"/>
            </p:cNvSpPr>
            <p:nvPr userDrawn="1"/>
          </p:nvSpPr>
          <p:spPr bwMode="auto">
            <a:xfrm>
              <a:off x="2769" y="-14"/>
              <a:ext cx="38" cy="149"/>
            </a:xfrm>
            <a:prstGeom prst="rect">
              <a:avLst/>
            </a:prstGeom>
            <a:solidFill>
              <a:srgbClr val="B8BAC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7" name="Rectangle 301"/>
            <p:cNvSpPr>
              <a:spLocks noChangeArrowheads="1"/>
            </p:cNvSpPr>
            <p:nvPr userDrawn="1"/>
          </p:nvSpPr>
          <p:spPr bwMode="auto">
            <a:xfrm>
              <a:off x="2807" y="-14"/>
              <a:ext cx="25" cy="149"/>
            </a:xfrm>
            <a:prstGeom prst="rect">
              <a:avLst/>
            </a:prstGeom>
            <a:solidFill>
              <a:srgbClr val="BABBC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8" name="Rectangle 302"/>
            <p:cNvSpPr>
              <a:spLocks noChangeArrowheads="1"/>
            </p:cNvSpPr>
            <p:nvPr userDrawn="1"/>
          </p:nvSpPr>
          <p:spPr bwMode="auto">
            <a:xfrm>
              <a:off x="2829" y="-14"/>
              <a:ext cx="44" cy="149"/>
            </a:xfrm>
            <a:prstGeom prst="rect">
              <a:avLst/>
            </a:prstGeom>
            <a:solidFill>
              <a:srgbClr val="BBBDC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9" name="Rectangle 303"/>
            <p:cNvSpPr>
              <a:spLocks noChangeArrowheads="1"/>
            </p:cNvSpPr>
            <p:nvPr userDrawn="1"/>
          </p:nvSpPr>
          <p:spPr bwMode="auto">
            <a:xfrm>
              <a:off x="2873" y="-14"/>
              <a:ext cx="36" cy="149"/>
            </a:xfrm>
            <a:prstGeom prst="rect">
              <a:avLst/>
            </a:prstGeom>
            <a:solidFill>
              <a:srgbClr val="BDBFC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0" name="Rectangle 304"/>
            <p:cNvSpPr>
              <a:spLocks noChangeArrowheads="1"/>
            </p:cNvSpPr>
            <p:nvPr userDrawn="1"/>
          </p:nvSpPr>
          <p:spPr bwMode="auto">
            <a:xfrm>
              <a:off x="2912" y="-14"/>
              <a:ext cx="27" cy="149"/>
            </a:xfrm>
            <a:prstGeom prst="rect">
              <a:avLst/>
            </a:prstGeom>
            <a:solidFill>
              <a:srgbClr val="BFC0C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1" name="Rectangle 305"/>
            <p:cNvSpPr>
              <a:spLocks noChangeArrowheads="1"/>
            </p:cNvSpPr>
            <p:nvPr userDrawn="1"/>
          </p:nvSpPr>
          <p:spPr bwMode="auto">
            <a:xfrm>
              <a:off x="2939" y="-14"/>
              <a:ext cx="45" cy="149"/>
            </a:xfrm>
            <a:prstGeom prst="rect">
              <a:avLst/>
            </a:prstGeom>
            <a:solidFill>
              <a:srgbClr val="C1C2C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2" name="Rectangle 306"/>
            <p:cNvSpPr>
              <a:spLocks noChangeArrowheads="1"/>
            </p:cNvSpPr>
            <p:nvPr userDrawn="1"/>
          </p:nvSpPr>
          <p:spPr bwMode="auto">
            <a:xfrm>
              <a:off x="2984" y="-14"/>
              <a:ext cx="44" cy="149"/>
            </a:xfrm>
            <a:prstGeom prst="rect">
              <a:avLst/>
            </a:prstGeom>
            <a:solidFill>
              <a:srgbClr val="C3C4C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3" name="Rectangle 307"/>
            <p:cNvSpPr>
              <a:spLocks noChangeArrowheads="1"/>
            </p:cNvSpPr>
            <p:nvPr userDrawn="1"/>
          </p:nvSpPr>
          <p:spPr bwMode="auto">
            <a:xfrm>
              <a:off x="3028" y="-14"/>
              <a:ext cx="44" cy="149"/>
            </a:xfrm>
            <a:prstGeom prst="rect">
              <a:avLst/>
            </a:prstGeom>
            <a:solidFill>
              <a:srgbClr val="C5C6C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4" name="Rectangle 308"/>
            <p:cNvSpPr>
              <a:spLocks noChangeArrowheads="1"/>
            </p:cNvSpPr>
            <p:nvPr userDrawn="1"/>
          </p:nvSpPr>
          <p:spPr bwMode="auto">
            <a:xfrm>
              <a:off x="3072" y="-14"/>
              <a:ext cx="44" cy="149"/>
            </a:xfrm>
            <a:prstGeom prst="rect">
              <a:avLst/>
            </a:prstGeom>
            <a:solidFill>
              <a:srgbClr val="C7C8C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5" name="Rectangle 309"/>
            <p:cNvSpPr>
              <a:spLocks noChangeArrowheads="1"/>
            </p:cNvSpPr>
            <p:nvPr userDrawn="1"/>
          </p:nvSpPr>
          <p:spPr bwMode="auto">
            <a:xfrm>
              <a:off x="3116" y="-14"/>
              <a:ext cx="41" cy="149"/>
            </a:xfrm>
            <a:prstGeom prst="rect">
              <a:avLst/>
            </a:prstGeom>
            <a:solidFill>
              <a:srgbClr val="C9CAD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6" name="Rectangle 310"/>
            <p:cNvSpPr>
              <a:spLocks noChangeArrowheads="1"/>
            </p:cNvSpPr>
            <p:nvPr userDrawn="1"/>
          </p:nvSpPr>
          <p:spPr bwMode="auto">
            <a:xfrm>
              <a:off x="3160" y="-14"/>
              <a:ext cx="44" cy="149"/>
            </a:xfrm>
            <a:prstGeom prst="rect">
              <a:avLst/>
            </a:prstGeom>
            <a:solidFill>
              <a:srgbClr val="CBCCD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7" name="Rectangle 311"/>
            <p:cNvSpPr>
              <a:spLocks noChangeArrowheads="1"/>
            </p:cNvSpPr>
            <p:nvPr userDrawn="1"/>
          </p:nvSpPr>
          <p:spPr bwMode="auto">
            <a:xfrm>
              <a:off x="3204" y="-14"/>
              <a:ext cx="45" cy="149"/>
            </a:xfrm>
            <a:prstGeom prst="rect">
              <a:avLst/>
            </a:prstGeom>
            <a:solidFill>
              <a:srgbClr val="CDCED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8" name="Rectangle 312"/>
            <p:cNvSpPr>
              <a:spLocks noChangeArrowheads="1"/>
            </p:cNvSpPr>
            <p:nvPr userDrawn="1"/>
          </p:nvSpPr>
          <p:spPr bwMode="auto">
            <a:xfrm>
              <a:off x="3249" y="-14"/>
              <a:ext cx="44" cy="149"/>
            </a:xfrm>
            <a:prstGeom prst="rect">
              <a:avLst/>
            </a:prstGeom>
            <a:solidFill>
              <a:srgbClr val="CECFD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9" name="Rectangle 313"/>
            <p:cNvSpPr>
              <a:spLocks noChangeArrowheads="1"/>
            </p:cNvSpPr>
            <p:nvPr userDrawn="1"/>
          </p:nvSpPr>
          <p:spPr bwMode="auto">
            <a:xfrm>
              <a:off x="3293" y="-14"/>
              <a:ext cx="44" cy="149"/>
            </a:xfrm>
            <a:prstGeom prst="rect">
              <a:avLst/>
            </a:prstGeom>
            <a:solidFill>
              <a:srgbClr val="D0D1D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0" name="Rectangle 314"/>
            <p:cNvSpPr>
              <a:spLocks noChangeArrowheads="1"/>
            </p:cNvSpPr>
            <p:nvPr userDrawn="1"/>
          </p:nvSpPr>
          <p:spPr bwMode="auto">
            <a:xfrm>
              <a:off x="3337" y="-14"/>
              <a:ext cx="44" cy="149"/>
            </a:xfrm>
            <a:prstGeom prst="rect">
              <a:avLst/>
            </a:prstGeom>
            <a:solidFill>
              <a:srgbClr val="D2D3D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1" name="Rectangle 315"/>
            <p:cNvSpPr>
              <a:spLocks noChangeArrowheads="1"/>
            </p:cNvSpPr>
            <p:nvPr userDrawn="1"/>
          </p:nvSpPr>
          <p:spPr bwMode="auto">
            <a:xfrm>
              <a:off x="3381" y="-14"/>
              <a:ext cx="43" cy="149"/>
            </a:xfrm>
            <a:prstGeom prst="rect">
              <a:avLst/>
            </a:prstGeom>
            <a:solidFill>
              <a:srgbClr val="D4D5D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2" name="Rectangle 316"/>
            <p:cNvSpPr>
              <a:spLocks noChangeArrowheads="1"/>
            </p:cNvSpPr>
            <p:nvPr userDrawn="1"/>
          </p:nvSpPr>
          <p:spPr bwMode="auto">
            <a:xfrm>
              <a:off x="3424" y="-14"/>
              <a:ext cx="44" cy="149"/>
            </a:xfrm>
            <a:prstGeom prst="rect">
              <a:avLst/>
            </a:prstGeom>
            <a:solidFill>
              <a:srgbClr val="D6D6D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3" name="Rectangle 317"/>
            <p:cNvSpPr>
              <a:spLocks noChangeArrowheads="1"/>
            </p:cNvSpPr>
            <p:nvPr userDrawn="1"/>
          </p:nvSpPr>
          <p:spPr bwMode="auto">
            <a:xfrm>
              <a:off x="3468" y="-14"/>
              <a:ext cx="45" cy="149"/>
            </a:xfrm>
            <a:prstGeom prst="rect">
              <a:avLst/>
            </a:prstGeom>
            <a:solidFill>
              <a:srgbClr val="D7D8D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4" name="Rectangle 318"/>
            <p:cNvSpPr>
              <a:spLocks noChangeArrowheads="1"/>
            </p:cNvSpPr>
            <p:nvPr userDrawn="1"/>
          </p:nvSpPr>
          <p:spPr bwMode="auto">
            <a:xfrm>
              <a:off x="3513" y="-14"/>
              <a:ext cx="66" cy="149"/>
            </a:xfrm>
            <a:prstGeom prst="rect">
              <a:avLst/>
            </a:prstGeom>
            <a:solidFill>
              <a:srgbClr val="D9DAD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5" name="Rectangle 319"/>
            <p:cNvSpPr>
              <a:spLocks noChangeArrowheads="1"/>
            </p:cNvSpPr>
            <p:nvPr userDrawn="1"/>
          </p:nvSpPr>
          <p:spPr bwMode="auto">
            <a:xfrm>
              <a:off x="3579" y="-14"/>
              <a:ext cx="44" cy="149"/>
            </a:xfrm>
            <a:prstGeom prst="rect">
              <a:avLst/>
            </a:prstGeom>
            <a:solidFill>
              <a:srgbClr val="DBDCE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6" name="Rectangle 320"/>
            <p:cNvSpPr>
              <a:spLocks noChangeArrowheads="1"/>
            </p:cNvSpPr>
            <p:nvPr userDrawn="1"/>
          </p:nvSpPr>
          <p:spPr bwMode="auto">
            <a:xfrm>
              <a:off x="3623" y="-14"/>
              <a:ext cx="66" cy="149"/>
            </a:xfrm>
            <a:prstGeom prst="rect">
              <a:avLst/>
            </a:prstGeom>
            <a:solidFill>
              <a:srgbClr val="DDDEE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7" name="Rectangle 321"/>
            <p:cNvSpPr>
              <a:spLocks noChangeArrowheads="1"/>
            </p:cNvSpPr>
            <p:nvPr userDrawn="1"/>
          </p:nvSpPr>
          <p:spPr bwMode="auto">
            <a:xfrm>
              <a:off x="3689" y="-14"/>
              <a:ext cx="44" cy="149"/>
            </a:xfrm>
            <a:prstGeom prst="rect">
              <a:avLst/>
            </a:prstGeom>
            <a:solidFill>
              <a:srgbClr val="DFE0E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8" name="Rectangle 322"/>
            <p:cNvSpPr>
              <a:spLocks noChangeArrowheads="1"/>
            </p:cNvSpPr>
            <p:nvPr userDrawn="1"/>
          </p:nvSpPr>
          <p:spPr bwMode="auto">
            <a:xfrm>
              <a:off x="3733" y="-14"/>
              <a:ext cx="44" cy="149"/>
            </a:xfrm>
            <a:prstGeom prst="rect">
              <a:avLst/>
            </a:prstGeom>
            <a:solidFill>
              <a:srgbClr val="E1E1E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9" name="Rectangle 323"/>
            <p:cNvSpPr>
              <a:spLocks noChangeArrowheads="1"/>
            </p:cNvSpPr>
            <p:nvPr userDrawn="1"/>
          </p:nvSpPr>
          <p:spPr bwMode="auto">
            <a:xfrm>
              <a:off x="3777" y="-14"/>
              <a:ext cx="45" cy="149"/>
            </a:xfrm>
            <a:prstGeom prst="rect">
              <a:avLst/>
            </a:prstGeom>
            <a:solidFill>
              <a:srgbClr val="E2E2E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0" name="Rectangle 324"/>
            <p:cNvSpPr>
              <a:spLocks noChangeArrowheads="1"/>
            </p:cNvSpPr>
            <p:nvPr userDrawn="1"/>
          </p:nvSpPr>
          <p:spPr bwMode="auto">
            <a:xfrm>
              <a:off x="3822" y="-14"/>
              <a:ext cx="44" cy="149"/>
            </a:xfrm>
            <a:prstGeom prst="rect">
              <a:avLst/>
            </a:prstGeom>
            <a:solidFill>
              <a:srgbClr val="E3E4E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1" name="Rectangle 325"/>
            <p:cNvSpPr>
              <a:spLocks noChangeArrowheads="1"/>
            </p:cNvSpPr>
            <p:nvPr userDrawn="1"/>
          </p:nvSpPr>
          <p:spPr bwMode="auto">
            <a:xfrm>
              <a:off x="3866" y="-14"/>
              <a:ext cx="66" cy="149"/>
            </a:xfrm>
            <a:prstGeom prst="rect">
              <a:avLst/>
            </a:prstGeom>
            <a:solidFill>
              <a:srgbClr val="E5E5E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2" name="Rectangle 326"/>
            <p:cNvSpPr>
              <a:spLocks noChangeArrowheads="1"/>
            </p:cNvSpPr>
            <p:nvPr userDrawn="1"/>
          </p:nvSpPr>
          <p:spPr bwMode="auto">
            <a:xfrm>
              <a:off x="3932" y="-14"/>
              <a:ext cx="44" cy="149"/>
            </a:xfrm>
            <a:prstGeom prst="rect">
              <a:avLst/>
            </a:prstGeom>
            <a:solidFill>
              <a:srgbClr val="E6E7E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3" name="Rectangle 327"/>
            <p:cNvSpPr>
              <a:spLocks noChangeArrowheads="1"/>
            </p:cNvSpPr>
            <p:nvPr userDrawn="1"/>
          </p:nvSpPr>
          <p:spPr bwMode="auto">
            <a:xfrm>
              <a:off x="3976" y="-14"/>
              <a:ext cx="66" cy="149"/>
            </a:xfrm>
            <a:prstGeom prst="rect">
              <a:avLst/>
            </a:prstGeom>
            <a:solidFill>
              <a:srgbClr val="E8E8E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4" name="Rectangle 328"/>
            <p:cNvSpPr>
              <a:spLocks noChangeArrowheads="1"/>
            </p:cNvSpPr>
            <p:nvPr userDrawn="1"/>
          </p:nvSpPr>
          <p:spPr bwMode="auto">
            <a:xfrm>
              <a:off x="4042" y="-14"/>
              <a:ext cx="70" cy="149"/>
            </a:xfrm>
            <a:prstGeom prst="rect">
              <a:avLst/>
            </a:prstGeom>
            <a:solidFill>
              <a:srgbClr val="EAEAE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5" name="Rectangle 329"/>
            <p:cNvSpPr>
              <a:spLocks noChangeArrowheads="1"/>
            </p:cNvSpPr>
            <p:nvPr userDrawn="1"/>
          </p:nvSpPr>
          <p:spPr bwMode="auto">
            <a:xfrm>
              <a:off x="4109" y="-14"/>
              <a:ext cx="65" cy="149"/>
            </a:xfrm>
            <a:prstGeom prst="rect">
              <a:avLst/>
            </a:prstGeom>
            <a:solidFill>
              <a:srgbClr val="EBECE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6" name="Rectangle 330"/>
            <p:cNvSpPr>
              <a:spLocks noChangeArrowheads="1"/>
            </p:cNvSpPr>
            <p:nvPr userDrawn="1"/>
          </p:nvSpPr>
          <p:spPr bwMode="auto">
            <a:xfrm>
              <a:off x="4174" y="-14"/>
              <a:ext cx="66" cy="149"/>
            </a:xfrm>
            <a:prstGeom prst="rect">
              <a:avLst/>
            </a:prstGeom>
            <a:solidFill>
              <a:srgbClr val="EDEDE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7" name="Rectangle 331"/>
            <p:cNvSpPr>
              <a:spLocks noChangeArrowheads="1"/>
            </p:cNvSpPr>
            <p:nvPr userDrawn="1"/>
          </p:nvSpPr>
          <p:spPr bwMode="auto">
            <a:xfrm>
              <a:off x="4240" y="-14"/>
              <a:ext cx="69" cy="149"/>
            </a:xfrm>
            <a:prstGeom prst="rect">
              <a:avLst/>
            </a:prstGeom>
            <a:solidFill>
              <a:srgbClr val="EEEFF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8" name="Rectangle 332"/>
            <p:cNvSpPr>
              <a:spLocks noChangeArrowheads="1"/>
            </p:cNvSpPr>
            <p:nvPr userDrawn="1"/>
          </p:nvSpPr>
          <p:spPr bwMode="auto">
            <a:xfrm>
              <a:off x="4306" y="-14"/>
              <a:ext cx="89" cy="149"/>
            </a:xfrm>
            <a:prstGeom prst="rect">
              <a:avLst/>
            </a:prstGeom>
            <a:solidFill>
              <a:srgbClr val="F0F0F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9" name="Rectangle 333"/>
            <p:cNvSpPr>
              <a:spLocks noChangeArrowheads="1"/>
            </p:cNvSpPr>
            <p:nvPr userDrawn="1"/>
          </p:nvSpPr>
          <p:spPr bwMode="auto">
            <a:xfrm>
              <a:off x="4395" y="-14"/>
              <a:ext cx="85" cy="149"/>
            </a:xfrm>
            <a:prstGeom prst="rect">
              <a:avLst/>
            </a:prstGeom>
            <a:solidFill>
              <a:srgbClr val="F2F2F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0" name="Rectangle 334"/>
            <p:cNvSpPr>
              <a:spLocks noChangeArrowheads="1"/>
            </p:cNvSpPr>
            <p:nvPr userDrawn="1"/>
          </p:nvSpPr>
          <p:spPr bwMode="auto">
            <a:xfrm>
              <a:off x="4483" y="-14"/>
              <a:ext cx="69" cy="149"/>
            </a:xfrm>
            <a:prstGeom prst="rect">
              <a:avLst/>
            </a:prstGeom>
            <a:solidFill>
              <a:srgbClr val="F3F3F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1" name="Rectangle 335"/>
            <p:cNvSpPr>
              <a:spLocks noChangeArrowheads="1"/>
            </p:cNvSpPr>
            <p:nvPr userDrawn="1"/>
          </p:nvSpPr>
          <p:spPr bwMode="auto">
            <a:xfrm>
              <a:off x="4549" y="-14"/>
              <a:ext cx="89" cy="149"/>
            </a:xfrm>
            <a:prstGeom prst="rect">
              <a:avLst/>
            </a:prstGeom>
            <a:solidFill>
              <a:srgbClr val="F4F5F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2" name="Rectangle 336"/>
            <p:cNvSpPr>
              <a:spLocks noChangeArrowheads="1"/>
            </p:cNvSpPr>
            <p:nvPr userDrawn="1"/>
          </p:nvSpPr>
          <p:spPr bwMode="auto">
            <a:xfrm>
              <a:off x="4638" y="-14"/>
              <a:ext cx="110" cy="149"/>
            </a:xfrm>
            <a:prstGeom prst="rect">
              <a:avLst/>
            </a:prstGeom>
            <a:solidFill>
              <a:srgbClr val="F6F6F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3" name="Rectangle 337"/>
            <p:cNvSpPr>
              <a:spLocks noChangeArrowheads="1"/>
            </p:cNvSpPr>
            <p:nvPr userDrawn="1"/>
          </p:nvSpPr>
          <p:spPr bwMode="auto">
            <a:xfrm>
              <a:off x="4748" y="-14"/>
              <a:ext cx="88" cy="149"/>
            </a:xfrm>
            <a:prstGeom prst="rect">
              <a:avLst/>
            </a:prstGeom>
            <a:solidFill>
              <a:srgbClr val="F7F8F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4" name="Rectangle 338"/>
            <p:cNvSpPr>
              <a:spLocks noChangeArrowheads="1"/>
            </p:cNvSpPr>
            <p:nvPr userDrawn="1"/>
          </p:nvSpPr>
          <p:spPr bwMode="auto">
            <a:xfrm>
              <a:off x="4836" y="-14"/>
              <a:ext cx="129" cy="149"/>
            </a:xfrm>
            <a:prstGeom prst="rect">
              <a:avLst/>
            </a:prstGeom>
            <a:solidFill>
              <a:srgbClr val="F9F9F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5" name="Rectangle 339"/>
            <p:cNvSpPr>
              <a:spLocks noChangeArrowheads="1"/>
            </p:cNvSpPr>
            <p:nvPr userDrawn="1"/>
          </p:nvSpPr>
          <p:spPr bwMode="auto">
            <a:xfrm>
              <a:off x="4968" y="-14"/>
              <a:ext cx="154" cy="149"/>
            </a:xfrm>
            <a:prstGeom prst="rect">
              <a:avLst/>
            </a:prstGeom>
            <a:solidFill>
              <a:srgbClr val="FAFAF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6" name="Rectangle 340"/>
            <p:cNvSpPr>
              <a:spLocks noChangeArrowheads="1"/>
            </p:cNvSpPr>
            <p:nvPr userDrawn="1"/>
          </p:nvSpPr>
          <p:spPr bwMode="auto">
            <a:xfrm>
              <a:off x="5122" y="-14"/>
              <a:ext cx="221" cy="149"/>
            </a:xfrm>
            <a:prstGeom prst="rect">
              <a:avLst/>
            </a:prstGeom>
            <a:solidFill>
              <a:srgbClr val="FCFCF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7" name="Rectangle 341"/>
            <p:cNvSpPr>
              <a:spLocks noChangeArrowheads="1"/>
            </p:cNvSpPr>
            <p:nvPr userDrawn="1"/>
          </p:nvSpPr>
          <p:spPr bwMode="auto">
            <a:xfrm>
              <a:off x="5343" y="-14"/>
              <a:ext cx="199" cy="149"/>
            </a:xfrm>
            <a:prstGeom prst="rect">
              <a:avLst/>
            </a:prstGeom>
            <a:solidFill>
              <a:srgbClr val="FDFDF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8" name="Rectangle 342"/>
            <p:cNvSpPr>
              <a:spLocks noChangeArrowheads="1"/>
            </p:cNvSpPr>
            <p:nvPr userDrawn="1"/>
          </p:nvSpPr>
          <p:spPr bwMode="auto">
            <a:xfrm>
              <a:off x="5542" y="-14"/>
              <a:ext cx="100" cy="14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149" name="Freeform 353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11616269" y="-27513"/>
            <a:ext cx="4642558" cy="319617"/>
          </a:xfrm>
          <a:custGeom>
            <a:avLst/>
            <a:gdLst>
              <a:gd name="T0" fmla="*/ 0 w 1612"/>
              <a:gd name="T1" fmla="*/ 0 h 164"/>
              <a:gd name="T2" fmla="*/ 2147483646 w 1612"/>
              <a:gd name="T3" fmla="*/ 2147483646 h 164"/>
              <a:gd name="T4" fmla="*/ 2147483646 w 1612"/>
              <a:gd name="T5" fmla="*/ 2147483646 h 164"/>
              <a:gd name="T6" fmla="*/ 2147483646 w 1612"/>
              <a:gd name="T7" fmla="*/ 0 h 164"/>
              <a:gd name="T8" fmla="*/ 0 w 1612"/>
              <a:gd name="T9" fmla="*/ 0 h 1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12"/>
              <a:gd name="T16" fmla="*/ 0 h 164"/>
              <a:gd name="T17" fmla="*/ 1612 w 1612"/>
              <a:gd name="T18" fmla="*/ 164 h 1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12" h="164">
                <a:moveTo>
                  <a:pt x="0" y="0"/>
                </a:moveTo>
                <a:lnTo>
                  <a:pt x="95" y="164"/>
                </a:lnTo>
                <a:lnTo>
                  <a:pt x="1612" y="164"/>
                </a:lnTo>
                <a:lnTo>
                  <a:pt x="1612" y="0"/>
                </a:lnTo>
                <a:lnTo>
                  <a:pt x="0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lIns="123451" tIns="61724" rIns="123451" bIns="61724"/>
          <a:lstStyle/>
          <a:p>
            <a:pPr>
              <a:defRPr/>
            </a:pPr>
            <a:endParaRPr lang="ru-RU"/>
          </a:p>
        </p:txBody>
      </p:sp>
      <p:sp>
        <p:nvSpPr>
          <p:cNvPr id="150" name="AutoShape 196"/>
          <p:cNvSpPr>
            <a:spLocks noChangeAspect="1" noChangeArrowheads="1" noTextEdit="1"/>
          </p:cNvSpPr>
          <p:nvPr>
            <p:custDataLst>
              <p:tags r:id="rId4"/>
            </p:custDataLst>
          </p:nvPr>
        </p:nvSpPr>
        <p:spPr bwMode="auto">
          <a:xfrm>
            <a:off x="-11260" y="-35955"/>
            <a:ext cx="16309623" cy="345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452" tIns="60729" rIns="121452" bIns="60729"/>
          <a:lstStyle/>
          <a:p>
            <a:pPr>
              <a:defRPr/>
            </a:pPr>
            <a:endParaRPr lang="ru-RU"/>
          </a:p>
        </p:txBody>
      </p:sp>
      <p:grpSp>
        <p:nvGrpSpPr>
          <p:cNvPr id="151" name="Group 355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8475" y="8822298"/>
            <a:ext cx="16250356" cy="351367"/>
            <a:chOff x="3" y="4085"/>
            <a:chExt cx="5643" cy="163"/>
          </a:xfrm>
        </p:grpSpPr>
        <p:sp>
          <p:nvSpPr>
            <p:cNvPr id="152" name="Rectangle 36"/>
            <p:cNvSpPr>
              <a:spLocks noChangeArrowheads="1"/>
            </p:cNvSpPr>
            <p:nvPr userDrawn="1">
              <p:custDataLst>
                <p:tags r:id="rId11"/>
              </p:custDataLst>
            </p:nvPr>
          </p:nvSpPr>
          <p:spPr bwMode="auto">
            <a:xfrm flipH="1">
              <a:off x="3" y="4087"/>
              <a:ext cx="5636" cy="161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2203" tIns="46098" rIns="92203" bIns="46098" anchor="ctr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3" name="Freeform 354"/>
            <p:cNvSpPr>
              <a:spLocks/>
            </p:cNvSpPr>
            <p:nvPr userDrawn="1"/>
          </p:nvSpPr>
          <p:spPr bwMode="auto">
            <a:xfrm flipV="1">
              <a:off x="4034" y="4085"/>
              <a:ext cx="1612" cy="163"/>
            </a:xfrm>
            <a:custGeom>
              <a:avLst/>
              <a:gdLst>
                <a:gd name="T0" fmla="*/ 0 w 1612"/>
                <a:gd name="T1" fmla="*/ 0 h 164"/>
                <a:gd name="T2" fmla="*/ 95 w 1612"/>
                <a:gd name="T3" fmla="*/ 131 h 164"/>
                <a:gd name="T4" fmla="*/ 1612 w 1612"/>
                <a:gd name="T5" fmla="*/ 131 h 164"/>
                <a:gd name="T6" fmla="*/ 1612 w 1612"/>
                <a:gd name="T7" fmla="*/ 0 h 164"/>
                <a:gd name="T8" fmla="*/ 0 w 1612"/>
                <a:gd name="T9" fmla="*/ 0 h 1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12"/>
                <a:gd name="T16" fmla="*/ 0 h 164"/>
                <a:gd name="T17" fmla="*/ 1612 w 1612"/>
                <a:gd name="T18" fmla="*/ 164 h 1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12" h="164">
                  <a:moveTo>
                    <a:pt x="0" y="0"/>
                  </a:moveTo>
                  <a:lnTo>
                    <a:pt x="95" y="164"/>
                  </a:lnTo>
                  <a:lnTo>
                    <a:pt x="1612" y="164"/>
                  </a:lnTo>
                  <a:lnTo>
                    <a:pt x="161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 rot="10800000" lIns="92939" tIns="46470" rIns="92939" bIns="46470"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154" name="McK Slide Elements"/>
          <p:cNvGrpSpPr>
            <a:grpSpLocks/>
          </p:cNvGrpSpPr>
          <p:nvPr/>
        </p:nvGrpSpPr>
        <p:grpSpPr bwMode="auto">
          <a:xfrm>
            <a:off x="222971" y="723905"/>
            <a:ext cx="15632290" cy="8384117"/>
            <a:chOff x="77" y="335"/>
            <a:chExt cx="5429" cy="3882"/>
          </a:xfrm>
        </p:grpSpPr>
        <p:sp>
          <p:nvSpPr>
            <p:cNvPr id="155" name="McK Measure" hidden="1"/>
            <p:cNvSpPr txBox="1">
              <a:spLocks noChangeArrowheads="1"/>
            </p:cNvSpPr>
            <p:nvPr userDrawn="1"/>
          </p:nvSpPr>
          <p:spPr bwMode="auto">
            <a:xfrm>
              <a:off x="77" y="335"/>
              <a:ext cx="5429" cy="15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>
              <a:spAutoFit/>
            </a:bodyPr>
            <a:lstStyle>
              <a:lvl1pPr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2100" dirty="0">
                  <a:solidFill>
                    <a:srgbClr val="000000"/>
                  </a:solidFill>
                  <a:cs typeface="Arial" charset="0"/>
                </a:rPr>
                <a:t>Unit of measure</a:t>
              </a:r>
            </a:p>
          </p:txBody>
        </p:sp>
        <p:sp>
          <p:nvSpPr>
            <p:cNvPr id="156" name="McK Footnote" hidden="1"/>
            <p:cNvSpPr txBox="1">
              <a:spLocks noChangeArrowheads="1"/>
            </p:cNvSpPr>
            <p:nvPr userDrawn="1"/>
          </p:nvSpPr>
          <p:spPr bwMode="auto">
            <a:xfrm>
              <a:off x="79" y="3966"/>
              <a:ext cx="5145" cy="251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 anchor="b">
              <a:spAutoFit/>
            </a:bodyPr>
            <a:lstStyle>
              <a:lvl1pPr marL="822325" indent="-822325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</a:t>
              </a:r>
              <a:r>
                <a:rPr lang="en-US" sz="1600" dirty="0">
                  <a:solidFill>
                    <a:srgbClr val="000000"/>
                  </a:solidFill>
                  <a:cs typeface="Arial" charset="0"/>
                </a:rPr>
                <a:t>*</a:t>
              </a: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Сноска</a:t>
              </a:r>
              <a:endParaRPr lang="en-US" sz="1600" dirty="0">
                <a:solidFill>
                  <a:srgbClr val="000000"/>
                </a:solidFill>
                <a:cs typeface="Arial" charset="0"/>
              </a:endParaRPr>
            </a:p>
            <a:p>
              <a:pPr eaLnBrk="1" hangingPunct="1">
                <a:spcBef>
                  <a:spcPct val="20000"/>
                </a:spcBef>
                <a:defRPr/>
              </a:pP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Источник</a:t>
              </a:r>
              <a:r>
                <a:rPr lang="en-US" sz="1600" dirty="0">
                  <a:solidFill>
                    <a:srgbClr val="000000"/>
                  </a:solidFill>
                  <a:cs typeface="Arial" charset="0"/>
                </a:rPr>
                <a:t>:</a:t>
              </a: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Источник</a:t>
              </a:r>
              <a:endParaRPr lang="en-US" sz="1600" dirty="0">
                <a:solidFill>
                  <a:srgbClr val="000000"/>
                </a:solidFill>
                <a:cs typeface="Arial" charset="0"/>
              </a:endParaRPr>
            </a:p>
          </p:txBody>
        </p:sp>
      </p:grpSp>
      <p:sp>
        <p:nvSpPr>
          <p:cNvPr id="157" name="Working Draft" hidden="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 rot="5400000">
            <a:off x="14973069" y="3688158"/>
            <a:ext cx="2314736" cy="123111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defTabSz="9334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800" dirty="0">
                <a:solidFill>
                  <a:srgbClr val="000000"/>
                </a:solidFill>
                <a:cs typeface="Arial" charset="0"/>
              </a:rPr>
              <a:t>Working Draft - Last Modified 09/06/2006 21:40:09</a:t>
            </a:r>
          </a:p>
        </p:txBody>
      </p:sp>
      <p:sp>
        <p:nvSpPr>
          <p:cNvPr id="158" name="Printed" hidden="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 rot="5400000">
            <a:off x="15476386" y="5738149"/>
            <a:ext cx="1308050" cy="123111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defTabSz="9334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800" dirty="0">
                <a:solidFill>
                  <a:srgbClr val="000000"/>
                </a:solidFill>
                <a:cs typeface="Arial" charset="0"/>
              </a:rPr>
              <a:t>Printed 08/06/2006 17:52:59</a:t>
            </a:r>
          </a:p>
        </p:txBody>
      </p:sp>
      <p:graphicFrame>
        <p:nvGraphicFramePr>
          <p:cNvPr id="159" name="AutoShape 218"/>
          <p:cNvGraphicFramePr>
            <a:graphicFrameLocks/>
          </p:cNvGraphicFramePr>
          <p:nvPr>
            <p:custDataLst>
              <p:tags r:id="rId8"/>
            </p:custDataLst>
          </p:nvPr>
        </p:nvGraphicFramePr>
        <p:xfrm>
          <a:off x="2852" y="5"/>
          <a:ext cx="287867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5953" name="think-cell Slide" r:id="rId13" imgW="0" imgH="0" progId="">
                  <p:embed/>
                </p:oleObj>
              </mc:Choice>
              <mc:Fallback>
                <p:oleObj name="think-cell Slide" r:id="rId13" imgW="0" imgH="0" progId="">
                  <p:embed/>
                  <p:pic>
                    <p:nvPicPr>
                      <p:cNvPr id="0" name="AutoShape 709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2" y="5"/>
                        <a:ext cx="287867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217423" y="313267"/>
            <a:ext cx="15637932" cy="167481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60" name="pg num"/>
          <p:cNvSpPr>
            <a:spLocks noGrp="1" noChangeArrowheads="1"/>
          </p:cNvSpPr>
          <p:nvPr>
            <p:ph type="sldNum" sz="quarter" idx="10"/>
            <p:custDataLst>
              <p:tags r:id="rId9"/>
            </p:custDataLst>
          </p:nvPr>
        </p:nvSpPr>
        <p:spPr/>
        <p:txBody>
          <a:bodyPr/>
          <a:lstStyle>
            <a:lvl1pPr>
              <a:defRPr smtClean="0">
                <a:cs typeface="Arial" charset="0"/>
              </a:defRPr>
            </a:lvl1pPr>
          </a:lstStyle>
          <a:p>
            <a:pPr>
              <a:defRPr/>
            </a:pPr>
            <a:fld id="{A8BED5EA-33E3-49E8-8857-BD6C3EC4FCA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61" name="doc id"/>
          <p:cNvSpPr>
            <a:spLocks noGrp="1" noChangeArrowheads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32023" y="1496508"/>
            <a:ext cx="12192000" cy="318346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32023" y="4802724"/>
            <a:ext cx="12192000" cy="220768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77" indent="0" algn="ctr">
              <a:buNone/>
              <a:defRPr sz="2100"/>
            </a:lvl2pPr>
            <a:lvl3pPr marL="914350" indent="0" algn="ctr">
              <a:buNone/>
              <a:defRPr sz="1700"/>
            </a:lvl3pPr>
            <a:lvl4pPr marL="1371527" indent="0" algn="ctr">
              <a:buNone/>
              <a:defRPr sz="1600"/>
            </a:lvl4pPr>
            <a:lvl5pPr marL="1828705" indent="0" algn="ctr">
              <a:buNone/>
              <a:defRPr sz="1600"/>
            </a:lvl5pPr>
            <a:lvl6pPr marL="2285877" indent="0" algn="ctr">
              <a:buNone/>
              <a:defRPr sz="1600"/>
            </a:lvl6pPr>
            <a:lvl7pPr marL="2743053" indent="0" algn="ctr">
              <a:buNone/>
              <a:defRPr sz="1600"/>
            </a:lvl7pPr>
            <a:lvl8pPr marL="3200230" indent="0" algn="ctr">
              <a:buNone/>
              <a:defRPr sz="1600"/>
            </a:lvl8pPr>
            <a:lvl9pPr marL="3657407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7BF89C-A8A6-4B0E-A302-F02FE0B4E857}" type="datetime1">
              <a:rPr lang="ru-RU" smtClean="0"/>
              <a:pPr>
                <a:defRPr/>
              </a:pPr>
              <a:t>27.02.2023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054E288-C24B-42D3-95BB-C4A7F28F058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6C1F18-0AA1-48E1-9130-F2F4EA3772C2}" type="datetime1">
              <a:rPr lang="ru-RU" smtClean="0"/>
              <a:pPr>
                <a:defRPr/>
              </a:pPr>
              <a:t>27.02.2023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38F25AA-5C3F-4F38-BFA9-30D9B2D5C2E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9140" y="2279671"/>
            <a:ext cx="14020800" cy="3803649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09140" y="6119337"/>
            <a:ext cx="14020800" cy="2000249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7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1435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37152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5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0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1C9CA2-DBED-4C7D-84BC-E5C08A998309}" type="datetime1">
              <a:rPr lang="ru-RU" smtClean="0"/>
              <a:pPr>
                <a:defRPr/>
              </a:pPr>
              <a:t>27.02.2023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CBCD7E6-2A41-4ADE-B136-FD0B611C295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17602" y="2434167"/>
            <a:ext cx="6908800" cy="5801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229624" y="2434167"/>
            <a:ext cx="6908800" cy="5801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CD7654-D446-43A0-ACAB-F1DB40857A64}" type="datetime1">
              <a:rPr lang="ru-RU" smtClean="0"/>
              <a:pPr>
                <a:defRPr/>
              </a:pPr>
              <a:t>27.02.2023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54247C6-325F-4AA4-95FA-1C01DCE2940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9743" y="486852"/>
            <a:ext cx="14020800" cy="176741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19747" y="2241562"/>
            <a:ext cx="6877049" cy="10985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100" b="1"/>
            </a:lvl2pPr>
            <a:lvl3pPr marL="914350" indent="0">
              <a:buNone/>
              <a:defRPr sz="1700" b="1"/>
            </a:lvl3pPr>
            <a:lvl4pPr marL="1371527" indent="0">
              <a:buNone/>
              <a:defRPr sz="1600" b="1"/>
            </a:lvl4pPr>
            <a:lvl5pPr marL="1828705" indent="0">
              <a:buNone/>
              <a:defRPr sz="1600" b="1"/>
            </a:lvl5pPr>
            <a:lvl6pPr marL="2285877" indent="0">
              <a:buNone/>
              <a:defRPr sz="1600" b="1"/>
            </a:lvl6pPr>
            <a:lvl7pPr marL="2743053" indent="0">
              <a:buNone/>
              <a:defRPr sz="1600" b="1"/>
            </a:lvl7pPr>
            <a:lvl8pPr marL="3200230" indent="0">
              <a:buNone/>
              <a:defRPr sz="1600" b="1"/>
            </a:lvl8pPr>
            <a:lvl9pPr marL="3657407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119747" y="3340100"/>
            <a:ext cx="6877049" cy="4912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8229659" y="2241562"/>
            <a:ext cx="6910917" cy="10985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100" b="1"/>
            </a:lvl2pPr>
            <a:lvl3pPr marL="914350" indent="0">
              <a:buNone/>
              <a:defRPr sz="1700" b="1"/>
            </a:lvl3pPr>
            <a:lvl4pPr marL="1371527" indent="0">
              <a:buNone/>
              <a:defRPr sz="1600" b="1"/>
            </a:lvl4pPr>
            <a:lvl5pPr marL="1828705" indent="0">
              <a:buNone/>
              <a:defRPr sz="1600" b="1"/>
            </a:lvl5pPr>
            <a:lvl6pPr marL="2285877" indent="0">
              <a:buNone/>
              <a:defRPr sz="1600" b="1"/>
            </a:lvl6pPr>
            <a:lvl7pPr marL="2743053" indent="0">
              <a:buNone/>
              <a:defRPr sz="1600" b="1"/>
            </a:lvl7pPr>
            <a:lvl8pPr marL="3200230" indent="0">
              <a:buNone/>
              <a:defRPr sz="1600" b="1"/>
            </a:lvl8pPr>
            <a:lvl9pPr marL="3657407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8229659" y="3340100"/>
            <a:ext cx="6910917" cy="4912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06CE21-FBFF-43E8-9DE7-3C20B2962013}" type="datetime1">
              <a:rPr lang="ru-RU" smtClean="0"/>
              <a:pPr>
                <a:defRPr/>
              </a:pPr>
              <a:t>27.02.2023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2284BEC-8824-4C78-B58B-DDE658A6B6C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B8F895-B704-4D59-BD52-6DBCA85E4AAA}" type="datetime1">
              <a:rPr lang="ru-RU" smtClean="0"/>
              <a:pPr>
                <a:defRPr/>
              </a:pPr>
              <a:t>27.02.2023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73B02A4-F8EA-4FDE-88B5-3F2B0C3E25C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fad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0B83BC-4423-44B1-92A9-32E4979E3D60}" type="datetime1">
              <a:rPr lang="ru-RU" smtClean="0"/>
              <a:pPr>
                <a:defRPr/>
              </a:pPr>
              <a:t>27.02.2023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480814" y="8475165"/>
            <a:ext cx="4625625" cy="486833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A280A2F-3A19-4FA9-A856-C8EF52A8812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9734" y="609600"/>
            <a:ext cx="5242985" cy="2133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10966" y="1316586"/>
            <a:ext cx="8229602" cy="6498167"/>
          </a:xfrm>
        </p:spPr>
        <p:txBody>
          <a:bodyPr/>
          <a:lstStyle>
            <a:lvl1pPr>
              <a:defRPr sz="32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19734" y="2743203"/>
            <a:ext cx="5242985" cy="5082117"/>
          </a:xfrm>
        </p:spPr>
        <p:txBody>
          <a:bodyPr/>
          <a:lstStyle>
            <a:lvl1pPr marL="0" indent="0">
              <a:buNone/>
              <a:defRPr sz="1600"/>
            </a:lvl1pPr>
            <a:lvl2pPr marL="457177" indent="0">
              <a:buNone/>
              <a:defRPr sz="1400"/>
            </a:lvl2pPr>
            <a:lvl3pPr marL="914350" indent="0">
              <a:buNone/>
              <a:defRPr sz="1300"/>
            </a:lvl3pPr>
            <a:lvl4pPr marL="1371527" indent="0">
              <a:buNone/>
              <a:defRPr sz="1000"/>
            </a:lvl4pPr>
            <a:lvl5pPr marL="1828705" indent="0">
              <a:buNone/>
              <a:defRPr sz="1000"/>
            </a:lvl5pPr>
            <a:lvl6pPr marL="2285877" indent="0">
              <a:buNone/>
              <a:defRPr sz="1000"/>
            </a:lvl6pPr>
            <a:lvl7pPr marL="2743053" indent="0">
              <a:buNone/>
              <a:defRPr sz="1000"/>
            </a:lvl7pPr>
            <a:lvl8pPr marL="3200230" indent="0">
              <a:buNone/>
              <a:defRPr sz="1000"/>
            </a:lvl8pPr>
            <a:lvl9pPr marL="3657407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496691-1189-4FA8-82F8-4CA9EBBD6C2A}" type="datetime1">
              <a:rPr lang="ru-RU" smtClean="0"/>
              <a:pPr>
                <a:defRPr/>
              </a:pPr>
              <a:t>27.02.2023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8F3B594-F2F5-46C1-B925-8D9AD292408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9734" y="609600"/>
            <a:ext cx="5242985" cy="2133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910966" y="1316586"/>
            <a:ext cx="8229602" cy="6498167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77" indent="0">
              <a:buNone/>
              <a:defRPr sz="2900"/>
            </a:lvl2pPr>
            <a:lvl3pPr marL="914350" indent="0">
              <a:buNone/>
              <a:defRPr sz="2400"/>
            </a:lvl3pPr>
            <a:lvl4pPr marL="1371527" indent="0">
              <a:buNone/>
              <a:defRPr sz="2100"/>
            </a:lvl4pPr>
            <a:lvl5pPr marL="1828705" indent="0">
              <a:buNone/>
              <a:defRPr sz="2100"/>
            </a:lvl5pPr>
            <a:lvl6pPr marL="2285877" indent="0">
              <a:buNone/>
              <a:defRPr sz="2100"/>
            </a:lvl6pPr>
            <a:lvl7pPr marL="2743053" indent="0">
              <a:buNone/>
              <a:defRPr sz="2100"/>
            </a:lvl7pPr>
            <a:lvl8pPr marL="3200230" indent="0">
              <a:buNone/>
              <a:defRPr sz="2100"/>
            </a:lvl8pPr>
            <a:lvl9pPr marL="3657407" indent="0">
              <a:buNone/>
              <a:defRPr sz="2100"/>
            </a:lvl9pPr>
          </a:lstStyle>
          <a:p>
            <a:pPr lv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19734" y="2743203"/>
            <a:ext cx="5242985" cy="5082117"/>
          </a:xfrm>
        </p:spPr>
        <p:txBody>
          <a:bodyPr/>
          <a:lstStyle>
            <a:lvl1pPr marL="0" indent="0">
              <a:buNone/>
              <a:defRPr sz="1600"/>
            </a:lvl1pPr>
            <a:lvl2pPr marL="457177" indent="0">
              <a:buNone/>
              <a:defRPr sz="1400"/>
            </a:lvl2pPr>
            <a:lvl3pPr marL="914350" indent="0">
              <a:buNone/>
              <a:defRPr sz="1300"/>
            </a:lvl3pPr>
            <a:lvl4pPr marL="1371527" indent="0">
              <a:buNone/>
              <a:defRPr sz="1000"/>
            </a:lvl4pPr>
            <a:lvl5pPr marL="1828705" indent="0">
              <a:buNone/>
              <a:defRPr sz="1000"/>
            </a:lvl5pPr>
            <a:lvl6pPr marL="2285877" indent="0">
              <a:buNone/>
              <a:defRPr sz="1000"/>
            </a:lvl6pPr>
            <a:lvl7pPr marL="2743053" indent="0">
              <a:buNone/>
              <a:defRPr sz="1000"/>
            </a:lvl7pPr>
            <a:lvl8pPr marL="3200230" indent="0">
              <a:buNone/>
              <a:defRPr sz="1000"/>
            </a:lvl8pPr>
            <a:lvl9pPr marL="3657407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1269BC-CBC0-48F0-A09D-92A0C28F5AF6}" type="datetime1">
              <a:rPr lang="ru-RU" smtClean="0"/>
              <a:pPr>
                <a:defRPr/>
              </a:pPr>
              <a:t>27.02.2023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7FF3666-6248-4776-835D-B08886142FF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EED596-5743-4A29-852E-D019336A0E7C}" type="datetime1">
              <a:rPr lang="ru-RU" smtClean="0"/>
              <a:pPr>
                <a:defRPr/>
              </a:pPr>
              <a:t>27.02.2023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480814" y="8475165"/>
            <a:ext cx="4625625" cy="486833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8AAC45A1-0930-4202-A38A-B6511A278AA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fad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152F5E-A9D9-4DBF-9B43-EA4CBC5DF96F}" type="datetime1">
              <a:rPr lang="ru-RU" smtClean="0"/>
              <a:pPr>
                <a:defRPr/>
              </a:pPr>
              <a:t>27.02.2023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A5E407E-F2BA-468A-85D0-A9D0BD8458F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fad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633218" y="486839"/>
            <a:ext cx="3505198" cy="774911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17618" y="486839"/>
            <a:ext cx="10312402" cy="77491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D025C3-DD2D-4849-9045-09AAE2825777}" type="datetime1">
              <a:rPr lang="ru-RU" smtClean="0"/>
              <a:pPr>
                <a:defRPr/>
              </a:pPr>
              <a:t>27.02.2023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4D39EAD-F187-4ED7-8182-86BE4AA2DFD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fad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43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-11261" y="-29632"/>
            <a:ext cx="16258823" cy="321733"/>
            <a:chOff x="-4" y="-14"/>
            <a:chExt cx="5646" cy="149"/>
          </a:xfrm>
        </p:grpSpPr>
        <p:sp>
          <p:nvSpPr>
            <p:cNvPr id="4" name="Rectangle 198"/>
            <p:cNvSpPr>
              <a:spLocks noChangeArrowheads="1"/>
            </p:cNvSpPr>
            <p:nvPr userDrawn="1"/>
          </p:nvSpPr>
          <p:spPr bwMode="auto">
            <a:xfrm>
              <a:off x="-4" y="-14"/>
              <a:ext cx="3" cy="149"/>
            </a:xfrm>
            <a:prstGeom prst="rect">
              <a:avLst/>
            </a:prstGeom>
            <a:solidFill>
              <a:srgbClr val="0029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" name="Rectangle 199"/>
            <p:cNvSpPr>
              <a:spLocks noChangeArrowheads="1"/>
            </p:cNvSpPr>
            <p:nvPr userDrawn="1"/>
          </p:nvSpPr>
          <p:spPr bwMode="auto">
            <a:xfrm>
              <a:off x="-1" y="-14"/>
              <a:ext cx="4" cy="149"/>
            </a:xfrm>
            <a:prstGeom prst="rect">
              <a:avLst/>
            </a:prstGeom>
            <a:solidFill>
              <a:srgbClr val="0229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" name="Rectangle 200"/>
            <p:cNvSpPr>
              <a:spLocks noChangeArrowheads="1"/>
            </p:cNvSpPr>
            <p:nvPr userDrawn="1"/>
          </p:nvSpPr>
          <p:spPr bwMode="auto">
            <a:xfrm>
              <a:off x="3" y="-14"/>
              <a:ext cx="4" cy="149"/>
            </a:xfrm>
            <a:prstGeom prst="rect">
              <a:avLst/>
            </a:prstGeom>
            <a:solidFill>
              <a:srgbClr val="0429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" name="Rectangle 201"/>
            <p:cNvSpPr>
              <a:spLocks noChangeArrowheads="1"/>
            </p:cNvSpPr>
            <p:nvPr userDrawn="1"/>
          </p:nvSpPr>
          <p:spPr bwMode="auto">
            <a:xfrm>
              <a:off x="7" y="-14"/>
              <a:ext cx="3" cy="149"/>
            </a:xfrm>
            <a:prstGeom prst="rect">
              <a:avLst/>
            </a:prstGeom>
            <a:solidFill>
              <a:srgbClr val="06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" name="Rectangle 202"/>
            <p:cNvSpPr>
              <a:spLocks noChangeArrowheads="1"/>
            </p:cNvSpPr>
            <p:nvPr userDrawn="1"/>
          </p:nvSpPr>
          <p:spPr bwMode="auto">
            <a:xfrm>
              <a:off x="10" y="-14"/>
              <a:ext cx="4" cy="149"/>
            </a:xfrm>
            <a:prstGeom prst="rect">
              <a:avLst/>
            </a:prstGeom>
            <a:solidFill>
              <a:srgbClr val="08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" name="Rectangle 203"/>
            <p:cNvSpPr>
              <a:spLocks noChangeArrowheads="1"/>
            </p:cNvSpPr>
            <p:nvPr userDrawn="1"/>
          </p:nvSpPr>
          <p:spPr bwMode="auto">
            <a:xfrm>
              <a:off x="14" y="-14"/>
              <a:ext cx="6" cy="149"/>
            </a:xfrm>
            <a:prstGeom prst="rect">
              <a:avLst/>
            </a:prstGeom>
            <a:solidFill>
              <a:srgbClr val="0A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" name="Rectangle 204"/>
            <p:cNvSpPr>
              <a:spLocks noChangeArrowheads="1"/>
            </p:cNvSpPr>
            <p:nvPr userDrawn="1"/>
          </p:nvSpPr>
          <p:spPr bwMode="auto">
            <a:xfrm>
              <a:off x="20" y="-14"/>
              <a:ext cx="15" cy="149"/>
            </a:xfrm>
            <a:prstGeom prst="rect">
              <a:avLst/>
            </a:prstGeom>
            <a:solidFill>
              <a:srgbClr val="0C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" name="Rectangle 205"/>
            <p:cNvSpPr>
              <a:spLocks noChangeArrowheads="1"/>
            </p:cNvSpPr>
            <p:nvPr userDrawn="1"/>
          </p:nvSpPr>
          <p:spPr bwMode="auto">
            <a:xfrm>
              <a:off x="32" y="-14"/>
              <a:ext cx="11" cy="149"/>
            </a:xfrm>
            <a:prstGeom prst="rect">
              <a:avLst/>
            </a:prstGeom>
            <a:solidFill>
              <a:srgbClr val="0E2B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" name="Rectangle 206"/>
            <p:cNvSpPr>
              <a:spLocks noChangeArrowheads="1"/>
            </p:cNvSpPr>
            <p:nvPr userDrawn="1"/>
          </p:nvSpPr>
          <p:spPr bwMode="auto">
            <a:xfrm>
              <a:off x="43" y="-14"/>
              <a:ext cx="15" cy="149"/>
            </a:xfrm>
            <a:prstGeom prst="rect">
              <a:avLst/>
            </a:prstGeom>
            <a:solidFill>
              <a:srgbClr val="102B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" name="Rectangle 207"/>
            <p:cNvSpPr>
              <a:spLocks noChangeArrowheads="1"/>
            </p:cNvSpPr>
            <p:nvPr userDrawn="1"/>
          </p:nvSpPr>
          <p:spPr bwMode="auto">
            <a:xfrm>
              <a:off x="58" y="-14"/>
              <a:ext cx="18" cy="149"/>
            </a:xfrm>
            <a:prstGeom prst="rect">
              <a:avLst/>
            </a:prstGeom>
            <a:solidFill>
              <a:srgbClr val="122C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" name="Rectangle 208"/>
            <p:cNvSpPr>
              <a:spLocks noChangeArrowheads="1"/>
            </p:cNvSpPr>
            <p:nvPr userDrawn="1"/>
          </p:nvSpPr>
          <p:spPr bwMode="auto">
            <a:xfrm>
              <a:off x="73" y="-14"/>
              <a:ext cx="16" cy="149"/>
            </a:xfrm>
            <a:prstGeom prst="rect">
              <a:avLst/>
            </a:prstGeom>
            <a:solidFill>
              <a:srgbClr val="142D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" name="Rectangle 209"/>
            <p:cNvSpPr>
              <a:spLocks noChangeArrowheads="1"/>
            </p:cNvSpPr>
            <p:nvPr userDrawn="1"/>
          </p:nvSpPr>
          <p:spPr bwMode="auto">
            <a:xfrm>
              <a:off x="89" y="-14"/>
              <a:ext cx="22" cy="149"/>
            </a:xfrm>
            <a:prstGeom prst="rect">
              <a:avLst/>
            </a:prstGeom>
            <a:solidFill>
              <a:srgbClr val="162D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" name="Rectangle 210"/>
            <p:cNvSpPr>
              <a:spLocks noChangeArrowheads="1"/>
            </p:cNvSpPr>
            <p:nvPr userDrawn="1"/>
          </p:nvSpPr>
          <p:spPr bwMode="auto">
            <a:xfrm>
              <a:off x="111" y="-14"/>
              <a:ext cx="28" cy="149"/>
            </a:xfrm>
            <a:prstGeom prst="rect">
              <a:avLst/>
            </a:prstGeom>
            <a:solidFill>
              <a:srgbClr val="182D6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" name="Rectangle 211"/>
            <p:cNvSpPr>
              <a:spLocks noChangeArrowheads="1"/>
            </p:cNvSpPr>
            <p:nvPr userDrawn="1"/>
          </p:nvSpPr>
          <p:spPr bwMode="auto">
            <a:xfrm>
              <a:off x="139" y="-14"/>
              <a:ext cx="25" cy="149"/>
            </a:xfrm>
            <a:prstGeom prst="rect">
              <a:avLst/>
            </a:prstGeom>
            <a:solidFill>
              <a:srgbClr val="1A2F6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8" name="Rectangle 212"/>
            <p:cNvSpPr>
              <a:spLocks noChangeArrowheads="1"/>
            </p:cNvSpPr>
            <p:nvPr userDrawn="1"/>
          </p:nvSpPr>
          <p:spPr bwMode="auto">
            <a:xfrm>
              <a:off x="167" y="-14"/>
              <a:ext cx="24" cy="149"/>
            </a:xfrm>
            <a:prstGeom prst="rect">
              <a:avLst/>
            </a:prstGeom>
            <a:solidFill>
              <a:srgbClr val="1C306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9" name="Rectangle 213"/>
            <p:cNvSpPr>
              <a:spLocks noChangeArrowheads="1"/>
            </p:cNvSpPr>
            <p:nvPr userDrawn="1"/>
          </p:nvSpPr>
          <p:spPr bwMode="auto">
            <a:xfrm>
              <a:off x="188" y="-14"/>
              <a:ext cx="22" cy="149"/>
            </a:xfrm>
            <a:prstGeom prst="rect">
              <a:avLst/>
            </a:prstGeom>
            <a:solidFill>
              <a:srgbClr val="1E326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0" name="Rectangle 214"/>
            <p:cNvSpPr>
              <a:spLocks noChangeArrowheads="1"/>
            </p:cNvSpPr>
            <p:nvPr userDrawn="1"/>
          </p:nvSpPr>
          <p:spPr bwMode="auto">
            <a:xfrm>
              <a:off x="210" y="-14"/>
              <a:ext cx="25" cy="149"/>
            </a:xfrm>
            <a:prstGeom prst="rect">
              <a:avLst/>
            </a:prstGeom>
            <a:solidFill>
              <a:srgbClr val="20326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1" name="Rectangle 215"/>
            <p:cNvSpPr>
              <a:spLocks noChangeArrowheads="1"/>
            </p:cNvSpPr>
            <p:nvPr userDrawn="1"/>
          </p:nvSpPr>
          <p:spPr bwMode="auto">
            <a:xfrm>
              <a:off x="232" y="-14"/>
              <a:ext cx="40" cy="149"/>
            </a:xfrm>
            <a:prstGeom prst="rect">
              <a:avLst/>
            </a:prstGeom>
            <a:solidFill>
              <a:srgbClr val="22336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2" name="Rectangle 216"/>
            <p:cNvSpPr>
              <a:spLocks noChangeArrowheads="1"/>
            </p:cNvSpPr>
            <p:nvPr userDrawn="1"/>
          </p:nvSpPr>
          <p:spPr bwMode="auto">
            <a:xfrm>
              <a:off x="272" y="-14"/>
              <a:ext cx="22" cy="149"/>
            </a:xfrm>
            <a:prstGeom prst="rect">
              <a:avLst/>
            </a:prstGeom>
            <a:solidFill>
              <a:srgbClr val="24356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3" name="Rectangle 217"/>
            <p:cNvSpPr>
              <a:spLocks noChangeArrowheads="1"/>
            </p:cNvSpPr>
            <p:nvPr userDrawn="1"/>
          </p:nvSpPr>
          <p:spPr bwMode="auto">
            <a:xfrm>
              <a:off x="294" y="-14"/>
              <a:ext cx="25" cy="149"/>
            </a:xfrm>
            <a:prstGeom prst="rect">
              <a:avLst/>
            </a:prstGeom>
            <a:solidFill>
              <a:srgbClr val="26366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4" name="Rectangle 218"/>
            <p:cNvSpPr>
              <a:spLocks noChangeArrowheads="1"/>
            </p:cNvSpPr>
            <p:nvPr userDrawn="1"/>
          </p:nvSpPr>
          <p:spPr bwMode="auto">
            <a:xfrm>
              <a:off x="316" y="-14"/>
              <a:ext cx="25" cy="149"/>
            </a:xfrm>
            <a:prstGeom prst="rect">
              <a:avLst/>
            </a:prstGeom>
            <a:solidFill>
              <a:srgbClr val="28376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5" name="Rectangle 219"/>
            <p:cNvSpPr>
              <a:spLocks noChangeArrowheads="1"/>
            </p:cNvSpPr>
            <p:nvPr userDrawn="1"/>
          </p:nvSpPr>
          <p:spPr bwMode="auto">
            <a:xfrm>
              <a:off x="343" y="-14"/>
              <a:ext cx="33" cy="149"/>
            </a:xfrm>
            <a:prstGeom prst="rect">
              <a:avLst/>
            </a:prstGeom>
            <a:solidFill>
              <a:srgbClr val="2A386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6" name="Rectangle 220"/>
            <p:cNvSpPr>
              <a:spLocks noChangeArrowheads="1"/>
            </p:cNvSpPr>
            <p:nvPr userDrawn="1"/>
          </p:nvSpPr>
          <p:spPr bwMode="auto">
            <a:xfrm>
              <a:off x="376" y="-14"/>
              <a:ext cx="25" cy="149"/>
            </a:xfrm>
            <a:prstGeom prst="rect">
              <a:avLst/>
            </a:prstGeom>
            <a:solidFill>
              <a:srgbClr val="2C396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7" name="Rectangle 221"/>
            <p:cNvSpPr>
              <a:spLocks noChangeArrowheads="1"/>
            </p:cNvSpPr>
            <p:nvPr userDrawn="1"/>
          </p:nvSpPr>
          <p:spPr bwMode="auto">
            <a:xfrm>
              <a:off x="403" y="-14"/>
              <a:ext cx="28" cy="149"/>
            </a:xfrm>
            <a:prstGeom prst="rect">
              <a:avLst/>
            </a:prstGeom>
            <a:solidFill>
              <a:srgbClr val="2D3B6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8" name="Rectangle 222"/>
            <p:cNvSpPr>
              <a:spLocks noChangeArrowheads="1"/>
            </p:cNvSpPr>
            <p:nvPr userDrawn="1"/>
          </p:nvSpPr>
          <p:spPr bwMode="auto">
            <a:xfrm>
              <a:off x="431" y="-14"/>
              <a:ext cx="33" cy="149"/>
            </a:xfrm>
            <a:prstGeom prst="rect">
              <a:avLst/>
            </a:prstGeom>
            <a:solidFill>
              <a:srgbClr val="2F3C6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9" name="Rectangle 223"/>
            <p:cNvSpPr>
              <a:spLocks noChangeArrowheads="1"/>
            </p:cNvSpPr>
            <p:nvPr userDrawn="1"/>
          </p:nvSpPr>
          <p:spPr bwMode="auto">
            <a:xfrm>
              <a:off x="464" y="-14"/>
              <a:ext cx="25" cy="149"/>
            </a:xfrm>
            <a:prstGeom prst="rect">
              <a:avLst/>
            </a:prstGeom>
            <a:solidFill>
              <a:srgbClr val="313D6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0" name="Rectangle 224"/>
            <p:cNvSpPr>
              <a:spLocks noChangeArrowheads="1"/>
            </p:cNvSpPr>
            <p:nvPr userDrawn="1"/>
          </p:nvSpPr>
          <p:spPr bwMode="auto">
            <a:xfrm>
              <a:off x="491" y="-14"/>
              <a:ext cx="40" cy="149"/>
            </a:xfrm>
            <a:prstGeom prst="rect">
              <a:avLst/>
            </a:prstGeom>
            <a:solidFill>
              <a:srgbClr val="333F6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1" name="Rectangle 225"/>
            <p:cNvSpPr>
              <a:spLocks noChangeArrowheads="1"/>
            </p:cNvSpPr>
            <p:nvPr userDrawn="1"/>
          </p:nvSpPr>
          <p:spPr bwMode="auto">
            <a:xfrm>
              <a:off x="531" y="-14"/>
              <a:ext cx="25" cy="149"/>
            </a:xfrm>
            <a:prstGeom prst="rect">
              <a:avLst/>
            </a:prstGeom>
            <a:solidFill>
              <a:srgbClr val="35406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2" name="Rectangle 226"/>
            <p:cNvSpPr>
              <a:spLocks noChangeArrowheads="1"/>
            </p:cNvSpPr>
            <p:nvPr userDrawn="1"/>
          </p:nvSpPr>
          <p:spPr bwMode="auto">
            <a:xfrm>
              <a:off x="558" y="-14"/>
              <a:ext cx="27" cy="149"/>
            </a:xfrm>
            <a:prstGeom prst="rect">
              <a:avLst/>
            </a:prstGeom>
            <a:solidFill>
              <a:srgbClr val="37426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3" name="Rectangle 227"/>
            <p:cNvSpPr>
              <a:spLocks noChangeArrowheads="1"/>
            </p:cNvSpPr>
            <p:nvPr userDrawn="1"/>
          </p:nvSpPr>
          <p:spPr bwMode="auto">
            <a:xfrm>
              <a:off x="585" y="-14"/>
              <a:ext cx="23" cy="149"/>
            </a:xfrm>
            <a:prstGeom prst="rect">
              <a:avLst/>
            </a:prstGeom>
            <a:solidFill>
              <a:srgbClr val="38446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4" name="Rectangle 228"/>
            <p:cNvSpPr>
              <a:spLocks noChangeArrowheads="1"/>
            </p:cNvSpPr>
            <p:nvPr userDrawn="1"/>
          </p:nvSpPr>
          <p:spPr bwMode="auto">
            <a:xfrm>
              <a:off x="608" y="-14"/>
              <a:ext cx="38" cy="149"/>
            </a:xfrm>
            <a:prstGeom prst="rect">
              <a:avLst/>
            </a:prstGeom>
            <a:solidFill>
              <a:srgbClr val="3A456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5" name="Rectangle 229"/>
            <p:cNvSpPr>
              <a:spLocks noChangeArrowheads="1"/>
            </p:cNvSpPr>
            <p:nvPr userDrawn="1"/>
          </p:nvSpPr>
          <p:spPr bwMode="auto">
            <a:xfrm>
              <a:off x="646" y="-14"/>
              <a:ext cx="28" cy="149"/>
            </a:xfrm>
            <a:prstGeom prst="rect">
              <a:avLst/>
            </a:prstGeom>
            <a:solidFill>
              <a:srgbClr val="3C476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6" name="Rectangle 230"/>
            <p:cNvSpPr>
              <a:spLocks noChangeArrowheads="1"/>
            </p:cNvSpPr>
            <p:nvPr userDrawn="1"/>
          </p:nvSpPr>
          <p:spPr bwMode="auto">
            <a:xfrm>
              <a:off x="674" y="-14"/>
              <a:ext cx="38" cy="149"/>
            </a:xfrm>
            <a:prstGeom prst="rect">
              <a:avLst/>
            </a:prstGeom>
            <a:solidFill>
              <a:srgbClr val="3E486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7" name="Rectangle 231"/>
            <p:cNvSpPr>
              <a:spLocks noChangeArrowheads="1"/>
            </p:cNvSpPr>
            <p:nvPr userDrawn="1"/>
          </p:nvSpPr>
          <p:spPr bwMode="auto">
            <a:xfrm>
              <a:off x="712" y="-14"/>
              <a:ext cx="25" cy="149"/>
            </a:xfrm>
            <a:prstGeom prst="rect">
              <a:avLst/>
            </a:prstGeom>
            <a:solidFill>
              <a:srgbClr val="404A6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8" name="Rectangle 232"/>
            <p:cNvSpPr>
              <a:spLocks noChangeArrowheads="1"/>
            </p:cNvSpPr>
            <p:nvPr userDrawn="1"/>
          </p:nvSpPr>
          <p:spPr bwMode="auto">
            <a:xfrm>
              <a:off x="740" y="-14"/>
              <a:ext cx="38" cy="149"/>
            </a:xfrm>
            <a:prstGeom prst="rect">
              <a:avLst/>
            </a:prstGeom>
            <a:solidFill>
              <a:srgbClr val="424B6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9" name="Rectangle 233"/>
            <p:cNvSpPr>
              <a:spLocks noChangeArrowheads="1"/>
            </p:cNvSpPr>
            <p:nvPr userDrawn="1"/>
          </p:nvSpPr>
          <p:spPr bwMode="auto">
            <a:xfrm>
              <a:off x="778" y="-14"/>
              <a:ext cx="25" cy="149"/>
            </a:xfrm>
            <a:prstGeom prst="rect">
              <a:avLst/>
            </a:prstGeom>
            <a:solidFill>
              <a:srgbClr val="444D7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0" name="Rectangle 234"/>
            <p:cNvSpPr>
              <a:spLocks noChangeArrowheads="1"/>
            </p:cNvSpPr>
            <p:nvPr userDrawn="1"/>
          </p:nvSpPr>
          <p:spPr bwMode="auto">
            <a:xfrm>
              <a:off x="806" y="-14"/>
              <a:ext cx="33" cy="149"/>
            </a:xfrm>
            <a:prstGeom prst="rect">
              <a:avLst/>
            </a:prstGeom>
            <a:solidFill>
              <a:srgbClr val="464E7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1" name="Rectangle 235"/>
            <p:cNvSpPr>
              <a:spLocks noChangeArrowheads="1"/>
            </p:cNvSpPr>
            <p:nvPr userDrawn="1"/>
          </p:nvSpPr>
          <p:spPr bwMode="auto">
            <a:xfrm>
              <a:off x="839" y="-14"/>
              <a:ext cx="28" cy="149"/>
            </a:xfrm>
            <a:prstGeom prst="rect">
              <a:avLst/>
            </a:prstGeom>
            <a:solidFill>
              <a:srgbClr val="47507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2" name="Rectangle 236"/>
            <p:cNvSpPr>
              <a:spLocks noChangeArrowheads="1"/>
            </p:cNvSpPr>
            <p:nvPr userDrawn="1"/>
          </p:nvSpPr>
          <p:spPr bwMode="auto">
            <a:xfrm>
              <a:off x="867" y="-14"/>
              <a:ext cx="25" cy="149"/>
            </a:xfrm>
            <a:prstGeom prst="rect">
              <a:avLst/>
            </a:prstGeom>
            <a:solidFill>
              <a:srgbClr val="49517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3" name="Rectangle 237"/>
            <p:cNvSpPr>
              <a:spLocks noChangeArrowheads="1"/>
            </p:cNvSpPr>
            <p:nvPr userDrawn="1"/>
          </p:nvSpPr>
          <p:spPr bwMode="auto">
            <a:xfrm>
              <a:off x="895" y="-14"/>
              <a:ext cx="38" cy="149"/>
            </a:xfrm>
            <a:prstGeom prst="rect">
              <a:avLst/>
            </a:prstGeom>
            <a:solidFill>
              <a:srgbClr val="4B537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4" name="Rectangle 238"/>
            <p:cNvSpPr>
              <a:spLocks noChangeArrowheads="1"/>
            </p:cNvSpPr>
            <p:nvPr userDrawn="1"/>
          </p:nvSpPr>
          <p:spPr bwMode="auto">
            <a:xfrm>
              <a:off x="933" y="-14"/>
              <a:ext cx="27" cy="149"/>
            </a:xfrm>
            <a:prstGeom prst="rect">
              <a:avLst/>
            </a:prstGeom>
            <a:solidFill>
              <a:srgbClr val="4D557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5" name="Rectangle 239"/>
            <p:cNvSpPr>
              <a:spLocks noChangeArrowheads="1"/>
            </p:cNvSpPr>
            <p:nvPr userDrawn="1"/>
          </p:nvSpPr>
          <p:spPr bwMode="auto">
            <a:xfrm>
              <a:off x="960" y="-14"/>
              <a:ext cx="30" cy="149"/>
            </a:xfrm>
            <a:prstGeom prst="rect">
              <a:avLst/>
            </a:prstGeom>
            <a:solidFill>
              <a:srgbClr val="4F567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6" name="Rectangle 240"/>
            <p:cNvSpPr>
              <a:spLocks noChangeArrowheads="1"/>
            </p:cNvSpPr>
            <p:nvPr userDrawn="1"/>
          </p:nvSpPr>
          <p:spPr bwMode="auto">
            <a:xfrm>
              <a:off x="993" y="-14"/>
              <a:ext cx="25" cy="149"/>
            </a:xfrm>
            <a:prstGeom prst="rect">
              <a:avLst/>
            </a:prstGeom>
            <a:solidFill>
              <a:srgbClr val="50587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7" name="Rectangle 241"/>
            <p:cNvSpPr>
              <a:spLocks noChangeArrowheads="1"/>
            </p:cNvSpPr>
            <p:nvPr userDrawn="1"/>
          </p:nvSpPr>
          <p:spPr bwMode="auto">
            <a:xfrm>
              <a:off x="1016" y="-14"/>
              <a:ext cx="25" cy="149"/>
            </a:xfrm>
            <a:prstGeom prst="rect">
              <a:avLst/>
            </a:prstGeom>
            <a:solidFill>
              <a:srgbClr val="52597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8" name="Rectangle 242"/>
            <p:cNvSpPr>
              <a:spLocks noChangeArrowheads="1"/>
            </p:cNvSpPr>
            <p:nvPr userDrawn="1"/>
          </p:nvSpPr>
          <p:spPr bwMode="auto">
            <a:xfrm>
              <a:off x="1043" y="-14"/>
              <a:ext cx="39" cy="149"/>
            </a:xfrm>
            <a:prstGeom prst="rect">
              <a:avLst/>
            </a:prstGeom>
            <a:solidFill>
              <a:srgbClr val="545B7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9" name="Rectangle 243"/>
            <p:cNvSpPr>
              <a:spLocks noChangeArrowheads="1"/>
            </p:cNvSpPr>
            <p:nvPr userDrawn="1"/>
          </p:nvSpPr>
          <p:spPr bwMode="auto">
            <a:xfrm>
              <a:off x="1082" y="-14"/>
              <a:ext cx="28" cy="149"/>
            </a:xfrm>
            <a:prstGeom prst="rect">
              <a:avLst/>
            </a:prstGeom>
            <a:solidFill>
              <a:srgbClr val="565C7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0" name="Rectangle 244"/>
            <p:cNvSpPr>
              <a:spLocks noChangeArrowheads="1"/>
            </p:cNvSpPr>
            <p:nvPr userDrawn="1"/>
          </p:nvSpPr>
          <p:spPr bwMode="auto">
            <a:xfrm>
              <a:off x="1110" y="-14"/>
              <a:ext cx="25" cy="149"/>
            </a:xfrm>
            <a:prstGeom prst="rect">
              <a:avLst/>
            </a:prstGeom>
            <a:solidFill>
              <a:srgbClr val="585E7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1" name="Rectangle 245"/>
            <p:cNvSpPr>
              <a:spLocks noChangeArrowheads="1"/>
            </p:cNvSpPr>
            <p:nvPr userDrawn="1"/>
          </p:nvSpPr>
          <p:spPr bwMode="auto">
            <a:xfrm>
              <a:off x="1136" y="-14"/>
              <a:ext cx="25" cy="149"/>
            </a:xfrm>
            <a:prstGeom prst="rect">
              <a:avLst/>
            </a:prstGeom>
            <a:solidFill>
              <a:srgbClr val="59607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2" name="Rectangle 246"/>
            <p:cNvSpPr>
              <a:spLocks noChangeArrowheads="1"/>
            </p:cNvSpPr>
            <p:nvPr userDrawn="1"/>
          </p:nvSpPr>
          <p:spPr bwMode="auto">
            <a:xfrm>
              <a:off x="1159" y="-14"/>
              <a:ext cx="35" cy="149"/>
            </a:xfrm>
            <a:prstGeom prst="rect">
              <a:avLst/>
            </a:prstGeom>
            <a:solidFill>
              <a:srgbClr val="5B617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3" name="Rectangle 247"/>
            <p:cNvSpPr>
              <a:spLocks noChangeArrowheads="1"/>
            </p:cNvSpPr>
            <p:nvPr userDrawn="1"/>
          </p:nvSpPr>
          <p:spPr bwMode="auto">
            <a:xfrm>
              <a:off x="1197" y="-14"/>
              <a:ext cx="28" cy="149"/>
            </a:xfrm>
            <a:prstGeom prst="rect">
              <a:avLst/>
            </a:prstGeom>
            <a:solidFill>
              <a:srgbClr val="5D637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4" name="Rectangle 248"/>
            <p:cNvSpPr>
              <a:spLocks noChangeArrowheads="1"/>
            </p:cNvSpPr>
            <p:nvPr userDrawn="1"/>
          </p:nvSpPr>
          <p:spPr bwMode="auto">
            <a:xfrm>
              <a:off x="1225" y="-14"/>
              <a:ext cx="22" cy="149"/>
            </a:xfrm>
            <a:prstGeom prst="rect">
              <a:avLst/>
            </a:prstGeom>
            <a:solidFill>
              <a:srgbClr val="5E657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5" name="Rectangle 249"/>
            <p:cNvSpPr>
              <a:spLocks noChangeArrowheads="1"/>
            </p:cNvSpPr>
            <p:nvPr userDrawn="1"/>
          </p:nvSpPr>
          <p:spPr bwMode="auto">
            <a:xfrm>
              <a:off x="1247" y="-14"/>
              <a:ext cx="38" cy="149"/>
            </a:xfrm>
            <a:prstGeom prst="rect">
              <a:avLst/>
            </a:prstGeom>
            <a:solidFill>
              <a:srgbClr val="60668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6" name="Rectangle 250"/>
            <p:cNvSpPr>
              <a:spLocks noChangeArrowheads="1"/>
            </p:cNvSpPr>
            <p:nvPr userDrawn="1"/>
          </p:nvSpPr>
          <p:spPr bwMode="auto">
            <a:xfrm>
              <a:off x="1285" y="-14"/>
              <a:ext cx="28" cy="149"/>
            </a:xfrm>
            <a:prstGeom prst="rect">
              <a:avLst/>
            </a:prstGeom>
            <a:solidFill>
              <a:srgbClr val="62688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7" name="Rectangle 251"/>
            <p:cNvSpPr>
              <a:spLocks noChangeArrowheads="1"/>
            </p:cNvSpPr>
            <p:nvPr userDrawn="1"/>
          </p:nvSpPr>
          <p:spPr bwMode="auto">
            <a:xfrm>
              <a:off x="1313" y="-14"/>
              <a:ext cx="22" cy="149"/>
            </a:xfrm>
            <a:prstGeom prst="rect">
              <a:avLst/>
            </a:prstGeom>
            <a:solidFill>
              <a:srgbClr val="64698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8" name="Rectangle 252"/>
            <p:cNvSpPr>
              <a:spLocks noChangeArrowheads="1"/>
            </p:cNvSpPr>
            <p:nvPr userDrawn="1"/>
          </p:nvSpPr>
          <p:spPr bwMode="auto">
            <a:xfrm>
              <a:off x="1335" y="-14"/>
              <a:ext cx="25" cy="149"/>
            </a:xfrm>
            <a:prstGeom prst="rect">
              <a:avLst/>
            </a:prstGeom>
            <a:solidFill>
              <a:srgbClr val="656B8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9" name="Rectangle 253"/>
            <p:cNvSpPr>
              <a:spLocks noChangeArrowheads="1"/>
            </p:cNvSpPr>
            <p:nvPr userDrawn="1"/>
          </p:nvSpPr>
          <p:spPr bwMode="auto">
            <a:xfrm>
              <a:off x="1357" y="-14"/>
              <a:ext cx="39" cy="149"/>
            </a:xfrm>
            <a:prstGeom prst="rect">
              <a:avLst/>
            </a:prstGeom>
            <a:solidFill>
              <a:srgbClr val="676C8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0" name="Rectangle 254"/>
            <p:cNvSpPr>
              <a:spLocks noChangeArrowheads="1"/>
            </p:cNvSpPr>
            <p:nvPr userDrawn="1"/>
          </p:nvSpPr>
          <p:spPr bwMode="auto">
            <a:xfrm>
              <a:off x="1396" y="-14"/>
              <a:ext cx="25" cy="149"/>
            </a:xfrm>
            <a:prstGeom prst="rect">
              <a:avLst/>
            </a:prstGeom>
            <a:solidFill>
              <a:srgbClr val="696E8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1" name="Rectangle 255"/>
            <p:cNvSpPr>
              <a:spLocks noChangeArrowheads="1"/>
            </p:cNvSpPr>
            <p:nvPr userDrawn="1"/>
          </p:nvSpPr>
          <p:spPr bwMode="auto">
            <a:xfrm>
              <a:off x="1424" y="-14"/>
              <a:ext cx="32" cy="149"/>
            </a:xfrm>
            <a:prstGeom prst="rect">
              <a:avLst/>
            </a:prstGeom>
            <a:solidFill>
              <a:srgbClr val="6B6F8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2" name="Rectangle 256"/>
            <p:cNvSpPr>
              <a:spLocks noChangeArrowheads="1"/>
            </p:cNvSpPr>
            <p:nvPr userDrawn="1"/>
          </p:nvSpPr>
          <p:spPr bwMode="auto">
            <a:xfrm>
              <a:off x="1456" y="-14"/>
              <a:ext cx="25" cy="149"/>
            </a:xfrm>
            <a:prstGeom prst="rect">
              <a:avLst/>
            </a:prstGeom>
            <a:solidFill>
              <a:srgbClr val="6C718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3" name="Rectangle 257"/>
            <p:cNvSpPr>
              <a:spLocks noChangeArrowheads="1"/>
            </p:cNvSpPr>
            <p:nvPr userDrawn="1"/>
          </p:nvSpPr>
          <p:spPr bwMode="auto">
            <a:xfrm>
              <a:off x="1484" y="-14"/>
              <a:ext cx="28" cy="149"/>
            </a:xfrm>
            <a:prstGeom prst="rect">
              <a:avLst/>
            </a:prstGeom>
            <a:solidFill>
              <a:srgbClr val="6E738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4" name="Rectangle 258"/>
            <p:cNvSpPr>
              <a:spLocks noChangeArrowheads="1"/>
            </p:cNvSpPr>
            <p:nvPr userDrawn="1"/>
          </p:nvSpPr>
          <p:spPr bwMode="auto">
            <a:xfrm>
              <a:off x="1512" y="-14"/>
              <a:ext cx="32" cy="149"/>
            </a:xfrm>
            <a:prstGeom prst="rect">
              <a:avLst/>
            </a:prstGeom>
            <a:solidFill>
              <a:srgbClr val="70748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5" name="Rectangle 259"/>
            <p:cNvSpPr>
              <a:spLocks noChangeArrowheads="1"/>
            </p:cNvSpPr>
            <p:nvPr userDrawn="1"/>
          </p:nvSpPr>
          <p:spPr bwMode="auto">
            <a:xfrm>
              <a:off x="1544" y="-14"/>
              <a:ext cx="25" cy="149"/>
            </a:xfrm>
            <a:prstGeom prst="rect">
              <a:avLst/>
            </a:prstGeom>
            <a:solidFill>
              <a:srgbClr val="72768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6" name="Rectangle 260"/>
            <p:cNvSpPr>
              <a:spLocks noChangeArrowheads="1"/>
            </p:cNvSpPr>
            <p:nvPr userDrawn="1"/>
          </p:nvSpPr>
          <p:spPr bwMode="auto">
            <a:xfrm>
              <a:off x="1572" y="-14"/>
              <a:ext cx="39" cy="149"/>
            </a:xfrm>
            <a:prstGeom prst="rect">
              <a:avLst/>
            </a:prstGeom>
            <a:solidFill>
              <a:srgbClr val="74788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7" name="Rectangle 261"/>
            <p:cNvSpPr>
              <a:spLocks noChangeArrowheads="1"/>
            </p:cNvSpPr>
            <p:nvPr userDrawn="1"/>
          </p:nvSpPr>
          <p:spPr bwMode="auto">
            <a:xfrm>
              <a:off x="1611" y="-14"/>
              <a:ext cx="22" cy="149"/>
            </a:xfrm>
            <a:prstGeom prst="rect">
              <a:avLst/>
            </a:prstGeom>
            <a:solidFill>
              <a:srgbClr val="757A8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8" name="Rectangle 262"/>
            <p:cNvSpPr>
              <a:spLocks noChangeArrowheads="1"/>
            </p:cNvSpPr>
            <p:nvPr userDrawn="1"/>
          </p:nvSpPr>
          <p:spPr bwMode="auto">
            <a:xfrm>
              <a:off x="1633" y="-14"/>
              <a:ext cx="28" cy="149"/>
            </a:xfrm>
            <a:prstGeom prst="rect">
              <a:avLst/>
            </a:prstGeom>
            <a:solidFill>
              <a:srgbClr val="777B8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9" name="Rectangle 263"/>
            <p:cNvSpPr>
              <a:spLocks noChangeArrowheads="1"/>
            </p:cNvSpPr>
            <p:nvPr userDrawn="1"/>
          </p:nvSpPr>
          <p:spPr bwMode="auto">
            <a:xfrm>
              <a:off x="1661" y="-14"/>
              <a:ext cx="25" cy="149"/>
            </a:xfrm>
            <a:prstGeom prst="rect">
              <a:avLst/>
            </a:prstGeom>
            <a:solidFill>
              <a:srgbClr val="797D9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0" name="Rectangle 264"/>
            <p:cNvSpPr>
              <a:spLocks noChangeArrowheads="1"/>
            </p:cNvSpPr>
            <p:nvPr userDrawn="1"/>
          </p:nvSpPr>
          <p:spPr bwMode="auto">
            <a:xfrm>
              <a:off x="1688" y="-14"/>
              <a:ext cx="25" cy="149"/>
            </a:xfrm>
            <a:prstGeom prst="rect">
              <a:avLst/>
            </a:prstGeom>
            <a:solidFill>
              <a:srgbClr val="7B7E9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1" name="Rectangle 265"/>
            <p:cNvSpPr>
              <a:spLocks noChangeArrowheads="1"/>
            </p:cNvSpPr>
            <p:nvPr userDrawn="1"/>
          </p:nvSpPr>
          <p:spPr bwMode="auto">
            <a:xfrm>
              <a:off x="1710" y="-14"/>
              <a:ext cx="33" cy="149"/>
            </a:xfrm>
            <a:prstGeom prst="rect">
              <a:avLst/>
            </a:prstGeom>
            <a:solidFill>
              <a:srgbClr val="7C809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2" name="Rectangle 266"/>
            <p:cNvSpPr>
              <a:spLocks noChangeArrowheads="1"/>
            </p:cNvSpPr>
            <p:nvPr userDrawn="1"/>
          </p:nvSpPr>
          <p:spPr bwMode="auto">
            <a:xfrm>
              <a:off x="1743" y="-14"/>
              <a:ext cx="25" cy="149"/>
            </a:xfrm>
            <a:prstGeom prst="rect">
              <a:avLst/>
            </a:prstGeom>
            <a:solidFill>
              <a:srgbClr val="7E819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3" name="Rectangle 267"/>
            <p:cNvSpPr>
              <a:spLocks noChangeArrowheads="1"/>
            </p:cNvSpPr>
            <p:nvPr userDrawn="1"/>
          </p:nvSpPr>
          <p:spPr bwMode="auto">
            <a:xfrm>
              <a:off x="1771" y="-14"/>
              <a:ext cx="27" cy="149"/>
            </a:xfrm>
            <a:prstGeom prst="rect">
              <a:avLst/>
            </a:prstGeom>
            <a:solidFill>
              <a:srgbClr val="80839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4" name="Rectangle 268"/>
            <p:cNvSpPr>
              <a:spLocks noChangeArrowheads="1"/>
            </p:cNvSpPr>
            <p:nvPr userDrawn="1"/>
          </p:nvSpPr>
          <p:spPr bwMode="auto">
            <a:xfrm>
              <a:off x="1798" y="-14"/>
              <a:ext cx="31" cy="149"/>
            </a:xfrm>
            <a:prstGeom prst="rect">
              <a:avLst/>
            </a:prstGeom>
            <a:solidFill>
              <a:srgbClr val="81859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5" name="Rectangle 269"/>
            <p:cNvSpPr>
              <a:spLocks noChangeArrowheads="1"/>
            </p:cNvSpPr>
            <p:nvPr userDrawn="1"/>
          </p:nvSpPr>
          <p:spPr bwMode="auto">
            <a:xfrm>
              <a:off x="1832" y="-14"/>
              <a:ext cx="27" cy="149"/>
            </a:xfrm>
            <a:prstGeom prst="rect">
              <a:avLst/>
            </a:prstGeom>
            <a:solidFill>
              <a:srgbClr val="83869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6" name="Rectangle 270"/>
            <p:cNvSpPr>
              <a:spLocks noChangeArrowheads="1"/>
            </p:cNvSpPr>
            <p:nvPr userDrawn="1"/>
          </p:nvSpPr>
          <p:spPr bwMode="auto">
            <a:xfrm>
              <a:off x="1859" y="-14"/>
              <a:ext cx="25" cy="149"/>
            </a:xfrm>
            <a:prstGeom prst="rect">
              <a:avLst/>
            </a:prstGeom>
            <a:solidFill>
              <a:srgbClr val="85889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7" name="Rectangle 271"/>
            <p:cNvSpPr>
              <a:spLocks noChangeArrowheads="1"/>
            </p:cNvSpPr>
            <p:nvPr userDrawn="1"/>
          </p:nvSpPr>
          <p:spPr bwMode="auto">
            <a:xfrm>
              <a:off x="1886" y="-14"/>
              <a:ext cx="25" cy="149"/>
            </a:xfrm>
            <a:prstGeom prst="rect">
              <a:avLst/>
            </a:prstGeom>
            <a:solidFill>
              <a:srgbClr val="868A9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8" name="Rectangle 272"/>
            <p:cNvSpPr>
              <a:spLocks noChangeArrowheads="1"/>
            </p:cNvSpPr>
            <p:nvPr userDrawn="1"/>
          </p:nvSpPr>
          <p:spPr bwMode="auto">
            <a:xfrm>
              <a:off x="1908" y="-14"/>
              <a:ext cx="34" cy="149"/>
            </a:xfrm>
            <a:prstGeom prst="rect">
              <a:avLst/>
            </a:prstGeom>
            <a:solidFill>
              <a:srgbClr val="888B9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9" name="Rectangle 273"/>
            <p:cNvSpPr>
              <a:spLocks noChangeArrowheads="1"/>
            </p:cNvSpPr>
            <p:nvPr userDrawn="1"/>
          </p:nvSpPr>
          <p:spPr bwMode="auto">
            <a:xfrm>
              <a:off x="1942" y="-14"/>
              <a:ext cx="22" cy="149"/>
            </a:xfrm>
            <a:prstGeom prst="rect">
              <a:avLst/>
            </a:prstGeom>
            <a:solidFill>
              <a:srgbClr val="898D9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0" name="Rectangle 274"/>
            <p:cNvSpPr>
              <a:spLocks noChangeArrowheads="1"/>
            </p:cNvSpPr>
            <p:nvPr userDrawn="1"/>
          </p:nvSpPr>
          <p:spPr bwMode="auto">
            <a:xfrm>
              <a:off x="1964" y="-14"/>
              <a:ext cx="27" cy="149"/>
            </a:xfrm>
            <a:prstGeom prst="rect">
              <a:avLst/>
            </a:prstGeom>
            <a:solidFill>
              <a:srgbClr val="8B8E9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1" name="Rectangle 275"/>
            <p:cNvSpPr>
              <a:spLocks noChangeArrowheads="1"/>
            </p:cNvSpPr>
            <p:nvPr userDrawn="1"/>
          </p:nvSpPr>
          <p:spPr bwMode="auto">
            <a:xfrm>
              <a:off x="1991" y="-14"/>
              <a:ext cx="36" cy="149"/>
            </a:xfrm>
            <a:prstGeom prst="rect">
              <a:avLst/>
            </a:prstGeom>
            <a:solidFill>
              <a:srgbClr val="8D909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2" name="Rectangle 276"/>
            <p:cNvSpPr>
              <a:spLocks noChangeArrowheads="1"/>
            </p:cNvSpPr>
            <p:nvPr userDrawn="1"/>
          </p:nvSpPr>
          <p:spPr bwMode="auto">
            <a:xfrm>
              <a:off x="2030" y="-14"/>
              <a:ext cx="25" cy="149"/>
            </a:xfrm>
            <a:prstGeom prst="rect">
              <a:avLst/>
            </a:prstGeom>
            <a:solidFill>
              <a:srgbClr val="8F91A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3" name="Rectangle 277"/>
            <p:cNvSpPr>
              <a:spLocks noChangeArrowheads="1"/>
            </p:cNvSpPr>
            <p:nvPr userDrawn="1"/>
          </p:nvSpPr>
          <p:spPr bwMode="auto">
            <a:xfrm>
              <a:off x="2052" y="-14"/>
              <a:ext cx="25" cy="149"/>
            </a:xfrm>
            <a:prstGeom prst="rect">
              <a:avLst/>
            </a:prstGeom>
            <a:solidFill>
              <a:srgbClr val="9093A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4" name="Rectangle 278"/>
            <p:cNvSpPr>
              <a:spLocks noChangeArrowheads="1"/>
            </p:cNvSpPr>
            <p:nvPr userDrawn="1"/>
          </p:nvSpPr>
          <p:spPr bwMode="auto">
            <a:xfrm>
              <a:off x="2079" y="-14"/>
              <a:ext cx="39" cy="149"/>
            </a:xfrm>
            <a:prstGeom prst="rect">
              <a:avLst/>
            </a:prstGeom>
            <a:solidFill>
              <a:srgbClr val="9295A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5" name="Rectangle 279"/>
            <p:cNvSpPr>
              <a:spLocks noChangeArrowheads="1"/>
            </p:cNvSpPr>
            <p:nvPr userDrawn="1"/>
          </p:nvSpPr>
          <p:spPr bwMode="auto">
            <a:xfrm>
              <a:off x="2118" y="-14"/>
              <a:ext cx="25" cy="149"/>
            </a:xfrm>
            <a:prstGeom prst="rect">
              <a:avLst/>
            </a:prstGeom>
            <a:solidFill>
              <a:srgbClr val="9496A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6" name="Rectangle 280"/>
            <p:cNvSpPr>
              <a:spLocks noChangeArrowheads="1"/>
            </p:cNvSpPr>
            <p:nvPr userDrawn="1"/>
          </p:nvSpPr>
          <p:spPr bwMode="auto">
            <a:xfrm>
              <a:off x="2140" y="-14"/>
              <a:ext cx="22" cy="149"/>
            </a:xfrm>
            <a:prstGeom prst="rect">
              <a:avLst/>
            </a:prstGeom>
            <a:solidFill>
              <a:srgbClr val="9598A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7" name="Rectangle 281"/>
            <p:cNvSpPr>
              <a:spLocks noChangeArrowheads="1"/>
            </p:cNvSpPr>
            <p:nvPr userDrawn="1"/>
          </p:nvSpPr>
          <p:spPr bwMode="auto">
            <a:xfrm>
              <a:off x="2162" y="-14"/>
              <a:ext cx="28" cy="149"/>
            </a:xfrm>
            <a:prstGeom prst="rect">
              <a:avLst/>
            </a:prstGeom>
            <a:solidFill>
              <a:srgbClr val="9699A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8" name="Rectangle 282"/>
            <p:cNvSpPr>
              <a:spLocks noChangeArrowheads="1"/>
            </p:cNvSpPr>
            <p:nvPr userDrawn="1"/>
          </p:nvSpPr>
          <p:spPr bwMode="auto">
            <a:xfrm>
              <a:off x="2190" y="-14"/>
              <a:ext cx="25" cy="149"/>
            </a:xfrm>
            <a:prstGeom prst="rect">
              <a:avLst/>
            </a:prstGeom>
            <a:solidFill>
              <a:srgbClr val="989BA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9" name="Rectangle 283"/>
            <p:cNvSpPr>
              <a:spLocks noChangeArrowheads="1"/>
            </p:cNvSpPr>
            <p:nvPr userDrawn="1"/>
          </p:nvSpPr>
          <p:spPr bwMode="auto">
            <a:xfrm>
              <a:off x="2217" y="-14"/>
              <a:ext cx="25" cy="149"/>
            </a:xfrm>
            <a:prstGeom prst="rect">
              <a:avLst/>
            </a:prstGeom>
            <a:solidFill>
              <a:srgbClr val="9A9CA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0" name="Rectangle 284"/>
            <p:cNvSpPr>
              <a:spLocks noChangeArrowheads="1"/>
            </p:cNvSpPr>
            <p:nvPr userDrawn="1"/>
          </p:nvSpPr>
          <p:spPr bwMode="auto">
            <a:xfrm>
              <a:off x="2240" y="-14"/>
              <a:ext cx="29" cy="149"/>
            </a:xfrm>
            <a:prstGeom prst="rect">
              <a:avLst/>
            </a:prstGeom>
            <a:solidFill>
              <a:srgbClr val="9B9EA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1" name="Rectangle 285"/>
            <p:cNvSpPr>
              <a:spLocks noChangeArrowheads="1"/>
            </p:cNvSpPr>
            <p:nvPr userDrawn="1"/>
          </p:nvSpPr>
          <p:spPr bwMode="auto">
            <a:xfrm>
              <a:off x="2272" y="-14"/>
              <a:ext cx="28" cy="149"/>
            </a:xfrm>
            <a:prstGeom prst="rect">
              <a:avLst/>
            </a:prstGeom>
            <a:solidFill>
              <a:srgbClr val="9D9FA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2" name="Rectangle 286"/>
            <p:cNvSpPr>
              <a:spLocks noChangeArrowheads="1"/>
            </p:cNvSpPr>
            <p:nvPr userDrawn="1"/>
          </p:nvSpPr>
          <p:spPr bwMode="auto">
            <a:xfrm>
              <a:off x="2300" y="-14"/>
              <a:ext cx="38" cy="149"/>
            </a:xfrm>
            <a:prstGeom prst="rect">
              <a:avLst/>
            </a:prstGeom>
            <a:solidFill>
              <a:srgbClr val="9FA1A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3" name="Rectangle 287"/>
            <p:cNvSpPr>
              <a:spLocks noChangeArrowheads="1"/>
            </p:cNvSpPr>
            <p:nvPr userDrawn="1"/>
          </p:nvSpPr>
          <p:spPr bwMode="auto">
            <a:xfrm>
              <a:off x="2338" y="-14"/>
              <a:ext cx="23" cy="149"/>
            </a:xfrm>
            <a:prstGeom prst="rect">
              <a:avLst/>
            </a:prstGeom>
            <a:solidFill>
              <a:srgbClr val="A0A3A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4" name="Rectangle 288"/>
            <p:cNvSpPr>
              <a:spLocks noChangeArrowheads="1"/>
            </p:cNvSpPr>
            <p:nvPr userDrawn="1"/>
          </p:nvSpPr>
          <p:spPr bwMode="auto">
            <a:xfrm>
              <a:off x="2361" y="-14"/>
              <a:ext cx="27" cy="149"/>
            </a:xfrm>
            <a:prstGeom prst="rect">
              <a:avLst/>
            </a:prstGeom>
            <a:solidFill>
              <a:srgbClr val="A2A4A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5" name="Rectangle 289"/>
            <p:cNvSpPr>
              <a:spLocks noChangeArrowheads="1"/>
            </p:cNvSpPr>
            <p:nvPr userDrawn="1"/>
          </p:nvSpPr>
          <p:spPr bwMode="auto">
            <a:xfrm>
              <a:off x="2388" y="-14"/>
              <a:ext cx="45" cy="149"/>
            </a:xfrm>
            <a:prstGeom prst="rect">
              <a:avLst/>
            </a:prstGeom>
            <a:solidFill>
              <a:srgbClr val="A4A6B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6" name="Rectangle 290"/>
            <p:cNvSpPr>
              <a:spLocks noChangeArrowheads="1"/>
            </p:cNvSpPr>
            <p:nvPr userDrawn="1"/>
          </p:nvSpPr>
          <p:spPr bwMode="auto">
            <a:xfrm>
              <a:off x="2433" y="-14"/>
              <a:ext cx="25" cy="149"/>
            </a:xfrm>
            <a:prstGeom prst="rect">
              <a:avLst/>
            </a:prstGeom>
            <a:solidFill>
              <a:srgbClr val="A6A8B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7" name="Rectangle 291"/>
            <p:cNvSpPr>
              <a:spLocks noChangeArrowheads="1"/>
            </p:cNvSpPr>
            <p:nvPr userDrawn="1"/>
          </p:nvSpPr>
          <p:spPr bwMode="auto">
            <a:xfrm>
              <a:off x="2459" y="-14"/>
              <a:ext cx="40" cy="149"/>
            </a:xfrm>
            <a:prstGeom prst="rect">
              <a:avLst/>
            </a:prstGeom>
            <a:solidFill>
              <a:srgbClr val="A8AAB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8" name="Rectangle 292"/>
            <p:cNvSpPr>
              <a:spLocks noChangeArrowheads="1"/>
            </p:cNvSpPr>
            <p:nvPr userDrawn="1"/>
          </p:nvSpPr>
          <p:spPr bwMode="auto">
            <a:xfrm>
              <a:off x="2499" y="-14"/>
              <a:ext cx="44" cy="149"/>
            </a:xfrm>
            <a:prstGeom prst="rect">
              <a:avLst/>
            </a:prstGeom>
            <a:solidFill>
              <a:srgbClr val="AAACB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9" name="Rectangle 293"/>
            <p:cNvSpPr>
              <a:spLocks noChangeArrowheads="1"/>
            </p:cNvSpPr>
            <p:nvPr userDrawn="1"/>
          </p:nvSpPr>
          <p:spPr bwMode="auto">
            <a:xfrm>
              <a:off x="2543" y="-14"/>
              <a:ext cx="38" cy="149"/>
            </a:xfrm>
            <a:prstGeom prst="rect">
              <a:avLst/>
            </a:prstGeom>
            <a:solidFill>
              <a:srgbClr val="ACAEB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0" name="Rectangle 294"/>
            <p:cNvSpPr>
              <a:spLocks noChangeArrowheads="1"/>
            </p:cNvSpPr>
            <p:nvPr userDrawn="1"/>
          </p:nvSpPr>
          <p:spPr bwMode="auto">
            <a:xfrm>
              <a:off x="2581" y="-14"/>
              <a:ext cx="22" cy="149"/>
            </a:xfrm>
            <a:prstGeom prst="rect">
              <a:avLst/>
            </a:prstGeom>
            <a:solidFill>
              <a:srgbClr val="AEAFB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1" name="Rectangle 295"/>
            <p:cNvSpPr>
              <a:spLocks noChangeArrowheads="1"/>
            </p:cNvSpPr>
            <p:nvPr userDrawn="1"/>
          </p:nvSpPr>
          <p:spPr bwMode="auto">
            <a:xfrm>
              <a:off x="2603" y="-14"/>
              <a:ext cx="28" cy="149"/>
            </a:xfrm>
            <a:prstGeom prst="rect">
              <a:avLst/>
            </a:prstGeom>
            <a:solidFill>
              <a:srgbClr val="AFB1B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2" name="Rectangle 296"/>
            <p:cNvSpPr>
              <a:spLocks noChangeArrowheads="1"/>
            </p:cNvSpPr>
            <p:nvPr userDrawn="1"/>
          </p:nvSpPr>
          <p:spPr bwMode="auto">
            <a:xfrm>
              <a:off x="2631" y="-14"/>
              <a:ext cx="43" cy="149"/>
            </a:xfrm>
            <a:prstGeom prst="rect">
              <a:avLst/>
            </a:prstGeom>
            <a:solidFill>
              <a:srgbClr val="B1B3B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3" name="Rectangle 297"/>
            <p:cNvSpPr>
              <a:spLocks noChangeArrowheads="1"/>
            </p:cNvSpPr>
            <p:nvPr userDrawn="1"/>
          </p:nvSpPr>
          <p:spPr bwMode="auto">
            <a:xfrm>
              <a:off x="2674" y="-14"/>
              <a:ext cx="37" cy="149"/>
            </a:xfrm>
            <a:prstGeom prst="rect">
              <a:avLst/>
            </a:prstGeom>
            <a:solidFill>
              <a:srgbClr val="B3B5B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4" name="Rectangle 298"/>
            <p:cNvSpPr>
              <a:spLocks noChangeArrowheads="1"/>
            </p:cNvSpPr>
            <p:nvPr userDrawn="1"/>
          </p:nvSpPr>
          <p:spPr bwMode="auto">
            <a:xfrm>
              <a:off x="2714" y="-14"/>
              <a:ext cx="27" cy="149"/>
            </a:xfrm>
            <a:prstGeom prst="rect">
              <a:avLst/>
            </a:prstGeom>
            <a:solidFill>
              <a:srgbClr val="B5B6B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5" name="Rectangle 299"/>
            <p:cNvSpPr>
              <a:spLocks noChangeArrowheads="1"/>
            </p:cNvSpPr>
            <p:nvPr userDrawn="1"/>
          </p:nvSpPr>
          <p:spPr bwMode="auto">
            <a:xfrm>
              <a:off x="2741" y="-14"/>
              <a:ext cx="25" cy="149"/>
            </a:xfrm>
            <a:prstGeom prst="rect">
              <a:avLst/>
            </a:prstGeom>
            <a:solidFill>
              <a:srgbClr val="B7B8C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6" name="Rectangle 300"/>
            <p:cNvSpPr>
              <a:spLocks noChangeArrowheads="1"/>
            </p:cNvSpPr>
            <p:nvPr userDrawn="1"/>
          </p:nvSpPr>
          <p:spPr bwMode="auto">
            <a:xfrm>
              <a:off x="2769" y="-14"/>
              <a:ext cx="38" cy="149"/>
            </a:xfrm>
            <a:prstGeom prst="rect">
              <a:avLst/>
            </a:prstGeom>
            <a:solidFill>
              <a:srgbClr val="B8BAC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7" name="Rectangle 301"/>
            <p:cNvSpPr>
              <a:spLocks noChangeArrowheads="1"/>
            </p:cNvSpPr>
            <p:nvPr userDrawn="1"/>
          </p:nvSpPr>
          <p:spPr bwMode="auto">
            <a:xfrm>
              <a:off x="2807" y="-14"/>
              <a:ext cx="25" cy="149"/>
            </a:xfrm>
            <a:prstGeom prst="rect">
              <a:avLst/>
            </a:prstGeom>
            <a:solidFill>
              <a:srgbClr val="BABBC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8" name="Rectangle 302"/>
            <p:cNvSpPr>
              <a:spLocks noChangeArrowheads="1"/>
            </p:cNvSpPr>
            <p:nvPr userDrawn="1"/>
          </p:nvSpPr>
          <p:spPr bwMode="auto">
            <a:xfrm>
              <a:off x="2829" y="-14"/>
              <a:ext cx="44" cy="149"/>
            </a:xfrm>
            <a:prstGeom prst="rect">
              <a:avLst/>
            </a:prstGeom>
            <a:solidFill>
              <a:srgbClr val="BBBDC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9" name="Rectangle 303"/>
            <p:cNvSpPr>
              <a:spLocks noChangeArrowheads="1"/>
            </p:cNvSpPr>
            <p:nvPr userDrawn="1"/>
          </p:nvSpPr>
          <p:spPr bwMode="auto">
            <a:xfrm>
              <a:off x="2873" y="-14"/>
              <a:ext cx="36" cy="149"/>
            </a:xfrm>
            <a:prstGeom prst="rect">
              <a:avLst/>
            </a:prstGeom>
            <a:solidFill>
              <a:srgbClr val="BDBFC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0" name="Rectangle 304"/>
            <p:cNvSpPr>
              <a:spLocks noChangeArrowheads="1"/>
            </p:cNvSpPr>
            <p:nvPr userDrawn="1"/>
          </p:nvSpPr>
          <p:spPr bwMode="auto">
            <a:xfrm>
              <a:off x="2912" y="-14"/>
              <a:ext cx="27" cy="149"/>
            </a:xfrm>
            <a:prstGeom prst="rect">
              <a:avLst/>
            </a:prstGeom>
            <a:solidFill>
              <a:srgbClr val="BFC0C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1" name="Rectangle 305"/>
            <p:cNvSpPr>
              <a:spLocks noChangeArrowheads="1"/>
            </p:cNvSpPr>
            <p:nvPr userDrawn="1"/>
          </p:nvSpPr>
          <p:spPr bwMode="auto">
            <a:xfrm>
              <a:off x="2939" y="-14"/>
              <a:ext cx="45" cy="149"/>
            </a:xfrm>
            <a:prstGeom prst="rect">
              <a:avLst/>
            </a:prstGeom>
            <a:solidFill>
              <a:srgbClr val="C1C2C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2" name="Rectangle 306"/>
            <p:cNvSpPr>
              <a:spLocks noChangeArrowheads="1"/>
            </p:cNvSpPr>
            <p:nvPr userDrawn="1"/>
          </p:nvSpPr>
          <p:spPr bwMode="auto">
            <a:xfrm>
              <a:off x="2984" y="-14"/>
              <a:ext cx="44" cy="149"/>
            </a:xfrm>
            <a:prstGeom prst="rect">
              <a:avLst/>
            </a:prstGeom>
            <a:solidFill>
              <a:srgbClr val="C3C4C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3" name="Rectangle 307"/>
            <p:cNvSpPr>
              <a:spLocks noChangeArrowheads="1"/>
            </p:cNvSpPr>
            <p:nvPr userDrawn="1"/>
          </p:nvSpPr>
          <p:spPr bwMode="auto">
            <a:xfrm>
              <a:off x="3028" y="-14"/>
              <a:ext cx="44" cy="149"/>
            </a:xfrm>
            <a:prstGeom prst="rect">
              <a:avLst/>
            </a:prstGeom>
            <a:solidFill>
              <a:srgbClr val="C5C6C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4" name="Rectangle 308"/>
            <p:cNvSpPr>
              <a:spLocks noChangeArrowheads="1"/>
            </p:cNvSpPr>
            <p:nvPr userDrawn="1"/>
          </p:nvSpPr>
          <p:spPr bwMode="auto">
            <a:xfrm>
              <a:off x="3072" y="-14"/>
              <a:ext cx="44" cy="149"/>
            </a:xfrm>
            <a:prstGeom prst="rect">
              <a:avLst/>
            </a:prstGeom>
            <a:solidFill>
              <a:srgbClr val="C7C8C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5" name="Rectangle 309"/>
            <p:cNvSpPr>
              <a:spLocks noChangeArrowheads="1"/>
            </p:cNvSpPr>
            <p:nvPr userDrawn="1"/>
          </p:nvSpPr>
          <p:spPr bwMode="auto">
            <a:xfrm>
              <a:off x="3116" y="-14"/>
              <a:ext cx="41" cy="149"/>
            </a:xfrm>
            <a:prstGeom prst="rect">
              <a:avLst/>
            </a:prstGeom>
            <a:solidFill>
              <a:srgbClr val="C9CAD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6" name="Rectangle 310"/>
            <p:cNvSpPr>
              <a:spLocks noChangeArrowheads="1"/>
            </p:cNvSpPr>
            <p:nvPr userDrawn="1"/>
          </p:nvSpPr>
          <p:spPr bwMode="auto">
            <a:xfrm>
              <a:off x="3160" y="-14"/>
              <a:ext cx="44" cy="149"/>
            </a:xfrm>
            <a:prstGeom prst="rect">
              <a:avLst/>
            </a:prstGeom>
            <a:solidFill>
              <a:srgbClr val="CBCCD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7" name="Rectangle 311"/>
            <p:cNvSpPr>
              <a:spLocks noChangeArrowheads="1"/>
            </p:cNvSpPr>
            <p:nvPr userDrawn="1"/>
          </p:nvSpPr>
          <p:spPr bwMode="auto">
            <a:xfrm>
              <a:off x="3204" y="-14"/>
              <a:ext cx="45" cy="149"/>
            </a:xfrm>
            <a:prstGeom prst="rect">
              <a:avLst/>
            </a:prstGeom>
            <a:solidFill>
              <a:srgbClr val="CDCED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8" name="Rectangle 312"/>
            <p:cNvSpPr>
              <a:spLocks noChangeArrowheads="1"/>
            </p:cNvSpPr>
            <p:nvPr userDrawn="1"/>
          </p:nvSpPr>
          <p:spPr bwMode="auto">
            <a:xfrm>
              <a:off x="3249" y="-14"/>
              <a:ext cx="44" cy="149"/>
            </a:xfrm>
            <a:prstGeom prst="rect">
              <a:avLst/>
            </a:prstGeom>
            <a:solidFill>
              <a:srgbClr val="CECFD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9" name="Rectangle 313"/>
            <p:cNvSpPr>
              <a:spLocks noChangeArrowheads="1"/>
            </p:cNvSpPr>
            <p:nvPr userDrawn="1"/>
          </p:nvSpPr>
          <p:spPr bwMode="auto">
            <a:xfrm>
              <a:off x="3293" y="-14"/>
              <a:ext cx="44" cy="149"/>
            </a:xfrm>
            <a:prstGeom prst="rect">
              <a:avLst/>
            </a:prstGeom>
            <a:solidFill>
              <a:srgbClr val="D0D1D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0" name="Rectangle 314"/>
            <p:cNvSpPr>
              <a:spLocks noChangeArrowheads="1"/>
            </p:cNvSpPr>
            <p:nvPr userDrawn="1"/>
          </p:nvSpPr>
          <p:spPr bwMode="auto">
            <a:xfrm>
              <a:off x="3337" y="-14"/>
              <a:ext cx="44" cy="149"/>
            </a:xfrm>
            <a:prstGeom prst="rect">
              <a:avLst/>
            </a:prstGeom>
            <a:solidFill>
              <a:srgbClr val="D2D3D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1" name="Rectangle 315"/>
            <p:cNvSpPr>
              <a:spLocks noChangeArrowheads="1"/>
            </p:cNvSpPr>
            <p:nvPr userDrawn="1"/>
          </p:nvSpPr>
          <p:spPr bwMode="auto">
            <a:xfrm>
              <a:off x="3381" y="-14"/>
              <a:ext cx="43" cy="149"/>
            </a:xfrm>
            <a:prstGeom prst="rect">
              <a:avLst/>
            </a:prstGeom>
            <a:solidFill>
              <a:srgbClr val="D4D5D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2" name="Rectangle 316"/>
            <p:cNvSpPr>
              <a:spLocks noChangeArrowheads="1"/>
            </p:cNvSpPr>
            <p:nvPr userDrawn="1"/>
          </p:nvSpPr>
          <p:spPr bwMode="auto">
            <a:xfrm>
              <a:off x="3424" y="-14"/>
              <a:ext cx="44" cy="149"/>
            </a:xfrm>
            <a:prstGeom prst="rect">
              <a:avLst/>
            </a:prstGeom>
            <a:solidFill>
              <a:srgbClr val="D6D6D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3" name="Rectangle 317"/>
            <p:cNvSpPr>
              <a:spLocks noChangeArrowheads="1"/>
            </p:cNvSpPr>
            <p:nvPr userDrawn="1"/>
          </p:nvSpPr>
          <p:spPr bwMode="auto">
            <a:xfrm>
              <a:off x="3468" y="-14"/>
              <a:ext cx="45" cy="149"/>
            </a:xfrm>
            <a:prstGeom prst="rect">
              <a:avLst/>
            </a:prstGeom>
            <a:solidFill>
              <a:srgbClr val="D7D8D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4" name="Rectangle 318"/>
            <p:cNvSpPr>
              <a:spLocks noChangeArrowheads="1"/>
            </p:cNvSpPr>
            <p:nvPr userDrawn="1"/>
          </p:nvSpPr>
          <p:spPr bwMode="auto">
            <a:xfrm>
              <a:off x="3513" y="-14"/>
              <a:ext cx="66" cy="149"/>
            </a:xfrm>
            <a:prstGeom prst="rect">
              <a:avLst/>
            </a:prstGeom>
            <a:solidFill>
              <a:srgbClr val="D9DAD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5" name="Rectangle 319"/>
            <p:cNvSpPr>
              <a:spLocks noChangeArrowheads="1"/>
            </p:cNvSpPr>
            <p:nvPr userDrawn="1"/>
          </p:nvSpPr>
          <p:spPr bwMode="auto">
            <a:xfrm>
              <a:off x="3579" y="-14"/>
              <a:ext cx="44" cy="149"/>
            </a:xfrm>
            <a:prstGeom prst="rect">
              <a:avLst/>
            </a:prstGeom>
            <a:solidFill>
              <a:srgbClr val="DBDCE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6" name="Rectangle 320"/>
            <p:cNvSpPr>
              <a:spLocks noChangeArrowheads="1"/>
            </p:cNvSpPr>
            <p:nvPr userDrawn="1"/>
          </p:nvSpPr>
          <p:spPr bwMode="auto">
            <a:xfrm>
              <a:off x="3623" y="-14"/>
              <a:ext cx="66" cy="149"/>
            </a:xfrm>
            <a:prstGeom prst="rect">
              <a:avLst/>
            </a:prstGeom>
            <a:solidFill>
              <a:srgbClr val="DDDEE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7" name="Rectangle 321"/>
            <p:cNvSpPr>
              <a:spLocks noChangeArrowheads="1"/>
            </p:cNvSpPr>
            <p:nvPr userDrawn="1"/>
          </p:nvSpPr>
          <p:spPr bwMode="auto">
            <a:xfrm>
              <a:off x="3689" y="-14"/>
              <a:ext cx="44" cy="149"/>
            </a:xfrm>
            <a:prstGeom prst="rect">
              <a:avLst/>
            </a:prstGeom>
            <a:solidFill>
              <a:srgbClr val="DFE0E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8" name="Rectangle 322"/>
            <p:cNvSpPr>
              <a:spLocks noChangeArrowheads="1"/>
            </p:cNvSpPr>
            <p:nvPr userDrawn="1"/>
          </p:nvSpPr>
          <p:spPr bwMode="auto">
            <a:xfrm>
              <a:off x="3733" y="-14"/>
              <a:ext cx="44" cy="149"/>
            </a:xfrm>
            <a:prstGeom prst="rect">
              <a:avLst/>
            </a:prstGeom>
            <a:solidFill>
              <a:srgbClr val="E1E1E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9" name="Rectangle 323"/>
            <p:cNvSpPr>
              <a:spLocks noChangeArrowheads="1"/>
            </p:cNvSpPr>
            <p:nvPr userDrawn="1"/>
          </p:nvSpPr>
          <p:spPr bwMode="auto">
            <a:xfrm>
              <a:off x="3777" y="-14"/>
              <a:ext cx="45" cy="149"/>
            </a:xfrm>
            <a:prstGeom prst="rect">
              <a:avLst/>
            </a:prstGeom>
            <a:solidFill>
              <a:srgbClr val="E2E2E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0" name="Rectangle 324"/>
            <p:cNvSpPr>
              <a:spLocks noChangeArrowheads="1"/>
            </p:cNvSpPr>
            <p:nvPr userDrawn="1"/>
          </p:nvSpPr>
          <p:spPr bwMode="auto">
            <a:xfrm>
              <a:off x="3822" y="-14"/>
              <a:ext cx="44" cy="149"/>
            </a:xfrm>
            <a:prstGeom prst="rect">
              <a:avLst/>
            </a:prstGeom>
            <a:solidFill>
              <a:srgbClr val="E3E4E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1" name="Rectangle 325"/>
            <p:cNvSpPr>
              <a:spLocks noChangeArrowheads="1"/>
            </p:cNvSpPr>
            <p:nvPr userDrawn="1"/>
          </p:nvSpPr>
          <p:spPr bwMode="auto">
            <a:xfrm>
              <a:off x="3866" y="-14"/>
              <a:ext cx="66" cy="149"/>
            </a:xfrm>
            <a:prstGeom prst="rect">
              <a:avLst/>
            </a:prstGeom>
            <a:solidFill>
              <a:srgbClr val="E5E5E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2" name="Rectangle 326"/>
            <p:cNvSpPr>
              <a:spLocks noChangeArrowheads="1"/>
            </p:cNvSpPr>
            <p:nvPr userDrawn="1"/>
          </p:nvSpPr>
          <p:spPr bwMode="auto">
            <a:xfrm>
              <a:off x="3932" y="-14"/>
              <a:ext cx="44" cy="149"/>
            </a:xfrm>
            <a:prstGeom prst="rect">
              <a:avLst/>
            </a:prstGeom>
            <a:solidFill>
              <a:srgbClr val="E6E7E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3" name="Rectangle 327"/>
            <p:cNvSpPr>
              <a:spLocks noChangeArrowheads="1"/>
            </p:cNvSpPr>
            <p:nvPr userDrawn="1"/>
          </p:nvSpPr>
          <p:spPr bwMode="auto">
            <a:xfrm>
              <a:off x="3976" y="-14"/>
              <a:ext cx="66" cy="149"/>
            </a:xfrm>
            <a:prstGeom prst="rect">
              <a:avLst/>
            </a:prstGeom>
            <a:solidFill>
              <a:srgbClr val="E8E8E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4" name="Rectangle 328"/>
            <p:cNvSpPr>
              <a:spLocks noChangeArrowheads="1"/>
            </p:cNvSpPr>
            <p:nvPr userDrawn="1"/>
          </p:nvSpPr>
          <p:spPr bwMode="auto">
            <a:xfrm>
              <a:off x="4042" y="-14"/>
              <a:ext cx="70" cy="149"/>
            </a:xfrm>
            <a:prstGeom prst="rect">
              <a:avLst/>
            </a:prstGeom>
            <a:solidFill>
              <a:srgbClr val="EAEAE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5" name="Rectangle 329"/>
            <p:cNvSpPr>
              <a:spLocks noChangeArrowheads="1"/>
            </p:cNvSpPr>
            <p:nvPr userDrawn="1"/>
          </p:nvSpPr>
          <p:spPr bwMode="auto">
            <a:xfrm>
              <a:off x="4109" y="-14"/>
              <a:ext cx="65" cy="149"/>
            </a:xfrm>
            <a:prstGeom prst="rect">
              <a:avLst/>
            </a:prstGeom>
            <a:solidFill>
              <a:srgbClr val="EBECE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6" name="Rectangle 330"/>
            <p:cNvSpPr>
              <a:spLocks noChangeArrowheads="1"/>
            </p:cNvSpPr>
            <p:nvPr userDrawn="1"/>
          </p:nvSpPr>
          <p:spPr bwMode="auto">
            <a:xfrm>
              <a:off x="4174" y="-14"/>
              <a:ext cx="66" cy="149"/>
            </a:xfrm>
            <a:prstGeom prst="rect">
              <a:avLst/>
            </a:prstGeom>
            <a:solidFill>
              <a:srgbClr val="EDEDE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7" name="Rectangle 331"/>
            <p:cNvSpPr>
              <a:spLocks noChangeArrowheads="1"/>
            </p:cNvSpPr>
            <p:nvPr userDrawn="1"/>
          </p:nvSpPr>
          <p:spPr bwMode="auto">
            <a:xfrm>
              <a:off x="4240" y="-14"/>
              <a:ext cx="69" cy="149"/>
            </a:xfrm>
            <a:prstGeom prst="rect">
              <a:avLst/>
            </a:prstGeom>
            <a:solidFill>
              <a:srgbClr val="EEEFF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8" name="Rectangle 332"/>
            <p:cNvSpPr>
              <a:spLocks noChangeArrowheads="1"/>
            </p:cNvSpPr>
            <p:nvPr userDrawn="1"/>
          </p:nvSpPr>
          <p:spPr bwMode="auto">
            <a:xfrm>
              <a:off x="4306" y="-14"/>
              <a:ext cx="89" cy="149"/>
            </a:xfrm>
            <a:prstGeom prst="rect">
              <a:avLst/>
            </a:prstGeom>
            <a:solidFill>
              <a:srgbClr val="F0F0F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9" name="Rectangle 333"/>
            <p:cNvSpPr>
              <a:spLocks noChangeArrowheads="1"/>
            </p:cNvSpPr>
            <p:nvPr userDrawn="1"/>
          </p:nvSpPr>
          <p:spPr bwMode="auto">
            <a:xfrm>
              <a:off x="4395" y="-14"/>
              <a:ext cx="85" cy="149"/>
            </a:xfrm>
            <a:prstGeom prst="rect">
              <a:avLst/>
            </a:prstGeom>
            <a:solidFill>
              <a:srgbClr val="F2F2F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0" name="Rectangle 334"/>
            <p:cNvSpPr>
              <a:spLocks noChangeArrowheads="1"/>
            </p:cNvSpPr>
            <p:nvPr userDrawn="1"/>
          </p:nvSpPr>
          <p:spPr bwMode="auto">
            <a:xfrm>
              <a:off x="4483" y="-14"/>
              <a:ext cx="69" cy="149"/>
            </a:xfrm>
            <a:prstGeom prst="rect">
              <a:avLst/>
            </a:prstGeom>
            <a:solidFill>
              <a:srgbClr val="F3F3F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1" name="Rectangle 335"/>
            <p:cNvSpPr>
              <a:spLocks noChangeArrowheads="1"/>
            </p:cNvSpPr>
            <p:nvPr userDrawn="1"/>
          </p:nvSpPr>
          <p:spPr bwMode="auto">
            <a:xfrm>
              <a:off x="4549" y="-14"/>
              <a:ext cx="89" cy="149"/>
            </a:xfrm>
            <a:prstGeom prst="rect">
              <a:avLst/>
            </a:prstGeom>
            <a:solidFill>
              <a:srgbClr val="F4F5F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2" name="Rectangle 336"/>
            <p:cNvSpPr>
              <a:spLocks noChangeArrowheads="1"/>
            </p:cNvSpPr>
            <p:nvPr userDrawn="1"/>
          </p:nvSpPr>
          <p:spPr bwMode="auto">
            <a:xfrm>
              <a:off x="4638" y="-14"/>
              <a:ext cx="110" cy="149"/>
            </a:xfrm>
            <a:prstGeom prst="rect">
              <a:avLst/>
            </a:prstGeom>
            <a:solidFill>
              <a:srgbClr val="F6F6F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3" name="Rectangle 337"/>
            <p:cNvSpPr>
              <a:spLocks noChangeArrowheads="1"/>
            </p:cNvSpPr>
            <p:nvPr userDrawn="1"/>
          </p:nvSpPr>
          <p:spPr bwMode="auto">
            <a:xfrm>
              <a:off x="4748" y="-14"/>
              <a:ext cx="88" cy="149"/>
            </a:xfrm>
            <a:prstGeom prst="rect">
              <a:avLst/>
            </a:prstGeom>
            <a:solidFill>
              <a:srgbClr val="F7F8F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4" name="Rectangle 338"/>
            <p:cNvSpPr>
              <a:spLocks noChangeArrowheads="1"/>
            </p:cNvSpPr>
            <p:nvPr userDrawn="1"/>
          </p:nvSpPr>
          <p:spPr bwMode="auto">
            <a:xfrm>
              <a:off x="4836" y="-14"/>
              <a:ext cx="129" cy="149"/>
            </a:xfrm>
            <a:prstGeom prst="rect">
              <a:avLst/>
            </a:prstGeom>
            <a:solidFill>
              <a:srgbClr val="F9F9F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5" name="Rectangle 339"/>
            <p:cNvSpPr>
              <a:spLocks noChangeArrowheads="1"/>
            </p:cNvSpPr>
            <p:nvPr userDrawn="1"/>
          </p:nvSpPr>
          <p:spPr bwMode="auto">
            <a:xfrm>
              <a:off x="4968" y="-14"/>
              <a:ext cx="154" cy="149"/>
            </a:xfrm>
            <a:prstGeom prst="rect">
              <a:avLst/>
            </a:prstGeom>
            <a:solidFill>
              <a:srgbClr val="FAFAF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6" name="Rectangle 340"/>
            <p:cNvSpPr>
              <a:spLocks noChangeArrowheads="1"/>
            </p:cNvSpPr>
            <p:nvPr userDrawn="1"/>
          </p:nvSpPr>
          <p:spPr bwMode="auto">
            <a:xfrm>
              <a:off x="5122" y="-14"/>
              <a:ext cx="221" cy="149"/>
            </a:xfrm>
            <a:prstGeom prst="rect">
              <a:avLst/>
            </a:prstGeom>
            <a:solidFill>
              <a:srgbClr val="FCFCF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7" name="Rectangle 341"/>
            <p:cNvSpPr>
              <a:spLocks noChangeArrowheads="1"/>
            </p:cNvSpPr>
            <p:nvPr userDrawn="1"/>
          </p:nvSpPr>
          <p:spPr bwMode="auto">
            <a:xfrm>
              <a:off x="5343" y="-14"/>
              <a:ext cx="199" cy="149"/>
            </a:xfrm>
            <a:prstGeom prst="rect">
              <a:avLst/>
            </a:prstGeom>
            <a:solidFill>
              <a:srgbClr val="FDFDF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8" name="Rectangle 342"/>
            <p:cNvSpPr>
              <a:spLocks noChangeArrowheads="1"/>
            </p:cNvSpPr>
            <p:nvPr userDrawn="1"/>
          </p:nvSpPr>
          <p:spPr bwMode="auto">
            <a:xfrm>
              <a:off x="5542" y="-14"/>
              <a:ext cx="100" cy="14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149" name="Freeform 353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11616269" y="-27513"/>
            <a:ext cx="4642558" cy="319617"/>
          </a:xfrm>
          <a:custGeom>
            <a:avLst/>
            <a:gdLst>
              <a:gd name="T0" fmla="*/ 0 w 1612"/>
              <a:gd name="T1" fmla="*/ 0 h 164"/>
              <a:gd name="T2" fmla="*/ 2147483646 w 1612"/>
              <a:gd name="T3" fmla="*/ 2147483646 h 164"/>
              <a:gd name="T4" fmla="*/ 2147483646 w 1612"/>
              <a:gd name="T5" fmla="*/ 2147483646 h 164"/>
              <a:gd name="T6" fmla="*/ 2147483646 w 1612"/>
              <a:gd name="T7" fmla="*/ 0 h 164"/>
              <a:gd name="T8" fmla="*/ 0 w 1612"/>
              <a:gd name="T9" fmla="*/ 0 h 1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12"/>
              <a:gd name="T16" fmla="*/ 0 h 164"/>
              <a:gd name="T17" fmla="*/ 1612 w 1612"/>
              <a:gd name="T18" fmla="*/ 164 h 1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12" h="164">
                <a:moveTo>
                  <a:pt x="0" y="0"/>
                </a:moveTo>
                <a:lnTo>
                  <a:pt x="95" y="164"/>
                </a:lnTo>
                <a:lnTo>
                  <a:pt x="1612" y="164"/>
                </a:lnTo>
                <a:lnTo>
                  <a:pt x="1612" y="0"/>
                </a:lnTo>
                <a:lnTo>
                  <a:pt x="0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lIns="123451" tIns="61724" rIns="123451" bIns="61724"/>
          <a:lstStyle/>
          <a:p>
            <a:pPr>
              <a:defRPr/>
            </a:pPr>
            <a:endParaRPr lang="ru-RU"/>
          </a:p>
        </p:txBody>
      </p:sp>
      <p:sp>
        <p:nvSpPr>
          <p:cNvPr id="150" name="AutoShape 196"/>
          <p:cNvSpPr>
            <a:spLocks noChangeAspect="1" noChangeArrowheads="1" noTextEdit="1"/>
          </p:cNvSpPr>
          <p:nvPr>
            <p:custDataLst>
              <p:tags r:id="rId4"/>
            </p:custDataLst>
          </p:nvPr>
        </p:nvSpPr>
        <p:spPr bwMode="auto">
          <a:xfrm>
            <a:off x="-11260" y="-35955"/>
            <a:ext cx="16309623" cy="345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452" tIns="60729" rIns="121452" bIns="60729"/>
          <a:lstStyle/>
          <a:p>
            <a:pPr>
              <a:defRPr/>
            </a:pPr>
            <a:endParaRPr lang="ru-RU"/>
          </a:p>
        </p:txBody>
      </p:sp>
      <p:grpSp>
        <p:nvGrpSpPr>
          <p:cNvPr id="151" name="Group 355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8475" y="8822298"/>
            <a:ext cx="16250356" cy="351367"/>
            <a:chOff x="3" y="4085"/>
            <a:chExt cx="5643" cy="163"/>
          </a:xfrm>
        </p:grpSpPr>
        <p:sp>
          <p:nvSpPr>
            <p:cNvPr id="152" name="Rectangle 36"/>
            <p:cNvSpPr>
              <a:spLocks noChangeArrowheads="1"/>
            </p:cNvSpPr>
            <p:nvPr userDrawn="1">
              <p:custDataLst>
                <p:tags r:id="rId11"/>
              </p:custDataLst>
            </p:nvPr>
          </p:nvSpPr>
          <p:spPr bwMode="auto">
            <a:xfrm flipH="1">
              <a:off x="3" y="4087"/>
              <a:ext cx="5636" cy="161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2203" tIns="46098" rIns="92203" bIns="46098" anchor="ctr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3" name="Freeform 354"/>
            <p:cNvSpPr>
              <a:spLocks/>
            </p:cNvSpPr>
            <p:nvPr userDrawn="1"/>
          </p:nvSpPr>
          <p:spPr bwMode="auto">
            <a:xfrm flipV="1">
              <a:off x="4034" y="4085"/>
              <a:ext cx="1612" cy="163"/>
            </a:xfrm>
            <a:custGeom>
              <a:avLst/>
              <a:gdLst>
                <a:gd name="T0" fmla="*/ 0 w 1612"/>
                <a:gd name="T1" fmla="*/ 0 h 164"/>
                <a:gd name="T2" fmla="*/ 95 w 1612"/>
                <a:gd name="T3" fmla="*/ 131 h 164"/>
                <a:gd name="T4" fmla="*/ 1612 w 1612"/>
                <a:gd name="T5" fmla="*/ 131 h 164"/>
                <a:gd name="T6" fmla="*/ 1612 w 1612"/>
                <a:gd name="T7" fmla="*/ 0 h 164"/>
                <a:gd name="T8" fmla="*/ 0 w 1612"/>
                <a:gd name="T9" fmla="*/ 0 h 1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12"/>
                <a:gd name="T16" fmla="*/ 0 h 164"/>
                <a:gd name="T17" fmla="*/ 1612 w 1612"/>
                <a:gd name="T18" fmla="*/ 164 h 1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12" h="164">
                  <a:moveTo>
                    <a:pt x="0" y="0"/>
                  </a:moveTo>
                  <a:lnTo>
                    <a:pt x="95" y="164"/>
                  </a:lnTo>
                  <a:lnTo>
                    <a:pt x="1612" y="164"/>
                  </a:lnTo>
                  <a:lnTo>
                    <a:pt x="161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 rot="10800000" lIns="92939" tIns="46470" rIns="92939" bIns="46470"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154" name="McK Slide Elements"/>
          <p:cNvGrpSpPr>
            <a:grpSpLocks/>
          </p:cNvGrpSpPr>
          <p:nvPr/>
        </p:nvGrpSpPr>
        <p:grpSpPr bwMode="auto">
          <a:xfrm>
            <a:off x="222971" y="723905"/>
            <a:ext cx="15632290" cy="8384117"/>
            <a:chOff x="77" y="335"/>
            <a:chExt cx="5429" cy="3882"/>
          </a:xfrm>
        </p:grpSpPr>
        <p:sp>
          <p:nvSpPr>
            <p:cNvPr id="155" name="McK Measure" hidden="1"/>
            <p:cNvSpPr txBox="1">
              <a:spLocks noChangeArrowheads="1"/>
            </p:cNvSpPr>
            <p:nvPr userDrawn="1"/>
          </p:nvSpPr>
          <p:spPr bwMode="auto">
            <a:xfrm>
              <a:off x="77" y="335"/>
              <a:ext cx="5429" cy="15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>
              <a:spAutoFit/>
            </a:bodyPr>
            <a:lstStyle>
              <a:lvl1pPr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2100" dirty="0">
                  <a:solidFill>
                    <a:srgbClr val="000000"/>
                  </a:solidFill>
                  <a:cs typeface="Arial" charset="0"/>
                </a:rPr>
                <a:t>Unit of measure</a:t>
              </a:r>
            </a:p>
          </p:txBody>
        </p:sp>
        <p:sp>
          <p:nvSpPr>
            <p:cNvPr id="156" name="McK Footnote" hidden="1"/>
            <p:cNvSpPr txBox="1">
              <a:spLocks noChangeArrowheads="1"/>
            </p:cNvSpPr>
            <p:nvPr userDrawn="1"/>
          </p:nvSpPr>
          <p:spPr bwMode="auto">
            <a:xfrm>
              <a:off x="79" y="3966"/>
              <a:ext cx="5145" cy="251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 anchor="b">
              <a:spAutoFit/>
            </a:bodyPr>
            <a:lstStyle>
              <a:lvl1pPr marL="822325" indent="-822325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</a:t>
              </a:r>
              <a:r>
                <a:rPr lang="en-US" sz="1600" dirty="0">
                  <a:solidFill>
                    <a:srgbClr val="000000"/>
                  </a:solidFill>
                  <a:cs typeface="Arial" charset="0"/>
                </a:rPr>
                <a:t>*</a:t>
              </a: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Сноска</a:t>
              </a:r>
              <a:endParaRPr lang="en-US" sz="1600" dirty="0">
                <a:solidFill>
                  <a:srgbClr val="000000"/>
                </a:solidFill>
                <a:cs typeface="Arial" charset="0"/>
              </a:endParaRPr>
            </a:p>
            <a:p>
              <a:pPr eaLnBrk="1" hangingPunct="1">
                <a:spcBef>
                  <a:spcPct val="20000"/>
                </a:spcBef>
                <a:defRPr/>
              </a:pP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Источник</a:t>
              </a:r>
              <a:r>
                <a:rPr lang="en-US" sz="1600" dirty="0">
                  <a:solidFill>
                    <a:srgbClr val="000000"/>
                  </a:solidFill>
                  <a:cs typeface="Arial" charset="0"/>
                </a:rPr>
                <a:t>:</a:t>
              </a: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Источник</a:t>
              </a:r>
              <a:endParaRPr lang="en-US" sz="1600" dirty="0">
                <a:solidFill>
                  <a:srgbClr val="000000"/>
                </a:solidFill>
                <a:cs typeface="Arial" charset="0"/>
              </a:endParaRPr>
            </a:p>
          </p:txBody>
        </p:sp>
      </p:grpSp>
      <p:sp>
        <p:nvSpPr>
          <p:cNvPr id="157" name="Working Draft" hidden="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 rot="5400000">
            <a:off x="14973069" y="3688158"/>
            <a:ext cx="2314736" cy="123111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defTabSz="9334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800" dirty="0">
                <a:solidFill>
                  <a:srgbClr val="000000"/>
                </a:solidFill>
                <a:cs typeface="Arial" charset="0"/>
              </a:rPr>
              <a:t>Working Draft - Last Modified 09/06/2006 21:40:09</a:t>
            </a:r>
          </a:p>
        </p:txBody>
      </p:sp>
      <p:sp>
        <p:nvSpPr>
          <p:cNvPr id="158" name="Printed" hidden="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 rot="5400000">
            <a:off x="15476386" y="5738149"/>
            <a:ext cx="1308050" cy="123111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defTabSz="9334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800" dirty="0">
                <a:solidFill>
                  <a:srgbClr val="000000"/>
                </a:solidFill>
                <a:cs typeface="Arial" charset="0"/>
              </a:rPr>
              <a:t>Printed 08/06/2006 17:52:59</a:t>
            </a:r>
          </a:p>
        </p:txBody>
      </p:sp>
      <p:graphicFrame>
        <p:nvGraphicFramePr>
          <p:cNvPr id="159" name="AutoShape 218"/>
          <p:cNvGraphicFramePr>
            <a:graphicFrameLocks/>
          </p:cNvGraphicFramePr>
          <p:nvPr>
            <p:custDataLst>
              <p:tags r:id="rId8"/>
            </p:custDataLst>
          </p:nvPr>
        </p:nvGraphicFramePr>
        <p:xfrm>
          <a:off x="2852" y="5"/>
          <a:ext cx="287867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6977" name="think-cell Slide" r:id="rId13" imgW="0" imgH="0" progId="">
                  <p:embed/>
                </p:oleObj>
              </mc:Choice>
              <mc:Fallback>
                <p:oleObj name="think-cell Slide" r:id="rId13" imgW="0" imgH="0" progId="">
                  <p:embed/>
                  <p:pic>
                    <p:nvPicPr>
                      <p:cNvPr id="0" name="AutoShape 709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2" y="5"/>
                        <a:ext cx="287867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217423" y="313267"/>
            <a:ext cx="15637932" cy="167481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60" name="pg num"/>
          <p:cNvSpPr>
            <a:spLocks noGrp="1" noChangeArrowheads="1"/>
          </p:cNvSpPr>
          <p:nvPr>
            <p:ph type="sldNum" sz="quarter" idx="10"/>
            <p:custDataLst>
              <p:tags r:id="rId9"/>
            </p:custDataLst>
          </p:nvPr>
        </p:nvSpPr>
        <p:spPr/>
        <p:txBody>
          <a:bodyPr/>
          <a:lstStyle>
            <a:lvl1pPr>
              <a:defRPr smtClean="0">
                <a:cs typeface="Arial" charset="0"/>
              </a:defRPr>
            </a:lvl1pPr>
          </a:lstStyle>
          <a:p>
            <a:pPr>
              <a:defRPr/>
            </a:pPr>
            <a:fld id="{6347F34D-9A96-425D-B277-51F540660E2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61" name="doc id"/>
          <p:cNvSpPr>
            <a:spLocks noGrp="1" noChangeArrowheads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32023" y="1496508"/>
            <a:ext cx="12192000" cy="318346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32023" y="4802724"/>
            <a:ext cx="12192000" cy="220768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77" indent="0" algn="ctr">
              <a:buNone/>
              <a:defRPr sz="2100"/>
            </a:lvl2pPr>
            <a:lvl3pPr marL="914350" indent="0" algn="ctr">
              <a:buNone/>
              <a:defRPr sz="1700"/>
            </a:lvl3pPr>
            <a:lvl4pPr marL="1371527" indent="0" algn="ctr">
              <a:buNone/>
              <a:defRPr sz="1600"/>
            </a:lvl4pPr>
            <a:lvl5pPr marL="1828705" indent="0" algn="ctr">
              <a:buNone/>
              <a:defRPr sz="1600"/>
            </a:lvl5pPr>
            <a:lvl6pPr marL="2285877" indent="0" algn="ctr">
              <a:buNone/>
              <a:defRPr sz="1600"/>
            </a:lvl6pPr>
            <a:lvl7pPr marL="2743053" indent="0" algn="ctr">
              <a:buNone/>
              <a:defRPr sz="1600"/>
            </a:lvl7pPr>
            <a:lvl8pPr marL="3200230" indent="0" algn="ctr">
              <a:buNone/>
              <a:defRPr sz="1600"/>
            </a:lvl8pPr>
            <a:lvl9pPr marL="3657407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FCCE58-7C0E-447D-9187-438E4FBA0D7F}" type="datetime1">
              <a:rPr lang="ru-RU" smtClean="0"/>
              <a:pPr>
                <a:defRPr/>
              </a:pPr>
              <a:t>27.02.2023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CF48321-5A21-430C-AEE7-19D280BAE5F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fad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54E7C8-28FE-4F99-9F4D-96F4EEA4479E}" type="datetime1">
              <a:rPr lang="ru-RU" smtClean="0"/>
              <a:pPr>
                <a:defRPr/>
              </a:pPr>
              <a:t>27.02.2023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B1C033A-21D5-4EF7-AF94-41DC43515E0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fad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9140" y="2279671"/>
            <a:ext cx="14020800" cy="3803649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09140" y="6119337"/>
            <a:ext cx="14020800" cy="2000249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7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1435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37152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5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0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49CBD4-88C0-4F82-9C66-4159E56708C3}" type="datetime1">
              <a:rPr lang="ru-RU" smtClean="0"/>
              <a:pPr>
                <a:defRPr/>
              </a:pPr>
              <a:t>27.02.2023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8EDFCB3-317A-4C9D-9263-AF156A8F6CB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fad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17602" y="2434167"/>
            <a:ext cx="6908800" cy="5801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229624" y="2434167"/>
            <a:ext cx="6908800" cy="5801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746828-D6B7-4E7A-BF31-EBCFEAD0412F}" type="datetime1">
              <a:rPr lang="ru-RU" smtClean="0"/>
              <a:pPr>
                <a:defRPr/>
              </a:pPr>
              <a:t>27.02.2023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779F1D3-DC96-4730-B908-8A8F7697AAE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fad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9743" y="486852"/>
            <a:ext cx="14020800" cy="176741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19747" y="2241562"/>
            <a:ext cx="6877049" cy="10985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100" b="1"/>
            </a:lvl2pPr>
            <a:lvl3pPr marL="914350" indent="0">
              <a:buNone/>
              <a:defRPr sz="1700" b="1"/>
            </a:lvl3pPr>
            <a:lvl4pPr marL="1371527" indent="0">
              <a:buNone/>
              <a:defRPr sz="1600" b="1"/>
            </a:lvl4pPr>
            <a:lvl5pPr marL="1828705" indent="0">
              <a:buNone/>
              <a:defRPr sz="1600" b="1"/>
            </a:lvl5pPr>
            <a:lvl6pPr marL="2285877" indent="0">
              <a:buNone/>
              <a:defRPr sz="1600" b="1"/>
            </a:lvl6pPr>
            <a:lvl7pPr marL="2743053" indent="0">
              <a:buNone/>
              <a:defRPr sz="1600" b="1"/>
            </a:lvl7pPr>
            <a:lvl8pPr marL="3200230" indent="0">
              <a:buNone/>
              <a:defRPr sz="1600" b="1"/>
            </a:lvl8pPr>
            <a:lvl9pPr marL="3657407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119747" y="3340100"/>
            <a:ext cx="6877049" cy="4912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8229659" y="2241562"/>
            <a:ext cx="6910917" cy="10985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100" b="1"/>
            </a:lvl2pPr>
            <a:lvl3pPr marL="914350" indent="0">
              <a:buNone/>
              <a:defRPr sz="1700" b="1"/>
            </a:lvl3pPr>
            <a:lvl4pPr marL="1371527" indent="0">
              <a:buNone/>
              <a:defRPr sz="1600" b="1"/>
            </a:lvl4pPr>
            <a:lvl5pPr marL="1828705" indent="0">
              <a:buNone/>
              <a:defRPr sz="1600" b="1"/>
            </a:lvl5pPr>
            <a:lvl6pPr marL="2285877" indent="0">
              <a:buNone/>
              <a:defRPr sz="1600" b="1"/>
            </a:lvl6pPr>
            <a:lvl7pPr marL="2743053" indent="0">
              <a:buNone/>
              <a:defRPr sz="1600" b="1"/>
            </a:lvl7pPr>
            <a:lvl8pPr marL="3200230" indent="0">
              <a:buNone/>
              <a:defRPr sz="1600" b="1"/>
            </a:lvl8pPr>
            <a:lvl9pPr marL="3657407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8229659" y="3340100"/>
            <a:ext cx="6910917" cy="4912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07F057-E94D-4BF5-96A0-DD231A7583EF}" type="datetime1">
              <a:rPr lang="ru-RU" smtClean="0"/>
              <a:pPr>
                <a:defRPr/>
              </a:pPr>
              <a:t>27.02.2023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1C88B83-E68E-417B-94F0-DE58C2B4918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fade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16FE62-960C-42CF-BED7-E052F4D88B68}" type="datetime1">
              <a:rPr lang="ru-RU" smtClean="0"/>
              <a:pPr>
                <a:defRPr/>
              </a:pPr>
              <a:t>27.02.2023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F812417-6FEB-49A7-8808-F2E15212394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fade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76F0C8-89CF-4B77-9722-9C99E733530E}" type="datetime1">
              <a:rPr lang="ru-RU" smtClean="0"/>
              <a:pPr>
                <a:defRPr/>
              </a:pPr>
              <a:t>27.02.2023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480814" y="8475165"/>
            <a:ext cx="4625625" cy="486833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72254D7-7EE9-4FFF-B116-CAC2059A1B2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9734" y="609600"/>
            <a:ext cx="5242985" cy="2133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10966" y="1316586"/>
            <a:ext cx="8229602" cy="6498167"/>
          </a:xfrm>
        </p:spPr>
        <p:txBody>
          <a:bodyPr/>
          <a:lstStyle>
            <a:lvl1pPr>
              <a:defRPr sz="32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19734" y="2743203"/>
            <a:ext cx="5242985" cy="5082117"/>
          </a:xfrm>
        </p:spPr>
        <p:txBody>
          <a:bodyPr/>
          <a:lstStyle>
            <a:lvl1pPr marL="0" indent="0">
              <a:buNone/>
              <a:defRPr sz="1600"/>
            </a:lvl1pPr>
            <a:lvl2pPr marL="457177" indent="0">
              <a:buNone/>
              <a:defRPr sz="1400"/>
            </a:lvl2pPr>
            <a:lvl3pPr marL="914350" indent="0">
              <a:buNone/>
              <a:defRPr sz="1300"/>
            </a:lvl3pPr>
            <a:lvl4pPr marL="1371527" indent="0">
              <a:buNone/>
              <a:defRPr sz="1000"/>
            </a:lvl4pPr>
            <a:lvl5pPr marL="1828705" indent="0">
              <a:buNone/>
              <a:defRPr sz="1000"/>
            </a:lvl5pPr>
            <a:lvl6pPr marL="2285877" indent="0">
              <a:buNone/>
              <a:defRPr sz="1000"/>
            </a:lvl6pPr>
            <a:lvl7pPr marL="2743053" indent="0">
              <a:buNone/>
              <a:defRPr sz="1000"/>
            </a:lvl7pPr>
            <a:lvl8pPr marL="3200230" indent="0">
              <a:buNone/>
              <a:defRPr sz="1000"/>
            </a:lvl8pPr>
            <a:lvl9pPr marL="3657407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19901D-5D90-4894-8618-BFFF8F6CDFAE}" type="datetime1">
              <a:rPr lang="ru-RU" smtClean="0"/>
              <a:pPr>
                <a:defRPr/>
              </a:pPr>
              <a:t>27.02.2023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62F540C-1435-46A0-AD8F-05A107B1C05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fade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9734" y="609600"/>
            <a:ext cx="5242985" cy="2133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10966" y="1316586"/>
            <a:ext cx="8229602" cy="6498167"/>
          </a:xfrm>
        </p:spPr>
        <p:txBody>
          <a:bodyPr/>
          <a:lstStyle>
            <a:lvl1pPr>
              <a:defRPr sz="32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19734" y="2743203"/>
            <a:ext cx="5242985" cy="5082117"/>
          </a:xfrm>
        </p:spPr>
        <p:txBody>
          <a:bodyPr/>
          <a:lstStyle>
            <a:lvl1pPr marL="0" indent="0">
              <a:buNone/>
              <a:defRPr sz="1600"/>
            </a:lvl1pPr>
            <a:lvl2pPr marL="457177" indent="0">
              <a:buNone/>
              <a:defRPr sz="1400"/>
            </a:lvl2pPr>
            <a:lvl3pPr marL="914350" indent="0">
              <a:buNone/>
              <a:defRPr sz="1300"/>
            </a:lvl3pPr>
            <a:lvl4pPr marL="1371527" indent="0">
              <a:buNone/>
              <a:defRPr sz="1000"/>
            </a:lvl4pPr>
            <a:lvl5pPr marL="1828705" indent="0">
              <a:buNone/>
              <a:defRPr sz="1000"/>
            </a:lvl5pPr>
            <a:lvl6pPr marL="2285877" indent="0">
              <a:buNone/>
              <a:defRPr sz="1000"/>
            </a:lvl6pPr>
            <a:lvl7pPr marL="2743053" indent="0">
              <a:buNone/>
              <a:defRPr sz="1000"/>
            </a:lvl7pPr>
            <a:lvl8pPr marL="3200230" indent="0">
              <a:buNone/>
              <a:defRPr sz="1000"/>
            </a:lvl8pPr>
            <a:lvl9pPr marL="3657407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39AAE1-09C9-47A3-B659-391881DD1625}" type="datetime1">
              <a:rPr lang="ru-RU" smtClean="0"/>
              <a:pPr>
                <a:defRPr/>
              </a:pPr>
              <a:t>27.02.2023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E621BB8-08A9-483D-94B7-54AE3BA9CB6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fade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9734" y="609600"/>
            <a:ext cx="5242985" cy="2133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910966" y="1316586"/>
            <a:ext cx="8229602" cy="6498167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77" indent="0">
              <a:buNone/>
              <a:defRPr sz="2900"/>
            </a:lvl2pPr>
            <a:lvl3pPr marL="914350" indent="0">
              <a:buNone/>
              <a:defRPr sz="2400"/>
            </a:lvl3pPr>
            <a:lvl4pPr marL="1371527" indent="0">
              <a:buNone/>
              <a:defRPr sz="2100"/>
            </a:lvl4pPr>
            <a:lvl5pPr marL="1828705" indent="0">
              <a:buNone/>
              <a:defRPr sz="2100"/>
            </a:lvl5pPr>
            <a:lvl6pPr marL="2285877" indent="0">
              <a:buNone/>
              <a:defRPr sz="2100"/>
            </a:lvl6pPr>
            <a:lvl7pPr marL="2743053" indent="0">
              <a:buNone/>
              <a:defRPr sz="2100"/>
            </a:lvl7pPr>
            <a:lvl8pPr marL="3200230" indent="0">
              <a:buNone/>
              <a:defRPr sz="2100"/>
            </a:lvl8pPr>
            <a:lvl9pPr marL="3657407" indent="0">
              <a:buNone/>
              <a:defRPr sz="2100"/>
            </a:lvl9pPr>
          </a:lstStyle>
          <a:p>
            <a:pPr lv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19734" y="2743203"/>
            <a:ext cx="5242985" cy="5082117"/>
          </a:xfrm>
        </p:spPr>
        <p:txBody>
          <a:bodyPr/>
          <a:lstStyle>
            <a:lvl1pPr marL="0" indent="0">
              <a:buNone/>
              <a:defRPr sz="1600"/>
            </a:lvl1pPr>
            <a:lvl2pPr marL="457177" indent="0">
              <a:buNone/>
              <a:defRPr sz="1400"/>
            </a:lvl2pPr>
            <a:lvl3pPr marL="914350" indent="0">
              <a:buNone/>
              <a:defRPr sz="1300"/>
            </a:lvl3pPr>
            <a:lvl4pPr marL="1371527" indent="0">
              <a:buNone/>
              <a:defRPr sz="1000"/>
            </a:lvl4pPr>
            <a:lvl5pPr marL="1828705" indent="0">
              <a:buNone/>
              <a:defRPr sz="1000"/>
            </a:lvl5pPr>
            <a:lvl6pPr marL="2285877" indent="0">
              <a:buNone/>
              <a:defRPr sz="1000"/>
            </a:lvl6pPr>
            <a:lvl7pPr marL="2743053" indent="0">
              <a:buNone/>
              <a:defRPr sz="1000"/>
            </a:lvl7pPr>
            <a:lvl8pPr marL="3200230" indent="0">
              <a:buNone/>
              <a:defRPr sz="1000"/>
            </a:lvl8pPr>
            <a:lvl9pPr marL="3657407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1B16A0-38C1-4211-9D25-BC7CDE941306}" type="datetime1">
              <a:rPr lang="ru-RU" smtClean="0"/>
              <a:pPr>
                <a:defRPr/>
              </a:pPr>
              <a:t>27.02.2023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A43AF81-EBE6-4865-BFA7-56FBB0489A0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fade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1C44DB-399F-4346-A377-1CD200B863EF}" type="datetime1">
              <a:rPr lang="ru-RU" smtClean="0"/>
              <a:pPr>
                <a:defRPr/>
              </a:pPr>
              <a:t>27.02.2023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76C9403-5DAD-4ECC-883A-0A884A637ED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fade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633218" y="486839"/>
            <a:ext cx="3505198" cy="774911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17618" y="486839"/>
            <a:ext cx="10312402" cy="77491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EE44E9-13B4-4EDC-ACE2-CE390CD819EF}" type="datetime1">
              <a:rPr lang="ru-RU" smtClean="0"/>
              <a:pPr>
                <a:defRPr/>
              </a:pPr>
              <a:t>27.02.2023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3B074A4-EE6F-4A48-BEFA-1432E4210C3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fade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43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-11261" y="-29632"/>
            <a:ext cx="16258823" cy="321733"/>
            <a:chOff x="-4" y="-14"/>
            <a:chExt cx="5646" cy="149"/>
          </a:xfrm>
        </p:grpSpPr>
        <p:sp>
          <p:nvSpPr>
            <p:cNvPr id="4" name="Rectangle 198"/>
            <p:cNvSpPr>
              <a:spLocks noChangeArrowheads="1"/>
            </p:cNvSpPr>
            <p:nvPr userDrawn="1"/>
          </p:nvSpPr>
          <p:spPr bwMode="auto">
            <a:xfrm>
              <a:off x="-4" y="-14"/>
              <a:ext cx="3" cy="149"/>
            </a:xfrm>
            <a:prstGeom prst="rect">
              <a:avLst/>
            </a:prstGeom>
            <a:solidFill>
              <a:srgbClr val="0029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" name="Rectangle 199"/>
            <p:cNvSpPr>
              <a:spLocks noChangeArrowheads="1"/>
            </p:cNvSpPr>
            <p:nvPr userDrawn="1"/>
          </p:nvSpPr>
          <p:spPr bwMode="auto">
            <a:xfrm>
              <a:off x="-1" y="-14"/>
              <a:ext cx="4" cy="149"/>
            </a:xfrm>
            <a:prstGeom prst="rect">
              <a:avLst/>
            </a:prstGeom>
            <a:solidFill>
              <a:srgbClr val="0229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" name="Rectangle 200"/>
            <p:cNvSpPr>
              <a:spLocks noChangeArrowheads="1"/>
            </p:cNvSpPr>
            <p:nvPr userDrawn="1"/>
          </p:nvSpPr>
          <p:spPr bwMode="auto">
            <a:xfrm>
              <a:off x="3" y="-14"/>
              <a:ext cx="4" cy="149"/>
            </a:xfrm>
            <a:prstGeom prst="rect">
              <a:avLst/>
            </a:prstGeom>
            <a:solidFill>
              <a:srgbClr val="0429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" name="Rectangle 201"/>
            <p:cNvSpPr>
              <a:spLocks noChangeArrowheads="1"/>
            </p:cNvSpPr>
            <p:nvPr userDrawn="1"/>
          </p:nvSpPr>
          <p:spPr bwMode="auto">
            <a:xfrm>
              <a:off x="7" y="-14"/>
              <a:ext cx="3" cy="149"/>
            </a:xfrm>
            <a:prstGeom prst="rect">
              <a:avLst/>
            </a:prstGeom>
            <a:solidFill>
              <a:srgbClr val="06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" name="Rectangle 202"/>
            <p:cNvSpPr>
              <a:spLocks noChangeArrowheads="1"/>
            </p:cNvSpPr>
            <p:nvPr userDrawn="1"/>
          </p:nvSpPr>
          <p:spPr bwMode="auto">
            <a:xfrm>
              <a:off x="10" y="-14"/>
              <a:ext cx="4" cy="149"/>
            </a:xfrm>
            <a:prstGeom prst="rect">
              <a:avLst/>
            </a:prstGeom>
            <a:solidFill>
              <a:srgbClr val="08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" name="Rectangle 203"/>
            <p:cNvSpPr>
              <a:spLocks noChangeArrowheads="1"/>
            </p:cNvSpPr>
            <p:nvPr userDrawn="1"/>
          </p:nvSpPr>
          <p:spPr bwMode="auto">
            <a:xfrm>
              <a:off x="14" y="-14"/>
              <a:ext cx="6" cy="149"/>
            </a:xfrm>
            <a:prstGeom prst="rect">
              <a:avLst/>
            </a:prstGeom>
            <a:solidFill>
              <a:srgbClr val="0A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" name="Rectangle 204"/>
            <p:cNvSpPr>
              <a:spLocks noChangeArrowheads="1"/>
            </p:cNvSpPr>
            <p:nvPr userDrawn="1"/>
          </p:nvSpPr>
          <p:spPr bwMode="auto">
            <a:xfrm>
              <a:off x="20" y="-14"/>
              <a:ext cx="15" cy="149"/>
            </a:xfrm>
            <a:prstGeom prst="rect">
              <a:avLst/>
            </a:prstGeom>
            <a:solidFill>
              <a:srgbClr val="0C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" name="Rectangle 205"/>
            <p:cNvSpPr>
              <a:spLocks noChangeArrowheads="1"/>
            </p:cNvSpPr>
            <p:nvPr userDrawn="1"/>
          </p:nvSpPr>
          <p:spPr bwMode="auto">
            <a:xfrm>
              <a:off x="32" y="-14"/>
              <a:ext cx="11" cy="149"/>
            </a:xfrm>
            <a:prstGeom prst="rect">
              <a:avLst/>
            </a:prstGeom>
            <a:solidFill>
              <a:srgbClr val="0E2B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" name="Rectangle 206"/>
            <p:cNvSpPr>
              <a:spLocks noChangeArrowheads="1"/>
            </p:cNvSpPr>
            <p:nvPr userDrawn="1"/>
          </p:nvSpPr>
          <p:spPr bwMode="auto">
            <a:xfrm>
              <a:off x="43" y="-14"/>
              <a:ext cx="15" cy="149"/>
            </a:xfrm>
            <a:prstGeom prst="rect">
              <a:avLst/>
            </a:prstGeom>
            <a:solidFill>
              <a:srgbClr val="102B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" name="Rectangle 207"/>
            <p:cNvSpPr>
              <a:spLocks noChangeArrowheads="1"/>
            </p:cNvSpPr>
            <p:nvPr userDrawn="1"/>
          </p:nvSpPr>
          <p:spPr bwMode="auto">
            <a:xfrm>
              <a:off x="58" y="-14"/>
              <a:ext cx="18" cy="149"/>
            </a:xfrm>
            <a:prstGeom prst="rect">
              <a:avLst/>
            </a:prstGeom>
            <a:solidFill>
              <a:srgbClr val="122C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" name="Rectangle 208"/>
            <p:cNvSpPr>
              <a:spLocks noChangeArrowheads="1"/>
            </p:cNvSpPr>
            <p:nvPr userDrawn="1"/>
          </p:nvSpPr>
          <p:spPr bwMode="auto">
            <a:xfrm>
              <a:off x="73" y="-14"/>
              <a:ext cx="16" cy="149"/>
            </a:xfrm>
            <a:prstGeom prst="rect">
              <a:avLst/>
            </a:prstGeom>
            <a:solidFill>
              <a:srgbClr val="142D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" name="Rectangle 209"/>
            <p:cNvSpPr>
              <a:spLocks noChangeArrowheads="1"/>
            </p:cNvSpPr>
            <p:nvPr userDrawn="1"/>
          </p:nvSpPr>
          <p:spPr bwMode="auto">
            <a:xfrm>
              <a:off x="89" y="-14"/>
              <a:ext cx="22" cy="149"/>
            </a:xfrm>
            <a:prstGeom prst="rect">
              <a:avLst/>
            </a:prstGeom>
            <a:solidFill>
              <a:srgbClr val="162D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" name="Rectangle 210"/>
            <p:cNvSpPr>
              <a:spLocks noChangeArrowheads="1"/>
            </p:cNvSpPr>
            <p:nvPr userDrawn="1"/>
          </p:nvSpPr>
          <p:spPr bwMode="auto">
            <a:xfrm>
              <a:off x="111" y="-14"/>
              <a:ext cx="28" cy="149"/>
            </a:xfrm>
            <a:prstGeom prst="rect">
              <a:avLst/>
            </a:prstGeom>
            <a:solidFill>
              <a:srgbClr val="182D6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" name="Rectangle 211"/>
            <p:cNvSpPr>
              <a:spLocks noChangeArrowheads="1"/>
            </p:cNvSpPr>
            <p:nvPr userDrawn="1"/>
          </p:nvSpPr>
          <p:spPr bwMode="auto">
            <a:xfrm>
              <a:off x="139" y="-14"/>
              <a:ext cx="25" cy="149"/>
            </a:xfrm>
            <a:prstGeom prst="rect">
              <a:avLst/>
            </a:prstGeom>
            <a:solidFill>
              <a:srgbClr val="1A2F6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8" name="Rectangle 212"/>
            <p:cNvSpPr>
              <a:spLocks noChangeArrowheads="1"/>
            </p:cNvSpPr>
            <p:nvPr userDrawn="1"/>
          </p:nvSpPr>
          <p:spPr bwMode="auto">
            <a:xfrm>
              <a:off x="167" y="-14"/>
              <a:ext cx="24" cy="149"/>
            </a:xfrm>
            <a:prstGeom prst="rect">
              <a:avLst/>
            </a:prstGeom>
            <a:solidFill>
              <a:srgbClr val="1C306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9" name="Rectangle 213"/>
            <p:cNvSpPr>
              <a:spLocks noChangeArrowheads="1"/>
            </p:cNvSpPr>
            <p:nvPr userDrawn="1"/>
          </p:nvSpPr>
          <p:spPr bwMode="auto">
            <a:xfrm>
              <a:off x="188" y="-14"/>
              <a:ext cx="22" cy="149"/>
            </a:xfrm>
            <a:prstGeom prst="rect">
              <a:avLst/>
            </a:prstGeom>
            <a:solidFill>
              <a:srgbClr val="1E326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0" name="Rectangle 214"/>
            <p:cNvSpPr>
              <a:spLocks noChangeArrowheads="1"/>
            </p:cNvSpPr>
            <p:nvPr userDrawn="1"/>
          </p:nvSpPr>
          <p:spPr bwMode="auto">
            <a:xfrm>
              <a:off x="210" y="-14"/>
              <a:ext cx="25" cy="149"/>
            </a:xfrm>
            <a:prstGeom prst="rect">
              <a:avLst/>
            </a:prstGeom>
            <a:solidFill>
              <a:srgbClr val="20326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1" name="Rectangle 215"/>
            <p:cNvSpPr>
              <a:spLocks noChangeArrowheads="1"/>
            </p:cNvSpPr>
            <p:nvPr userDrawn="1"/>
          </p:nvSpPr>
          <p:spPr bwMode="auto">
            <a:xfrm>
              <a:off x="232" y="-14"/>
              <a:ext cx="40" cy="149"/>
            </a:xfrm>
            <a:prstGeom prst="rect">
              <a:avLst/>
            </a:prstGeom>
            <a:solidFill>
              <a:srgbClr val="22336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2" name="Rectangle 216"/>
            <p:cNvSpPr>
              <a:spLocks noChangeArrowheads="1"/>
            </p:cNvSpPr>
            <p:nvPr userDrawn="1"/>
          </p:nvSpPr>
          <p:spPr bwMode="auto">
            <a:xfrm>
              <a:off x="272" y="-14"/>
              <a:ext cx="22" cy="149"/>
            </a:xfrm>
            <a:prstGeom prst="rect">
              <a:avLst/>
            </a:prstGeom>
            <a:solidFill>
              <a:srgbClr val="24356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3" name="Rectangle 217"/>
            <p:cNvSpPr>
              <a:spLocks noChangeArrowheads="1"/>
            </p:cNvSpPr>
            <p:nvPr userDrawn="1"/>
          </p:nvSpPr>
          <p:spPr bwMode="auto">
            <a:xfrm>
              <a:off x="294" y="-14"/>
              <a:ext cx="25" cy="149"/>
            </a:xfrm>
            <a:prstGeom prst="rect">
              <a:avLst/>
            </a:prstGeom>
            <a:solidFill>
              <a:srgbClr val="26366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4" name="Rectangle 218"/>
            <p:cNvSpPr>
              <a:spLocks noChangeArrowheads="1"/>
            </p:cNvSpPr>
            <p:nvPr userDrawn="1"/>
          </p:nvSpPr>
          <p:spPr bwMode="auto">
            <a:xfrm>
              <a:off x="316" y="-14"/>
              <a:ext cx="25" cy="149"/>
            </a:xfrm>
            <a:prstGeom prst="rect">
              <a:avLst/>
            </a:prstGeom>
            <a:solidFill>
              <a:srgbClr val="28376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5" name="Rectangle 219"/>
            <p:cNvSpPr>
              <a:spLocks noChangeArrowheads="1"/>
            </p:cNvSpPr>
            <p:nvPr userDrawn="1"/>
          </p:nvSpPr>
          <p:spPr bwMode="auto">
            <a:xfrm>
              <a:off x="343" y="-14"/>
              <a:ext cx="33" cy="149"/>
            </a:xfrm>
            <a:prstGeom prst="rect">
              <a:avLst/>
            </a:prstGeom>
            <a:solidFill>
              <a:srgbClr val="2A386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6" name="Rectangle 220"/>
            <p:cNvSpPr>
              <a:spLocks noChangeArrowheads="1"/>
            </p:cNvSpPr>
            <p:nvPr userDrawn="1"/>
          </p:nvSpPr>
          <p:spPr bwMode="auto">
            <a:xfrm>
              <a:off x="376" y="-14"/>
              <a:ext cx="25" cy="149"/>
            </a:xfrm>
            <a:prstGeom prst="rect">
              <a:avLst/>
            </a:prstGeom>
            <a:solidFill>
              <a:srgbClr val="2C396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7" name="Rectangle 221"/>
            <p:cNvSpPr>
              <a:spLocks noChangeArrowheads="1"/>
            </p:cNvSpPr>
            <p:nvPr userDrawn="1"/>
          </p:nvSpPr>
          <p:spPr bwMode="auto">
            <a:xfrm>
              <a:off x="403" y="-14"/>
              <a:ext cx="28" cy="149"/>
            </a:xfrm>
            <a:prstGeom prst="rect">
              <a:avLst/>
            </a:prstGeom>
            <a:solidFill>
              <a:srgbClr val="2D3B6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8" name="Rectangle 222"/>
            <p:cNvSpPr>
              <a:spLocks noChangeArrowheads="1"/>
            </p:cNvSpPr>
            <p:nvPr userDrawn="1"/>
          </p:nvSpPr>
          <p:spPr bwMode="auto">
            <a:xfrm>
              <a:off x="431" y="-14"/>
              <a:ext cx="33" cy="149"/>
            </a:xfrm>
            <a:prstGeom prst="rect">
              <a:avLst/>
            </a:prstGeom>
            <a:solidFill>
              <a:srgbClr val="2F3C6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9" name="Rectangle 223"/>
            <p:cNvSpPr>
              <a:spLocks noChangeArrowheads="1"/>
            </p:cNvSpPr>
            <p:nvPr userDrawn="1"/>
          </p:nvSpPr>
          <p:spPr bwMode="auto">
            <a:xfrm>
              <a:off x="464" y="-14"/>
              <a:ext cx="25" cy="149"/>
            </a:xfrm>
            <a:prstGeom prst="rect">
              <a:avLst/>
            </a:prstGeom>
            <a:solidFill>
              <a:srgbClr val="313D6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0" name="Rectangle 224"/>
            <p:cNvSpPr>
              <a:spLocks noChangeArrowheads="1"/>
            </p:cNvSpPr>
            <p:nvPr userDrawn="1"/>
          </p:nvSpPr>
          <p:spPr bwMode="auto">
            <a:xfrm>
              <a:off x="491" y="-14"/>
              <a:ext cx="40" cy="149"/>
            </a:xfrm>
            <a:prstGeom prst="rect">
              <a:avLst/>
            </a:prstGeom>
            <a:solidFill>
              <a:srgbClr val="333F6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1" name="Rectangle 225"/>
            <p:cNvSpPr>
              <a:spLocks noChangeArrowheads="1"/>
            </p:cNvSpPr>
            <p:nvPr userDrawn="1"/>
          </p:nvSpPr>
          <p:spPr bwMode="auto">
            <a:xfrm>
              <a:off x="531" y="-14"/>
              <a:ext cx="25" cy="149"/>
            </a:xfrm>
            <a:prstGeom prst="rect">
              <a:avLst/>
            </a:prstGeom>
            <a:solidFill>
              <a:srgbClr val="35406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2" name="Rectangle 226"/>
            <p:cNvSpPr>
              <a:spLocks noChangeArrowheads="1"/>
            </p:cNvSpPr>
            <p:nvPr userDrawn="1"/>
          </p:nvSpPr>
          <p:spPr bwMode="auto">
            <a:xfrm>
              <a:off x="558" y="-14"/>
              <a:ext cx="27" cy="149"/>
            </a:xfrm>
            <a:prstGeom prst="rect">
              <a:avLst/>
            </a:prstGeom>
            <a:solidFill>
              <a:srgbClr val="37426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3" name="Rectangle 227"/>
            <p:cNvSpPr>
              <a:spLocks noChangeArrowheads="1"/>
            </p:cNvSpPr>
            <p:nvPr userDrawn="1"/>
          </p:nvSpPr>
          <p:spPr bwMode="auto">
            <a:xfrm>
              <a:off x="585" y="-14"/>
              <a:ext cx="23" cy="149"/>
            </a:xfrm>
            <a:prstGeom prst="rect">
              <a:avLst/>
            </a:prstGeom>
            <a:solidFill>
              <a:srgbClr val="38446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4" name="Rectangle 228"/>
            <p:cNvSpPr>
              <a:spLocks noChangeArrowheads="1"/>
            </p:cNvSpPr>
            <p:nvPr userDrawn="1"/>
          </p:nvSpPr>
          <p:spPr bwMode="auto">
            <a:xfrm>
              <a:off x="608" y="-14"/>
              <a:ext cx="38" cy="149"/>
            </a:xfrm>
            <a:prstGeom prst="rect">
              <a:avLst/>
            </a:prstGeom>
            <a:solidFill>
              <a:srgbClr val="3A456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5" name="Rectangle 229"/>
            <p:cNvSpPr>
              <a:spLocks noChangeArrowheads="1"/>
            </p:cNvSpPr>
            <p:nvPr userDrawn="1"/>
          </p:nvSpPr>
          <p:spPr bwMode="auto">
            <a:xfrm>
              <a:off x="646" y="-14"/>
              <a:ext cx="28" cy="149"/>
            </a:xfrm>
            <a:prstGeom prst="rect">
              <a:avLst/>
            </a:prstGeom>
            <a:solidFill>
              <a:srgbClr val="3C476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6" name="Rectangle 230"/>
            <p:cNvSpPr>
              <a:spLocks noChangeArrowheads="1"/>
            </p:cNvSpPr>
            <p:nvPr userDrawn="1"/>
          </p:nvSpPr>
          <p:spPr bwMode="auto">
            <a:xfrm>
              <a:off x="674" y="-14"/>
              <a:ext cx="38" cy="149"/>
            </a:xfrm>
            <a:prstGeom prst="rect">
              <a:avLst/>
            </a:prstGeom>
            <a:solidFill>
              <a:srgbClr val="3E486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7" name="Rectangle 231"/>
            <p:cNvSpPr>
              <a:spLocks noChangeArrowheads="1"/>
            </p:cNvSpPr>
            <p:nvPr userDrawn="1"/>
          </p:nvSpPr>
          <p:spPr bwMode="auto">
            <a:xfrm>
              <a:off x="712" y="-14"/>
              <a:ext cx="25" cy="149"/>
            </a:xfrm>
            <a:prstGeom prst="rect">
              <a:avLst/>
            </a:prstGeom>
            <a:solidFill>
              <a:srgbClr val="404A6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8" name="Rectangle 232"/>
            <p:cNvSpPr>
              <a:spLocks noChangeArrowheads="1"/>
            </p:cNvSpPr>
            <p:nvPr userDrawn="1"/>
          </p:nvSpPr>
          <p:spPr bwMode="auto">
            <a:xfrm>
              <a:off x="740" y="-14"/>
              <a:ext cx="38" cy="149"/>
            </a:xfrm>
            <a:prstGeom prst="rect">
              <a:avLst/>
            </a:prstGeom>
            <a:solidFill>
              <a:srgbClr val="424B6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9" name="Rectangle 233"/>
            <p:cNvSpPr>
              <a:spLocks noChangeArrowheads="1"/>
            </p:cNvSpPr>
            <p:nvPr userDrawn="1"/>
          </p:nvSpPr>
          <p:spPr bwMode="auto">
            <a:xfrm>
              <a:off x="778" y="-14"/>
              <a:ext cx="25" cy="149"/>
            </a:xfrm>
            <a:prstGeom prst="rect">
              <a:avLst/>
            </a:prstGeom>
            <a:solidFill>
              <a:srgbClr val="444D7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0" name="Rectangle 234"/>
            <p:cNvSpPr>
              <a:spLocks noChangeArrowheads="1"/>
            </p:cNvSpPr>
            <p:nvPr userDrawn="1"/>
          </p:nvSpPr>
          <p:spPr bwMode="auto">
            <a:xfrm>
              <a:off x="806" y="-14"/>
              <a:ext cx="33" cy="149"/>
            </a:xfrm>
            <a:prstGeom prst="rect">
              <a:avLst/>
            </a:prstGeom>
            <a:solidFill>
              <a:srgbClr val="464E7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1" name="Rectangle 235"/>
            <p:cNvSpPr>
              <a:spLocks noChangeArrowheads="1"/>
            </p:cNvSpPr>
            <p:nvPr userDrawn="1"/>
          </p:nvSpPr>
          <p:spPr bwMode="auto">
            <a:xfrm>
              <a:off x="839" y="-14"/>
              <a:ext cx="28" cy="149"/>
            </a:xfrm>
            <a:prstGeom prst="rect">
              <a:avLst/>
            </a:prstGeom>
            <a:solidFill>
              <a:srgbClr val="47507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2" name="Rectangle 236"/>
            <p:cNvSpPr>
              <a:spLocks noChangeArrowheads="1"/>
            </p:cNvSpPr>
            <p:nvPr userDrawn="1"/>
          </p:nvSpPr>
          <p:spPr bwMode="auto">
            <a:xfrm>
              <a:off x="867" y="-14"/>
              <a:ext cx="25" cy="149"/>
            </a:xfrm>
            <a:prstGeom prst="rect">
              <a:avLst/>
            </a:prstGeom>
            <a:solidFill>
              <a:srgbClr val="49517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3" name="Rectangle 237"/>
            <p:cNvSpPr>
              <a:spLocks noChangeArrowheads="1"/>
            </p:cNvSpPr>
            <p:nvPr userDrawn="1"/>
          </p:nvSpPr>
          <p:spPr bwMode="auto">
            <a:xfrm>
              <a:off x="895" y="-14"/>
              <a:ext cx="38" cy="149"/>
            </a:xfrm>
            <a:prstGeom prst="rect">
              <a:avLst/>
            </a:prstGeom>
            <a:solidFill>
              <a:srgbClr val="4B537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4" name="Rectangle 238"/>
            <p:cNvSpPr>
              <a:spLocks noChangeArrowheads="1"/>
            </p:cNvSpPr>
            <p:nvPr userDrawn="1"/>
          </p:nvSpPr>
          <p:spPr bwMode="auto">
            <a:xfrm>
              <a:off x="933" y="-14"/>
              <a:ext cx="27" cy="149"/>
            </a:xfrm>
            <a:prstGeom prst="rect">
              <a:avLst/>
            </a:prstGeom>
            <a:solidFill>
              <a:srgbClr val="4D557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5" name="Rectangle 239"/>
            <p:cNvSpPr>
              <a:spLocks noChangeArrowheads="1"/>
            </p:cNvSpPr>
            <p:nvPr userDrawn="1"/>
          </p:nvSpPr>
          <p:spPr bwMode="auto">
            <a:xfrm>
              <a:off x="960" y="-14"/>
              <a:ext cx="30" cy="149"/>
            </a:xfrm>
            <a:prstGeom prst="rect">
              <a:avLst/>
            </a:prstGeom>
            <a:solidFill>
              <a:srgbClr val="4F567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6" name="Rectangle 240"/>
            <p:cNvSpPr>
              <a:spLocks noChangeArrowheads="1"/>
            </p:cNvSpPr>
            <p:nvPr userDrawn="1"/>
          </p:nvSpPr>
          <p:spPr bwMode="auto">
            <a:xfrm>
              <a:off x="993" y="-14"/>
              <a:ext cx="25" cy="149"/>
            </a:xfrm>
            <a:prstGeom prst="rect">
              <a:avLst/>
            </a:prstGeom>
            <a:solidFill>
              <a:srgbClr val="50587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7" name="Rectangle 241"/>
            <p:cNvSpPr>
              <a:spLocks noChangeArrowheads="1"/>
            </p:cNvSpPr>
            <p:nvPr userDrawn="1"/>
          </p:nvSpPr>
          <p:spPr bwMode="auto">
            <a:xfrm>
              <a:off x="1016" y="-14"/>
              <a:ext cx="25" cy="149"/>
            </a:xfrm>
            <a:prstGeom prst="rect">
              <a:avLst/>
            </a:prstGeom>
            <a:solidFill>
              <a:srgbClr val="52597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8" name="Rectangle 242"/>
            <p:cNvSpPr>
              <a:spLocks noChangeArrowheads="1"/>
            </p:cNvSpPr>
            <p:nvPr userDrawn="1"/>
          </p:nvSpPr>
          <p:spPr bwMode="auto">
            <a:xfrm>
              <a:off x="1043" y="-14"/>
              <a:ext cx="39" cy="149"/>
            </a:xfrm>
            <a:prstGeom prst="rect">
              <a:avLst/>
            </a:prstGeom>
            <a:solidFill>
              <a:srgbClr val="545B7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9" name="Rectangle 243"/>
            <p:cNvSpPr>
              <a:spLocks noChangeArrowheads="1"/>
            </p:cNvSpPr>
            <p:nvPr userDrawn="1"/>
          </p:nvSpPr>
          <p:spPr bwMode="auto">
            <a:xfrm>
              <a:off x="1082" y="-14"/>
              <a:ext cx="28" cy="149"/>
            </a:xfrm>
            <a:prstGeom prst="rect">
              <a:avLst/>
            </a:prstGeom>
            <a:solidFill>
              <a:srgbClr val="565C7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0" name="Rectangle 244"/>
            <p:cNvSpPr>
              <a:spLocks noChangeArrowheads="1"/>
            </p:cNvSpPr>
            <p:nvPr userDrawn="1"/>
          </p:nvSpPr>
          <p:spPr bwMode="auto">
            <a:xfrm>
              <a:off x="1110" y="-14"/>
              <a:ext cx="25" cy="149"/>
            </a:xfrm>
            <a:prstGeom prst="rect">
              <a:avLst/>
            </a:prstGeom>
            <a:solidFill>
              <a:srgbClr val="585E7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1" name="Rectangle 245"/>
            <p:cNvSpPr>
              <a:spLocks noChangeArrowheads="1"/>
            </p:cNvSpPr>
            <p:nvPr userDrawn="1"/>
          </p:nvSpPr>
          <p:spPr bwMode="auto">
            <a:xfrm>
              <a:off x="1136" y="-14"/>
              <a:ext cx="25" cy="149"/>
            </a:xfrm>
            <a:prstGeom prst="rect">
              <a:avLst/>
            </a:prstGeom>
            <a:solidFill>
              <a:srgbClr val="59607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2" name="Rectangle 246"/>
            <p:cNvSpPr>
              <a:spLocks noChangeArrowheads="1"/>
            </p:cNvSpPr>
            <p:nvPr userDrawn="1"/>
          </p:nvSpPr>
          <p:spPr bwMode="auto">
            <a:xfrm>
              <a:off x="1159" y="-14"/>
              <a:ext cx="35" cy="149"/>
            </a:xfrm>
            <a:prstGeom prst="rect">
              <a:avLst/>
            </a:prstGeom>
            <a:solidFill>
              <a:srgbClr val="5B617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3" name="Rectangle 247"/>
            <p:cNvSpPr>
              <a:spLocks noChangeArrowheads="1"/>
            </p:cNvSpPr>
            <p:nvPr userDrawn="1"/>
          </p:nvSpPr>
          <p:spPr bwMode="auto">
            <a:xfrm>
              <a:off x="1197" y="-14"/>
              <a:ext cx="28" cy="149"/>
            </a:xfrm>
            <a:prstGeom prst="rect">
              <a:avLst/>
            </a:prstGeom>
            <a:solidFill>
              <a:srgbClr val="5D637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4" name="Rectangle 248"/>
            <p:cNvSpPr>
              <a:spLocks noChangeArrowheads="1"/>
            </p:cNvSpPr>
            <p:nvPr userDrawn="1"/>
          </p:nvSpPr>
          <p:spPr bwMode="auto">
            <a:xfrm>
              <a:off x="1225" y="-14"/>
              <a:ext cx="22" cy="149"/>
            </a:xfrm>
            <a:prstGeom prst="rect">
              <a:avLst/>
            </a:prstGeom>
            <a:solidFill>
              <a:srgbClr val="5E657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5" name="Rectangle 249"/>
            <p:cNvSpPr>
              <a:spLocks noChangeArrowheads="1"/>
            </p:cNvSpPr>
            <p:nvPr userDrawn="1"/>
          </p:nvSpPr>
          <p:spPr bwMode="auto">
            <a:xfrm>
              <a:off x="1247" y="-14"/>
              <a:ext cx="38" cy="149"/>
            </a:xfrm>
            <a:prstGeom prst="rect">
              <a:avLst/>
            </a:prstGeom>
            <a:solidFill>
              <a:srgbClr val="60668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6" name="Rectangle 250"/>
            <p:cNvSpPr>
              <a:spLocks noChangeArrowheads="1"/>
            </p:cNvSpPr>
            <p:nvPr userDrawn="1"/>
          </p:nvSpPr>
          <p:spPr bwMode="auto">
            <a:xfrm>
              <a:off x="1285" y="-14"/>
              <a:ext cx="28" cy="149"/>
            </a:xfrm>
            <a:prstGeom prst="rect">
              <a:avLst/>
            </a:prstGeom>
            <a:solidFill>
              <a:srgbClr val="62688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7" name="Rectangle 251"/>
            <p:cNvSpPr>
              <a:spLocks noChangeArrowheads="1"/>
            </p:cNvSpPr>
            <p:nvPr userDrawn="1"/>
          </p:nvSpPr>
          <p:spPr bwMode="auto">
            <a:xfrm>
              <a:off x="1313" y="-14"/>
              <a:ext cx="22" cy="149"/>
            </a:xfrm>
            <a:prstGeom prst="rect">
              <a:avLst/>
            </a:prstGeom>
            <a:solidFill>
              <a:srgbClr val="64698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8" name="Rectangle 252"/>
            <p:cNvSpPr>
              <a:spLocks noChangeArrowheads="1"/>
            </p:cNvSpPr>
            <p:nvPr userDrawn="1"/>
          </p:nvSpPr>
          <p:spPr bwMode="auto">
            <a:xfrm>
              <a:off x="1335" y="-14"/>
              <a:ext cx="25" cy="149"/>
            </a:xfrm>
            <a:prstGeom prst="rect">
              <a:avLst/>
            </a:prstGeom>
            <a:solidFill>
              <a:srgbClr val="656B8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9" name="Rectangle 253"/>
            <p:cNvSpPr>
              <a:spLocks noChangeArrowheads="1"/>
            </p:cNvSpPr>
            <p:nvPr userDrawn="1"/>
          </p:nvSpPr>
          <p:spPr bwMode="auto">
            <a:xfrm>
              <a:off x="1357" y="-14"/>
              <a:ext cx="39" cy="149"/>
            </a:xfrm>
            <a:prstGeom prst="rect">
              <a:avLst/>
            </a:prstGeom>
            <a:solidFill>
              <a:srgbClr val="676C8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0" name="Rectangle 254"/>
            <p:cNvSpPr>
              <a:spLocks noChangeArrowheads="1"/>
            </p:cNvSpPr>
            <p:nvPr userDrawn="1"/>
          </p:nvSpPr>
          <p:spPr bwMode="auto">
            <a:xfrm>
              <a:off x="1396" y="-14"/>
              <a:ext cx="25" cy="149"/>
            </a:xfrm>
            <a:prstGeom prst="rect">
              <a:avLst/>
            </a:prstGeom>
            <a:solidFill>
              <a:srgbClr val="696E8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1" name="Rectangle 255"/>
            <p:cNvSpPr>
              <a:spLocks noChangeArrowheads="1"/>
            </p:cNvSpPr>
            <p:nvPr userDrawn="1"/>
          </p:nvSpPr>
          <p:spPr bwMode="auto">
            <a:xfrm>
              <a:off x="1424" y="-14"/>
              <a:ext cx="32" cy="149"/>
            </a:xfrm>
            <a:prstGeom prst="rect">
              <a:avLst/>
            </a:prstGeom>
            <a:solidFill>
              <a:srgbClr val="6B6F8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2" name="Rectangle 256"/>
            <p:cNvSpPr>
              <a:spLocks noChangeArrowheads="1"/>
            </p:cNvSpPr>
            <p:nvPr userDrawn="1"/>
          </p:nvSpPr>
          <p:spPr bwMode="auto">
            <a:xfrm>
              <a:off x="1456" y="-14"/>
              <a:ext cx="25" cy="149"/>
            </a:xfrm>
            <a:prstGeom prst="rect">
              <a:avLst/>
            </a:prstGeom>
            <a:solidFill>
              <a:srgbClr val="6C718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3" name="Rectangle 257"/>
            <p:cNvSpPr>
              <a:spLocks noChangeArrowheads="1"/>
            </p:cNvSpPr>
            <p:nvPr userDrawn="1"/>
          </p:nvSpPr>
          <p:spPr bwMode="auto">
            <a:xfrm>
              <a:off x="1484" y="-14"/>
              <a:ext cx="28" cy="149"/>
            </a:xfrm>
            <a:prstGeom prst="rect">
              <a:avLst/>
            </a:prstGeom>
            <a:solidFill>
              <a:srgbClr val="6E738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4" name="Rectangle 258"/>
            <p:cNvSpPr>
              <a:spLocks noChangeArrowheads="1"/>
            </p:cNvSpPr>
            <p:nvPr userDrawn="1"/>
          </p:nvSpPr>
          <p:spPr bwMode="auto">
            <a:xfrm>
              <a:off x="1512" y="-14"/>
              <a:ext cx="32" cy="149"/>
            </a:xfrm>
            <a:prstGeom prst="rect">
              <a:avLst/>
            </a:prstGeom>
            <a:solidFill>
              <a:srgbClr val="70748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5" name="Rectangle 259"/>
            <p:cNvSpPr>
              <a:spLocks noChangeArrowheads="1"/>
            </p:cNvSpPr>
            <p:nvPr userDrawn="1"/>
          </p:nvSpPr>
          <p:spPr bwMode="auto">
            <a:xfrm>
              <a:off x="1544" y="-14"/>
              <a:ext cx="25" cy="149"/>
            </a:xfrm>
            <a:prstGeom prst="rect">
              <a:avLst/>
            </a:prstGeom>
            <a:solidFill>
              <a:srgbClr val="72768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6" name="Rectangle 260"/>
            <p:cNvSpPr>
              <a:spLocks noChangeArrowheads="1"/>
            </p:cNvSpPr>
            <p:nvPr userDrawn="1"/>
          </p:nvSpPr>
          <p:spPr bwMode="auto">
            <a:xfrm>
              <a:off x="1572" y="-14"/>
              <a:ext cx="39" cy="149"/>
            </a:xfrm>
            <a:prstGeom prst="rect">
              <a:avLst/>
            </a:prstGeom>
            <a:solidFill>
              <a:srgbClr val="74788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7" name="Rectangle 261"/>
            <p:cNvSpPr>
              <a:spLocks noChangeArrowheads="1"/>
            </p:cNvSpPr>
            <p:nvPr userDrawn="1"/>
          </p:nvSpPr>
          <p:spPr bwMode="auto">
            <a:xfrm>
              <a:off x="1611" y="-14"/>
              <a:ext cx="22" cy="149"/>
            </a:xfrm>
            <a:prstGeom prst="rect">
              <a:avLst/>
            </a:prstGeom>
            <a:solidFill>
              <a:srgbClr val="757A8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8" name="Rectangle 262"/>
            <p:cNvSpPr>
              <a:spLocks noChangeArrowheads="1"/>
            </p:cNvSpPr>
            <p:nvPr userDrawn="1"/>
          </p:nvSpPr>
          <p:spPr bwMode="auto">
            <a:xfrm>
              <a:off x="1633" y="-14"/>
              <a:ext cx="28" cy="149"/>
            </a:xfrm>
            <a:prstGeom prst="rect">
              <a:avLst/>
            </a:prstGeom>
            <a:solidFill>
              <a:srgbClr val="777B8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9" name="Rectangle 263"/>
            <p:cNvSpPr>
              <a:spLocks noChangeArrowheads="1"/>
            </p:cNvSpPr>
            <p:nvPr userDrawn="1"/>
          </p:nvSpPr>
          <p:spPr bwMode="auto">
            <a:xfrm>
              <a:off x="1661" y="-14"/>
              <a:ext cx="25" cy="149"/>
            </a:xfrm>
            <a:prstGeom prst="rect">
              <a:avLst/>
            </a:prstGeom>
            <a:solidFill>
              <a:srgbClr val="797D9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0" name="Rectangle 264"/>
            <p:cNvSpPr>
              <a:spLocks noChangeArrowheads="1"/>
            </p:cNvSpPr>
            <p:nvPr userDrawn="1"/>
          </p:nvSpPr>
          <p:spPr bwMode="auto">
            <a:xfrm>
              <a:off x="1688" y="-14"/>
              <a:ext cx="25" cy="149"/>
            </a:xfrm>
            <a:prstGeom prst="rect">
              <a:avLst/>
            </a:prstGeom>
            <a:solidFill>
              <a:srgbClr val="7B7E9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1" name="Rectangle 265"/>
            <p:cNvSpPr>
              <a:spLocks noChangeArrowheads="1"/>
            </p:cNvSpPr>
            <p:nvPr userDrawn="1"/>
          </p:nvSpPr>
          <p:spPr bwMode="auto">
            <a:xfrm>
              <a:off x="1710" y="-14"/>
              <a:ext cx="33" cy="149"/>
            </a:xfrm>
            <a:prstGeom prst="rect">
              <a:avLst/>
            </a:prstGeom>
            <a:solidFill>
              <a:srgbClr val="7C809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2" name="Rectangle 266"/>
            <p:cNvSpPr>
              <a:spLocks noChangeArrowheads="1"/>
            </p:cNvSpPr>
            <p:nvPr userDrawn="1"/>
          </p:nvSpPr>
          <p:spPr bwMode="auto">
            <a:xfrm>
              <a:off x="1743" y="-14"/>
              <a:ext cx="25" cy="149"/>
            </a:xfrm>
            <a:prstGeom prst="rect">
              <a:avLst/>
            </a:prstGeom>
            <a:solidFill>
              <a:srgbClr val="7E819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3" name="Rectangle 267"/>
            <p:cNvSpPr>
              <a:spLocks noChangeArrowheads="1"/>
            </p:cNvSpPr>
            <p:nvPr userDrawn="1"/>
          </p:nvSpPr>
          <p:spPr bwMode="auto">
            <a:xfrm>
              <a:off x="1771" y="-14"/>
              <a:ext cx="27" cy="149"/>
            </a:xfrm>
            <a:prstGeom prst="rect">
              <a:avLst/>
            </a:prstGeom>
            <a:solidFill>
              <a:srgbClr val="80839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4" name="Rectangle 268"/>
            <p:cNvSpPr>
              <a:spLocks noChangeArrowheads="1"/>
            </p:cNvSpPr>
            <p:nvPr userDrawn="1"/>
          </p:nvSpPr>
          <p:spPr bwMode="auto">
            <a:xfrm>
              <a:off x="1798" y="-14"/>
              <a:ext cx="31" cy="149"/>
            </a:xfrm>
            <a:prstGeom prst="rect">
              <a:avLst/>
            </a:prstGeom>
            <a:solidFill>
              <a:srgbClr val="81859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5" name="Rectangle 269"/>
            <p:cNvSpPr>
              <a:spLocks noChangeArrowheads="1"/>
            </p:cNvSpPr>
            <p:nvPr userDrawn="1"/>
          </p:nvSpPr>
          <p:spPr bwMode="auto">
            <a:xfrm>
              <a:off x="1832" y="-14"/>
              <a:ext cx="27" cy="149"/>
            </a:xfrm>
            <a:prstGeom prst="rect">
              <a:avLst/>
            </a:prstGeom>
            <a:solidFill>
              <a:srgbClr val="83869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6" name="Rectangle 270"/>
            <p:cNvSpPr>
              <a:spLocks noChangeArrowheads="1"/>
            </p:cNvSpPr>
            <p:nvPr userDrawn="1"/>
          </p:nvSpPr>
          <p:spPr bwMode="auto">
            <a:xfrm>
              <a:off x="1859" y="-14"/>
              <a:ext cx="25" cy="149"/>
            </a:xfrm>
            <a:prstGeom prst="rect">
              <a:avLst/>
            </a:prstGeom>
            <a:solidFill>
              <a:srgbClr val="85889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7" name="Rectangle 271"/>
            <p:cNvSpPr>
              <a:spLocks noChangeArrowheads="1"/>
            </p:cNvSpPr>
            <p:nvPr userDrawn="1"/>
          </p:nvSpPr>
          <p:spPr bwMode="auto">
            <a:xfrm>
              <a:off x="1886" y="-14"/>
              <a:ext cx="25" cy="149"/>
            </a:xfrm>
            <a:prstGeom prst="rect">
              <a:avLst/>
            </a:prstGeom>
            <a:solidFill>
              <a:srgbClr val="868A9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8" name="Rectangle 272"/>
            <p:cNvSpPr>
              <a:spLocks noChangeArrowheads="1"/>
            </p:cNvSpPr>
            <p:nvPr userDrawn="1"/>
          </p:nvSpPr>
          <p:spPr bwMode="auto">
            <a:xfrm>
              <a:off x="1908" y="-14"/>
              <a:ext cx="34" cy="149"/>
            </a:xfrm>
            <a:prstGeom prst="rect">
              <a:avLst/>
            </a:prstGeom>
            <a:solidFill>
              <a:srgbClr val="888B9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9" name="Rectangle 273"/>
            <p:cNvSpPr>
              <a:spLocks noChangeArrowheads="1"/>
            </p:cNvSpPr>
            <p:nvPr userDrawn="1"/>
          </p:nvSpPr>
          <p:spPr bwMode="auto">
            <a:xfrm>
              <a:off x="1942" y="-14"/>
              <a:ext cx="22" cy="149"/>
            </a:xfrm>
            <a:prstGeom prst="rect">
              <a:avLst/>
            </a:prstGeom>
            <a:solidFill>
              <a:srgbClr val="898D9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0" name="Rectangle 274"/>
            <p:cNvSpPr>
              <a:spLocks noChangeArrowheads="1"/>
            </p:cNvSpPr>
            <p:nvPr userDrawn="1"/>
          </p:nvSpPr>
          <p:spPr bwMode="auto">
            <a:xfrm>
              <a:off x="1964" y="-14"/>
              <a:ext cx="27" cy="149"/>
            </a:xfrm>
            <a:prstGeom prst="rect">
              <a:avLst/>
            </a:prstGeom>
            <a:solidFill>
              <a:srgbClr val="8B8E9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1" name="Rectangle 275"/>
            <p:cNvSpPr>
              <a:spLocks noChangeArrowheads="1"/>
            </p:cNvSpPr>
            <p:nvPr userDrawn="1"/>
          </p:nvSpPr>
          <p:spPr bwMode="auto">
            <a:xfrm>
              <a:off x="1991" y="-14"/>
              <a:ext cx="36" cy="149"/>
            </a:xfrm>
            <a:prstGeom prst="rect">
              <a:avLst/>
            </a:prstGeom>
            <a:solidFill>
              <a:srgbClr val="8D909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2" name="Rectangle 276"/>
            <p:cNvSpPr>
              <a:spLocks noChangeArrowheads="1"/>
            </p:cNvSpPr>
            <p:nvPr userDrawn="1"/>
          </p:nvSpPr>
          <p:spPr bwMode="auto">
            <a:xfrm>
              <a:off x="2030" y="-14"/>
              <a:ext cx="25" cy="149"/>
            </a:xfrm>
            <a:prstGeom prst="rect">
              <a:avLst/>
            </a:prstGeom>
            <a:solidFill>
              <a:srgbClr val="8F91A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3" name="Rectangle 277"/>
            <p:cNvSpPr>
              <a:spLocks noChangeArrowheads="1"/>
            </p:cNvSpPr>
            <p:nvPr userDrawn="1"/>
          </p:nvSpPr>
          <p:spPr bwMode="auto">
            <a:xfrm>
              <a:off x="2052" y="-14"/>
              <a:ext cx="25" cy="149"/>
            </a:xfrm>
            <a:prstGeom prst="rect">
              <a:avLst/>
            </a:prstGeom>
            <a:solidFill>
              <a:srgbClr val="9093A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4" name="Rectangle 278"/>
            <p:cNvSpPr>
              <a:spLocks noChangeArrowheads="1"/>
            </p:cNvSpPr>
            <p:nvPr userDrawn="1"/>
          </p:nvSpPr>
          <p:spPr bwMode="auto">
            <a:xfrm>
              <a:off x="2079" y="-14"/>
              <a:ext cx="39" cy="149"/>
            </a:xfrm>
            <a:prstGeom prst="rect">
              <a:avLst/>
            </a:prstGeom>
            <a:solidFill>
              <a:srgbClr val="9295A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5" name="Rectangle 279"/>
            <p:cNvSpPr>
              <a:spLocks noChangeArrowheads="1"/>
            </p:cNvSpPr>
            <p:nvPr userDrawn="1"/>
          </p:nvSpPr>
          <p:spPr bwMode="auto">
            <a:xfrm>
              <a:off x="2118" y="-14"/>
              <a:ext cx="25" cy="149"/>
            </a:xfrm>
            <a:prstGeom prst="rect">
              <a:avLst/>
            </a:prstGeom>
            <a:solidFill>
              <a:srgbClr val="9496A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6" name="Rectangle 280"/>
            <p:cNvSpPr>
              <a:spLocks noChangeArrowheads="1"/>
            </p:cNvSpPr>
            <p:nvPr userDrawn="1"/>
          </p:nvSpPr>
          <p:spPr bwMode="auto">
            <a:xfrm>
              <a:off x="2140" y="-14"/>
              <a:ext cx="22" cy="149"/>
            </a:xfrm>
            <a:prstGeom prst="rect">
              <a:avLst/>
            </a:prstGeom>
            <a:solidFill>
              <a:srgbClr val="9598A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7" name="Rectangle 281"/>
            <p:cNvSpPr>
              <a:spLocks noChangeArrowheads="1"/>
            </p:cNvSpPr>
            <p:nvPr userDrawn="1"/>
          </p:nvSpPr>
          <p:spPr bwMode="auto">
            <a:xfrm>
              <a:off x="2162" y="-14"/>
              <a:ext cx="28" cy="149"/>
            </a:xfrm>
            <a:prstGeom prst="rect">
              <a:avLst/>
            </a:prstGeom>
            <a:solidFill>
              <a:srgbClr val="9699A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8" name="Rectangle 282"/>
            <p:cNvSpPr>
              <a:spLocks noChangeArrowheads="1"/>
            </p:cNvSpPr>
            <p:nvPr userDrawn="1"/>
          </p:nvSpPr>
          <p:spPr bwMode="auto">
            <a:xfrm>
              <a:off x="2190" y="-14"/>
              <a:ext cx="25" cy="149"/>
            </a:xfrm>
            <a:prstGeom prst="rect">
              <a:avLst/>
            </a:prstGeom>
            <a:solidFill>
              <a:srgbClr val="989BA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9" name="Rectangle 283"/>
            <p:cNvSpPr>
              <a:spLocks noChangeArrowheads="1"/>
            </p:cNvSpPr>
            <p:nvPr userDrawn="1"/>
          </p:nvSpPr>
          <p:spPr bwMode="auto">
            <a:xfrm>
              <a:off x="2217" y="-14"/>
              <a:ext cx="25" cy="149"/>
            </a:xfrm>
            <a:prstGeom prst="rect">
              <a:avLst/>
            </a:prstGeom>
            <a:solidFill>
              <a:srgbClr val="9A9CA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0" name="Rectangle 284"/>
            <p:cNvSpPr>
              <a:spLocks noChangeArrowheads="1"/>
            </p:cNvSpPr>
            <p:nvPr userDrawn="1"/>
          </p:nvSpPr>
          <p:spPr bwMode="auto">
            <a:xfrm>
              <a:off x="2240" y="-14"/>
              <a:ext cx="29" cy="149"/>
            </a:xfrm>
            <a:prstGeom prst="rect">
              <a:avLst/>
            </a:prstGeom>
            <a:solidFill>
              <a:srgbClr val="9B9EA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1" name="Rectangle 285"/>
            <p:cNvSpPr>
              <a:spLocks noChangeArrowheads="1"/>
            </p:cNvSpPr>
            <p:nvPr userDrawn="1"/>
          </p:nvSpPr>
          <p:spPr bwMode="auto">
            <a:xfrm>
              <a:off x="2272" y="-14"/>
              <a:ext cx="28" cy="149"/>
            </a:xfrm>
            <a:prstGeom prst="rect">
              <a:avLst/>
            </a:prstGeom>
            <a:solidFill>
              <a:srgbClr val="9D9FA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2" name="Rectangle 286"/>
            <p:cNvSpPr>
              <a:spLocks noChangeArrowheads="1"/>
            </p:cNvSpPr>
            <p:nvPr userDrawn="1"/>
          </p:nvSpPr>
          <p:spPr bwMode="auto">
            <a:xfrm>
              <a:off x="2300" y="-14"/>
              <a:ext cx="38" cy="149"/>
            </a:xfrm>
            <a:prstGeom prst="rect">
              <a:avLst/>
            </a:prstGeom>
            <a:solidFill>
              <a:srgbClr val="9FA1A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3" name="Rectangle 287"/>
            <p:cNvSpPr>
              <a:spLocks noChangeArrowheads="1"/>
            </p:cNvSpPr>
            <p:nvPr userDrawn="1"/>
          </p:nvSpPr>
          <p:spPr bwMode="auto">
            <a:xfrm>
              <a:off x="2338" y="-14"/>
              <a:ext cx="23" cy="149"/>
            </a:xfrm>
            <a:prstGeom prst="rect">
              <a:avLst/>
            </a:prstGeom>
            <a:solidFill>
              <a:srgbClr val="A0A3A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4" name="Rectangle 288"/>
            <p:cNvSpPr>
              <a:spLocks noChangeArrowheads="1"/>
            </p:cNvSpPr>
            <p:nvPr userDrawn="1"/>
          </p:nvSpPr>
          <p:spPr bwMode="auto">
            <a:xfrm>
              <a:off x="2361" y="-14"/>
              <a:ext cx="27" cy="149"/>
            </a:xfrm>
            <a:prstGeom prst="rect">
              <a:avLst/>
            </a:prstGeom>
            <a:solidFill>
              <a:srgbClr val="A2A4A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5" name="Rectangle 289"/>
            <p:cNvSpPr>
              <a:spLocks noChangeArrowheads="1"/>
            </p:cNvSpPr>
            <p:nvPr userDrawn="1"/>
          </p:nvSpPr>
          <p:spPr bwMode="auto">
            <a:xfrm>
              <a:off x="2388" y="-14"/>
              <a:ext cx="45" cy="149"/>
            </a:xfrm>
            <a:prstGeom prst="rect">
              <a:avLst/>
            </a:prstGeom>
            <a:solidFill>
              <a:srgbClr val="A4A6B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6" name="Rectangle 290"/>
            <p:cNvSpPr>
              <a:spLocks noChangeArrowheads="1"/>
            </p:cNvSpPr>
            <p:nvPr userDrawn="1"/>
          </p:nvSpPr>
          <p:spPr bwMode="auto">
            <a:xfrm>
              <a:off x="2433" y="-14"/>
              <a:ext cx="25" cy="149"/>
            </a:xfrm>
            <a:prstGeom prst="rect">
              <a:avLst/>
            </a:prstGeom>
            <a:solidFill>
              <a:srgbClr val="A6A8B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7" name="Rectangle 291"/>
            <p:cNvSpPr>
              <a:spLocks noChangeArrowheads="1"/>
            </p:cNvSpPr>
            <p:nvPr userDrawn="1"/>
          </p:nvSpPr>
          <p:spPr bwMode="auto">
            <a:xfrm>
              <a:off x="2459" y="-14"/>
              <a:ext cx="40" cy="149"/>
            </a:xfrm>
            <a:prstGeom prst="rect">
              <a:avLst/>
            </a:prstGeom>
            <a:solidFill>
              <a:srgbClr val="A8AAB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8" name="Rectangle 292"/>
            <p:cNvSpPr>
              <a:spLocks noChangeArrowheads="1"/>
            </p:cNvSpPr>
            <p:nvPr userDrawn="1"/>
          </p:nvSpPr>
          <p:spPr bwMode="auto">
            <a:xfrm>
              <a:off x="2499" y="-14"/>
              <a:ext cx="44" cy="149"/>
            </a:xfrm>
            <a:prstGeom prst="rect">
              <a:avLst/>
            </a:prstGeom>
            <a:solidFill>
              <a:srgbClr val="AAACB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9" name="Rectangle 293"/>
            <p:cNvSpPr>
              <a:spLocks noChangeArrowheads="1"/>
            </p:cNvSpPr>
            <p:nvPr userDrawn="1"/>
          </p:nvSpPr>
          <p:spPr bwMode="auto">
            <a:xfrm>
              <a:off x="2543" y="-14"/>
              <a:ext cx="38" cy="149"/>
            </a:xfrm>
            <a:prstGeom prst="rect">
              <a:avLst/>
            </a:prstGeom>
            <a:solidFill>
              <a:srgbClr val="ACAEB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0" name="Rectangle 294"/>
            <p:cNvSpPr>
              <a:spLocks noChangeArrowheads="1"/>
            </p:cNvSpPr>
            <p:nvPr userDrawn="1"/>
          </p:nvSpPr>
          <p:spPr bwMode="auto">
            <a:xfrm>
              <a:off x="2581" y="-14"/>
              <a:ext cx="22" cy="149"/>
            </a:xfrm>
            <a:prstGeom prst="rect">
              <a:avLst/>
            </a:prstGeom>
            <a:solidFill>
              <a:srgbClr val="AEAFB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1" name="Rectangle 295"/>
            <p:cNvSpPr>
              <a:spLocks noChangeArrowheads="1"/>
            </p:cNvSpPr>
            <p:nvPr userDrawn="1"/>
          </p:nvSpPr>
          <p:spPr bwMode="auto">
            <a:xfrm>
              <a:off x="2603" y="-14"/>
              <a:ext cx="28" cy="149"/>
            </a:xfrm>
            <a:prstGeom prst="rect">
              <a:avLst/>
            </a:prstGeom>
            <a:solidFill>
              <a:srgbClr val="AFB1B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2" name="Rectangle 296"/>
            <p:cNvSpPr>
              <a:spLocks noChangeArrowheads="1"/>
            </p:cNvSpPr>
            <p:nvPr userDrawn="1"/>
          </p:nvSpPr>
          <p:spPr bwMode="auto">
            <a:xfrm>
              <a:off x="2631" y="-14"/>
              <a:ext cx="43" cy="149"/>
            </a:xfrm>
            <a:prstGeom prst="rect">
              <a:avLst/>
            </a:prstGeom>
            <a:solidFill>
              <a:srgbClr val="B1B3B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3" name="Rectangle 297"/>
            <p:cNvSpPr>
              <a:spLocks noChangeArrowheads="1"/>
            </p:cNvSpPr>
            <p:nvPr userDrawn="1"/>
          </p:nvSpPr>
          <p:spPr bwMode="auto">
            <a:xfrm>
              <a:off x="2674" y="-14"/>
              <a:ext cx="37" cy="149"/>
            </a:xfrm>
            <a:prstGeom prst="rect">
              <a:avLst/>
            </a:prstGeom>
            <a:solidFill>
              <a:srgbClr val="B3B5B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4" name="Rectangle 298"/>
            <p:cNvSpPr>
              <a:spLocks noChangeArrowheads="1"/>
            </p:cNvSpPr>
            <p:nvPr userDrawn="1"/>
          </p:nvSpPr>
          <p:spPr bwMode="auto">
            <a:xfrm>
              <a:off x="2714" y="-14"/>
              <a:ext cx="27" cy="149"/>
            </a:xfrm>
            <a:prstGeom prst="rect">
              <a:avLst/>
            </a:prstGeom>
            <a:solidFill>
              <a:srgbClr val="B5B6B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5" name="Rectangle 299"/>
            <p:cNvSpPr>
              <a:spLocks noChangeArrowheads="1"/>
            </p:cNvSpPr>
            <p:nvPr userDrawn="1"/>
          </p:nvSpPr>
          <p:spPr bwMode="auto">
            <a:xfrm>
              <a:off x="2741" y="-14"/>
              <a:ext cx="25" cy="149"/>
            </a:xfrm>
            <a:prstGeom prst="rect">
              <a:avLst/>
            </a:prstGeom>
            <a:solidFill>
              <a:srgbClr val="B7B8C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6" name="Rectangle 300"/>
            <p:cNvSpPr>
              <a:spLocks noChangeArrowheads="1"/>
            </p:cNvSpPr>
            <p:nvPr userDrawn="1"/>
          </p:nvSpPr>
          <p:spPr bwMode="auto">
            <a:xfrm>
              <a:off x="2769" y="-14"/>
              <a:ext cx="38" cy="149"/>
            </a:xfrm>
            <a:prstGeom prst="rect">
              <a:avLst/>
            </a:prstGeom>
            <a:solidFill>
              <a:srgbClr val="B8BAC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7" name="Rectangle 301"/>
            <p:cNvSpPr>
              <a:spLocks noChangeArrowheads="1"/>
            </p:cNvSpPr>
            <p:nvPr userDrawn="1"/>
          </p:nvSpPr>
          <p:spPr bwMode="auto">
            <a:xfrm>
              <a:off x="2807" y="-14"/>
              <a:ext cx="25" cy="149"/>
            </a:xfrm>
            <a:prstGeom prst="rect">
              <a:avLst/>
            </a:prstGeom>
            <a:solidFill>
              <a:srgbClr val="BABBC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8" name="Rectangle 302"/>
            <p:cNvSpPr>
              <a:spLocks noChangeArrowheads="1"/>
            </p:cNvSpPr>
            <p:nvPr userDrawn="1"/>
          </p:nvSpPr>
          <p:spPr bwMode="auto">
            <a:xfrm>
              <a:off x="2829" y="-14"/>
              <a:ext cx="44" cy="149"/>
            </a:xfrm>
            <a:prstGeom prst="rect">
              <a:avLst/>
            </a:prstGeom>
            <a:solidFill>
              <a:srgbClr val="BBBDC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9" name="Rectangle 303"/>
            <p:cNvSpPr>
              <a:spLocks noChangeArrowheads="1"/>
            </p:cNvSpPr>
            <p:nvPr userDrawn="1"/>
          </p:nvSpPr>
          <p:spPr bwMode="auto">
            <a:xfrm>
              <a:off x="2873" y="-14"/>
              <a:ext cx="36" cy="149"/>
            </a:xfrm>
            <a:prstGeom prst="rect">
              <a:avLst/>
            </a:prstGeom>
            <a:solidFill>
              <a:srgbClr val="BDBFC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0" name="Rectangle 304"/>
            <p:cNvSpPr>
              <a:spLocks noChangeArrowheads="1"/>
            </p:cNvSpPr>
            <p:nvPr userDrawn="1"/>
          </p:nvSpPr>
          <p:spPr bwMode="auto">
            <a:xfrm>
              <a:off x="2912" y="-14"/>
              <a:ext cx="27" cy="149"/>
            </a:xfrm>
            <a:prstGeom prst="rect">
              <a:avLst/>
            </a:prstGeom>
            <a:solidFill>
              <a:srgbClr val="BFC0C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1" name="Rectangle 305"/>
            <p:cNvSpPr>
              <a:spLocks noChangeArrowheads="1"/>
            </p:cNvSpPr>
            <p:nvPr userDrawn="1"/>
          </p:nvSpPr>
          <p:spPr bwMode="auto">
            <a:xfrm>
              <a:off x="2939" y="-14"/>
              <a:ext cx="45" cy="149"/>
            </a:xfrm>
            <a:prstGeom prst="rect">
              <a:avLst/>
            </a:prstGeom>
            <a:solidFill>
              <a:srgbClr val="C1C2C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2" name="Rectangle 306"/>
            <p:cNvSpPr>
              <a:spLocks noChangeArrowheads="1"/>
            </p:cNvSpPr>
            <p:nvPr userDrawn="1"/>
          </p:nvSpPr>
          <p:spPr bwMode="auto">
            <a:xfrm>
              <a:off x="2984" y="-14"/>
              <a:ext cx="44" cy="149"/>
            </a:xfrm>
            <a:prstGeom prst="rect">
              <a:avLst/>
            </a:prstGeom>
            <a:solidFill>
              <a:srgbClr val="C3C4C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3" name="Rectangle 307"/>
            <p:cNvSpPr>
              <a:spLocks noChangeArrowheads="1"/>
            </p:cNvSpPr>
            <p:nvPr userDrawn="1"/>
          </p:nvSpPr>
          <p:spPr bwMode="auto">
            <a:xfrm>
              <a:off x="3028" y="-14"/>
              <a:ext cx="44" cy="149"/>
            </a:xfrm>
            <a:prstGeom prst="rect">
              <a:avLst/>
            </a:prstGeom>
            <a:solidFill>
              <a:srgbClr val="C5C6C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4" name="Rectangle 308"/>
            <p:cNvSpPr>
              <a:spLocks noChangeArrowheads="1"/>
            </p:cNvSpPr>
            <p:nvPr userDrawn="1"/>
          </p:nvSpPr>
          <p:spPr bwMode="auto">
            <a:xfrm>
              <a:off x="3072" y="-14"/>
              <a:ext cx="44" cy="149"/>
            </a:xfrm>
            <a:prstGeom prst="rect">
              <a:avLst/>
            </a:prstGeom>
            <a:solidFill>
              <a:srgbClr val="C7C8C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5" name="Rectangle 309"/>
            <p:cNvSpPr>
              <a:spLocks noChangeArrowheads="1"/>
            </p:cNvSpPr>
            <p:nvPr userDrawn="1"/>
          </p:nvSpPr>
          <p:spPr bwMode="auto">
            <a:xfrm>
              <a:off x="3116" y="-14"/>
              <a:ext cx="41" cy="149"/>
            </a:xfrm>
            <a:prstGeom prst="rect">
              <a:avLst/>
            </a:prstGeom>
            <a:solidFill>
              <a:srgbClr val="C9CAD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6" name="Rectangle 310"/>
            <p:cNvSpPr>
              <a:spLocks noChangeArrowheads="1"/>
            </p:cNvSpPr>
            <p:nvPr userDrawn="1"/>
          </p:nvSpPr>
          <p:spPr bwMode="auto">
            <a:xfrm>
              <a:off x="3160" y="-14"/>
              <a:ext cx="44" cy="149"/>
            </a:xfrm>
            <a:prstGeom prst="rect">
              <a:avLst/>
            </a:prstGeom>
            <a:solidFill>
              <a:srgbClr val="CBCCD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7" name="Rectangle 311"/>
            <p:cNvSpPr>
              <a:spLocks noChangeArrowheads="1"/>
            </p:cNvSpPr>
            <p:nvPr userDrawn="1"/>
          </p:nvSpPr>
          <p:spPr bwMode="auto">
            <a:xfrm>
              <a:off x="3204" y="-14"/>
              <a:ext cx="45" cy="149"/>
            </a:xfrm>
            <a:prstGeom prst="rect">
              <a:avLst/>
            </a:prstGeom>
            <a:solidFill>
              <a:srgbClr val="CDCED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8" name="Rectangle 312"/>
            <p:cNvSpPr>
              <a:spLocks noChangeArrowheads="1"/>
            </p:cNvSpPr>
            <p:nvPr userDrawn="1"/>
          </p:nvSpPr>
          <p:spPr bwMode="auto">
            <a:xfrm>
              <a:off x="3249" y="-14"/>
              <a:ext cx="44" cy="149"/>
            </a:xfrm>
            <a:prstGeom prst="rect">
              <a:avLst/>
            </a:prstGeom>
            <a:solidFill>
              <a:srgbClr val="CECFD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9" name="Rectangle 313"/>
            <p:cNvSpPr>
              <a:spLocks noChangeArrowheads="1"/>
            </p:cNvSpPr>
            <p:nvPr userDrawn="1"/>
          </p:nvSpPr>
          <p:spPr bwMode="auto">
            <a:xfrm>
              <a:off x="3293" y="-14"/>
              <a:ext cx="44" cy="149"/>
            </a:xfrm>
            <a:prstGeom prst="rect">
              <a:avLst/>
            </a:prstGeom>
            <a:solidFill>
              <a:srgbClr val="D0D1D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0" name="Rectangle 314"/>
            <p:cNvSpPr>
              <a:spLocks noChangeArrowheads="1"/>
            </p:cNvSpPr>
            <p:nvPr userDrawn="1"/>
          </p:nvSpPr>
          <p:spPr bwMode="auto">
            <a:xfrm>
              <a:off x="3337" y="-14"/>
              <a:ext cx="44" cy="149"/>
            </a:xfrm>
            <a:prstGeom prst="rect">
              <a:avLst/>
            </a:prstGeom>
            <a:solidFill>
              <a:srgbClr val="D2D3D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1" name="Rectangle 315"/>
            <p:cNvSpPr>
              <a:spLocks noChangeArrowheads="1"/>
            </p:cNvSpPr>
            <p:nvPr userDrawn="1"/>
          </p:nvSpPr>
          <p:spPr bwMode="auto">
            <a:xfrm>
              <a:off x="3381" y="-14"/>
              <a:ext cx="43" cy="149"/>
            </a:xfrm>
            <a:prstGeom prst="rect">
              <a:avLst/>
            </a:prstGeom>
            <a:solidFill>
              <a:srgbClr val="D4D5D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2" name="Rectangle 316"/>
            <p:cNvSpPr>
              <a:spLocks noChangeArrowheads="1"/>
            </p:cNvSpPr>
            <p:nvPr userDrawn="1"/>
          </p:nvSpPr>
          <p:spPr bwMode="auto">
            <a:xfrm>
              <a:off x="3424" y="-14"/>
              <a:ext cx="44" cy="149"/>
            </a:xfrm>
            <a:prstGeom prst="rect">
              <a:avLst/>
            </a:prstGeom>
            <a:solidFill>
              <a:srgbClr val="D6D6D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3" name="Rectangle 317"/>
            <p:cNvSpPr>
              <a:spLocks noChangeArrowheads="1"/>
            </p:cNvSpPr>
            <p:nvPr userDrawn="1"/>
          </p:nvSpPr>
          <p:spPr bwMode="auto">
            <a:xfrm>
              <a:off x="3468" y="-14"/>
              <a:ext cx="45" cy="149"/>
            </a:xfrm>
            <a:prstGeom prst="rect">
              <a:avLst/>
            </a:prstGeom>
            <a:solidFill>
              <a:srgbClr val="D7D8D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4" name="Rectangle 318"/>
            <p:cNvSpPr>
              <a:spLocks noChangeArrowheads="1"/>
            </p:cNvSpPr>
            <p:nvPr userDrawn="1"/>
          </p:nvSpPr>
          <p:spPr bwMode="auto">
            <a:xfrm>
              <a:off x="3513" y="-14"/>
              <a:ext cx="66" cy="149"/>
            </a:xfrm>
            <a:prstGeom prst="rect">
              <a:avLst/>
            </a:prstGeom>
            <a:solidFill>
              <a:srgbClr val="D9DAD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5" name="Rectangle 319"/>
            <p:cNvSpPr>
              <a:spLocks noChangeArrowheads="1"/>
            </p:cNvSpPr>
            <p:nvPr userDrawn="1"/>
          </p:nvSpPr>
          <p:spPr bwMode="auto">
            <a:xfrm>
              <a:off x="3579" y="-14"/>
              <a:ext cx="44" cy="149"/>
            </a:xfrm>
            <a:prstGeom prst="rect">
              <a:avLst/>
            </a:prstGeom>
            <a:solidFill>
              <a:srgbClr val="DBDCE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6" name="Rectangle 320"/>
            <p:cNvSpPr>
              <a:spLocks noChangeArrowheads="1"/>
            </p:cNvSpPr>
            <p:nvPr userDrawn="1"/>
          </p:nvSpPr>
          <p:spPr bwMode="auto">
            <a:xfrm>
              <a:off x="3623" y="-14"/>
              <a:ext cx="66" cy="149"/>
            </a:xfrm>
            <a:prstGeom prst="rect">
              <a:avLst/>
            </a:prstGeom>
            <a:solidFill>
              <a:srgbClr val="DDDEE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7" name="Rectangle 321"/>
            <p:cNvSpPr>
              <a:spLocks noChangeArrowheads="1"/>
            </p:cNvSpPr>
            <p:nvPr userDrawn="1"/>
          </p:nvSpPr>
          <p:spPr bwMode="auto">
            <a:xfrm>
              <a:off x="3689" y="-14"/>
              <a:ext cx="44" cy="149"/>
            </a:xfrm>
            <a:prstGeom prst="rect">
              <a:avLst/>
            </a:prstGeom>
            <a:solidFill>
              <a:srgbClr val="DFE0E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8" name="Rectangle 322"/>
            <p:cNvSpPr>
              <a:spLocks noChangeArrowheads="1"/>
            </p:cNvSpPr>
            <p:nvPr userDrawn="1"/>
          </p:nvSpPr>
          <p:spPr bwMode="auto">
            <a:xfrm>
              <a:off x="3733" y="-14"/>
              <a:ext cx="44" cy="149"/>
            </a:xfrm>
            <a:prstGeom prst="rect">
              <a:avLst/>
            </a:prstGeom>
            <a:solidFill>
              <a:srgbClr val="E1E1E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9" name="Rectangle 323"/>
            <p:cNvSpPr>
              <a:spLocks noChangeArrowheads="1"/>
            </p:cNvSpPr>
            <p:nvPr userDrawn="1"/>
          </p:nvSpPr>
          <p:spPr bwMode="auto">
            <a:xfrm>
              <a:off x="3777" y="-14"/>
              <a:ext cx="45" cy="149"/>
            </a:xfrm>
            <a:prstGeom prst="rect">
              <a:avLst/>
            </a:prstGeom>
            <a:solidFill>
              <a:srgbClr val="E2E2E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0" name="Rectangle 324"/>
            <p:cNvSpPr>
              <a:spLocks noChangeArrowheads="1"/>
            </p:cNvSpPr>
            <p:nvPr userDrawn="1"/>
          </p:nvSpPr>
          <p:spPr bwMode="auto">
            <a:xfrm>
              <a:off x="3822" y="-14"/>
              <a:ext cx="44" cy="149"/>
            </a:xfrm>
            <a:prstGeom prst="rect">
              <a:avLst/>
            </a:prstGeom>
            <a:solidFill>
              <a:srgbClr val="E3E4E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1" name="Rectangle 325"/>
            <p:cNvSpPr>
              <a:spLocks noChangeArrowheads="1"/>
            </p:cNvSpPr>
            <p:nvPr userDrawn="1"/>
          </p:nvSpPr>
          <p:spPr bwMode="auto">
            <a:xfrm>
              <a:off x="3866" y="-14"/>
              <a:ext cx="66" cy="149"/>
            </a:xfrm>
            <a:prstGeom prst="rect">
              <a:avLst/>
            </a:prstGeom>
            <a:solidFill>
              <a:srgbClr val="E5E5E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2" name="Rectangle 326"/>
            <p:cNvSpPr>
              <a:spLocks noChangeArrowheads="1"/>
            </p:cNvSpPr>
            <p:nvPr userDrawn="1"/>
          </p:nvSpPr>
          <p:spPr bwMode="auto">
            <a:xfrm>
              <a:off x="3932" y="-14"/>
              <a:ext cx="44" cy="149"/>
            </a:xfrm>
            <a:prstGeom prst="rect">
              <a:avLst/>
            </a:prstGeom>
            <a:solidFill>
              <a:srgbClr val="E6E7E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3" name="Rectangle 327"/>
            <p:cNvSpPr>
              <a:spLocks noChangeArrowheads="1"/>
            </p:cNvSpPr>
            <p:nvPr userDrawn="1"/>
          </p:nvSpPr>
          <p:spPr bwMode="auto">
            <a:xfrm>
              <a:off x="3976" y="-14"/>
              <a:ext cx="66" cy="149"/>
            </a:xfrm>
            <a:prstGeom prst="rect">
              <a:avLst/>
            </a:prstGeom>
            <a:solidFill>
              <a:srgbClr val="E8E8E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4" name="Rectangle 328"/>
            <p:cNvSpPr>
              <a:spLocks noChangeArrowheads="1"/>
            </p:cNvSpPr>
            <p:nvPr userDrawn="1"/>
          </p:nvSpPr>
          <p:spPr bwMode="auto">
            <a:xfrm>
              <a:off x="4042" y="-14"/>
              <a:ext cx="70" cy="149"/>
            </a:xfrm>
            <a:prstGeom prst="rect">
              <a:avLst/>
            </a:prstGeom>
            <a:solidFill>
              <a:srgbClr val="EAEAE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5" name="Rectangle 329"/>
            <p:cNvSpPr>
              <a:spLocks noChangeArrowheads="1"/>
            </p:cNvSpPr>
            <p:nvPr userDrawn="1"/>
          </p:nvSpPr>
          <p:spPr bwMode="auto">
            <a:xfrm>
              <a:off x="4109" y="-14"/>
              <a:ext cx="65" cy="149"/>
            </a:xfrm>
            <a:prstGeom prst="rect">
              <a:avLst/>
            </a:prstGeom>
            <a:solidFill>
              <a:srgbClr val="EBECE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6" name="Rectangle 330"/>
            <p:cNvSpPr>
              <a:spLocks noChangeArrowheads="1"/>
            </p:cNvSpPr>
            <p:nvPr userDrawn="1"/>
          </p:nvSpPr>
          <p:spPr bwMode="auto">
            <a:xfrm>
              <a:off x="4174" y="-14"/>
              <a:ext cx="66" cy="149"/>
            </a:xfrm>
            <a:prstGeom prst="rect">
              <a:avLst/>
            </a:prstGeom>
            <a:solidFill>
              <a:srgbClr val="EDEDE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7" name="Rectangle 331"/>
            <p:cNvSpPr>
              <a:spLocks noChangeArrowheads="1"/>
            </p:cNvSpPr>
            <p:nvPr userDrawn="1"/>
          </p:nvSpPr>
          <p:spPr bwMode="auto">
            <a:xfrm>
              <a:off x="4240" y="-14"/>
              <a:ext cx="69" cy="149"/>
            </a:xfrm>
            <a:prstGeom prst="rect">
              <a:avLst/>
            </a:prstGeom>
            <a:solidFill>
              <a:srgbClr val="EEEFF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8" name="Rectangle 332"/>
            <p:cNvSpPr>
              <a:spLocks noChangeArrowheads="1"/>
            </p:cNvSpPr>
            <p:nvPr userDrawn="1"/>
          </p:nvSpPr>
          <p:spPr bwMode="auto">
            <a:xfrm>
              <a:off x="4306" y="-14"/>
              <a:ext cx="89" cy="149"/>
            </a:xfrm>
            <a:prstGeom prst="rect">
              <a:avLst/>
            </a:prstGeom>
            <a:solidFill>
              <a:srgbClr val="F0F0F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9" name="Rectangle 333"/>
            <p:cNvSpPr>
              <a:spLocks noChangeArrowheads="1"/>
            </p:cNvSpPr>
            <p:nvPr userDrawn="1"/>
          </p:nvSpPr>
          <p:spPr bwMode="auto">
            <a:xfrm>
              <a:off x="4395" y="-14"/>
              <a:ext cx="85" cy="149"/>
            </a:xfrm>
            <a:prstGeom prst="rect">
              <a:avLst/>
            </a:prstGeom>
            <a:solidFill>
              <a:srgbClr val="F2F2F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0" name="Rectangle 334"/>
            <p:cNvSpPr>
              <a:spLocks noChangeArrowheads="1"/>
            </p:cNvSpPr>
            <p:nvPr userDrawn="1"/>
          </p:nvSpPr>
          <p:spPr bwMode="auto">
            <a:xfrm>
              <a:off x="4483" y="-14"/>
              <a:ext cx="69" cy="149"/>
            </a:xfrm>
            <a:prstGeom prst="rect">
              <a:avLst/>
            </a:prstGeom>
            <a:solidFill>
              <a:srgbClr val="F3F3F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1" name="Rectangle 335"/>
            <p:cNvSpPr>
              <a:spLocks noChangeArrowheads="1"/>
            </p:cNvSpPr>
            <p:nvPr userDrawn="1"/>
          </p:nvSpPr>
          <p:spPr bwMode="auto">
            <a:xfrm>
              <a:off x="4549" y="-14"/>
              <a:ext cx="89" cy="149"/>
            </a:xfrm>
            <a:prstGeom prst="rect">
              <a:avLst/>
            </a:prstGeom>
            <a:solidFill>
              <a:srgbClr val="F4F5F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2" name="Rectangle 336"/>
            <p:cNvSpPr>
              <a:spLocks noChangeArrowheads="1"/>
            </p:cNvSpPr>
            <p:nvPr userDrawn="1"/>
          </p:nvSpPr>
          <p:spPr bwMode="auto">
            <a:xfrm>
              <a:off x="4638" y="-14"/>
              <a:ext cx="110" cy="149"/>
            </a:xfrm>
            <a:prstGeom prst="rect">
              <a:avLst/>
            </a:prstGeom>
            <a:solidFill>
              <a:srgbClr val="F6F6F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3" name="Rectangle 337"/>
            <p:cNvSpPr>
              <a:spLocks noChangeArrowheads="1"/>
            </p:cNvSpPr>
            <p:nvPr userDrawn="1"/>
          </p:nvSpPr>
          <p:spPr bwMode="auto">
            <a:xfrm>
              <a:off x="4748" y="-14"/>
              <a:ext cx="88" cy="149"/>
            </a:xfrm>
            <a:prstGeom prst="rect">
              <a:avLst/>
            </a:prstGeom>
            <a:solidFill>
              <a:srgbClr val="F7F8F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4" name="Rectangle 338"/>
            <p:cNvSpPr>
              <a:spLocks noChangeArrowheads="1"/>
            </p:cNvSpPr>
            <p:nvPr userDrawn="1"/>
          </p:nvSpPr>
          <p:spPr bwMode="auto">
            <a:xfrm>
              <a:off x="4836" y="-14"/>
              <a:ext cx="129" cy="149"/>
            </a:xfrm>
            <a:prstGeom prst="rect">
              <a:avLst/>
            </a:prstGeom>
            <a:solidFill>
              <a:srgbClr val="F9F9F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5" name="Rectangle 339"/>
            <p:cNvSpPr>
              <a:spLocks noChangeArrowheads="1"/>
            </p:cNvSpPr>
            <p:nvPr userDrawn="1"/>
          </p:nvSpPr>
          <p:spPr bwMode="auto">
            <a:xfrm>
              <a:off x="4968" y="-14"/>
              <a:ext cx="154" cy="149"/>
            </a:xfrm>
            <a:prstGeom prst="rect">
              <a:avLst/>
            </a:prstGeom>
            <a:solidFill>
              <a:srgbClr val="FAFAF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6" name="Rectangle 340"/>
            <p:cNvSpPr>
              <a:spLocks noChangeArrowheads="1"/>
            </p:cNvSpPr>
            <p:nvPr userDrawn="1"/>
          </p:nvSpPr>
          <p:spPr bwMode="auto">
            <a:xfrm>
              <a:off x="5122" y="-14"/>
              <a:ext cx="221" cy="149"/>
            </a:xfrm>
            <a:prstGeom prst="rect">
              <a:avLst/>
            </a:prstGeom>
            <a:solidFill>
              <a:srgbClr val="FCFCF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7" name="Rectangle 341"/>
            <p:cNvSpPr>
              <a:spLocks noChangeArrowheads="1"/>
            </p:cNvSpPr>
            <p:nvPr userDrawn="1"/>
          </p:nvSpPr>
          <p:spPr bwMode="auto">
            <a:xfrm>
              <a:off x="5343" y="-14"/>
              <a:ext cx="199" cy="149"/>
            </a:xfrm>
            <a:prstGeom prst="rect">
              <a:avLst/>
            </a:prstGeom>
            <a:solidFill>
              <a:srgbClr val="FDFDF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8" name="Rectangle 342"/>
            <p:cNvSpPr>
              <a:spLocks noChangeArrowheads="1"/>
            </p:cNvSpPr>
            <p:nvPr userDrawn="1"/>
          </p:nvSpPr>
          <p:spPr bwMode="auto">
            <a:xfrm>
              <a:off x="5542" y="-14"/>
              <a:ext cx="100" cy="14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149" name="Freeform 353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11616269" y="-27513"/>
            <a:ext cx="4642558" cy="319617"/>
          </a:xfrm>
          <a:custGeom>
            <a:avLst/>
            <a:gdLst>
              <a:gd name="T0" fmla="*/ 0 w 1612"/>
              <a:gd name="T1" fmla="*/ 0 h 164"/>
              <a:gd name="T2" fmla="*/ 2147483646 w 1612"/>
              <a:gd name="T3" fmla="*/ 2147483646 h 164"/>
              <a:gd name="T4" fmla="*/ 2147483646 w 1612"/>
              <a:gd name="T5" fmla="*/ 2147483646 h 164"/>
              <a:gd name="T6" fmla="*/ 2147483646 w 1612"/>
              <a:gd name="T7" fmla="*/ 0 h 164"/>
              <a:gd name="T8" fmla="*/ 0 w 1612"/>
              <a:gd name="T9" fmla="*/ 0 h 1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12"/>
              <a:gd name="T16" fmla="*/ 0 h 164"/>
              <a:gd name="T17" fmla="*/ 1612 w 1612"/>
              <a:gd name="T18" fmla="*/ 164 h 1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12" h="164">
                <a:moveTo>
                  <a:pt x="0" y="0"/>
                </a:moveTo>
                <a:lnTo>
                  <a:pt x="95" y="164"/>
                </a:lnTo>
                <a:lnTo>
                  <a:pt x="1612" y="164"/>
                </a:lnTo>
                <a:lnTo>
                  <a:pt x="1612" y="0"/>
                </a:lnTo>
                <a:lnTo>
                  <a:pt x="0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lIns="123451" tIns="61724" rIns="123451" bIns="61724"/>
          <a:lstStyle/>
          <a:p>
            <a:pPr>
              <a:defRPr/>
            </a:pPr>
            <a:endParaRPr lang="ru-RU"/>
          </a:p>
        </p:txBody>
      </p:sp>
      <p:sp>
        <p:nvSpPr>
          <p:cNvPr id="150" name="AutoShape 196"/>
          <p:cNvSpPr>
            <a:spLocks noChangeAspect="1" noChangeArrowheads="1" noTextEdit="1"/>
          </p:cNvSpPr>
          <p:nvPr>
            <p:custDataLst>
              <p:tags r:id="rId4"/>
            </p:custDataLst>
          </p:nvPr>
        </p:nvSpPr>
        <p:spPr bwMode="auto">
          <a:xfrm>
            <a:off x="-11260" y="-35955"/>
            <a:ext cx="16309623" cy="345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452" tIns="60729" rIns="121452" bIns="60729"/>
          <a:lstStyle/>
          <a:p>
            <a:pPr>
              <a:defRPr/>
            </a:pPr>
            <a:endParaRPr lang="ru-RU"/>
          </a:p>
        </p:txBody>
      </p:sp>
      <p:grpSp>
        <p:nvGrpSpPr>
          <p:cNvPr id="151" name="Group 355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8475" y="8822298"/>
            <a:ext cx="16250356" cy="351367"/>
            <a:chOff x="3" y="4085"/>
            <a:chExt cx="5643" cy="163"/>
          </a:xfrm>
        </p:grpSpPr>
        <p:sp>
          <p:nvSpPr>
            <p:cNvPr id="152" name="Rectangle 36"/>
            <p:cNvSpPr>
              <a:spLocks noChangeArrowheads="1"/>
            </p:cNvSpPr>
            <p:nvPr userDrawn="1">
              <p:custDataLst>
                <p:tags r:id="rId11"/>
              </p:custDataLst>
            </p:nvPr>
          </p:nvSpPr>
          <p:spPr bwMode="auto">
            <a:xfrm flipH="1">
              <a:off x="3" y="4087"/>
              <a:ext cx="5636" cy="161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2203" tIns="46098" rIns="92203" bIns="46098" anchor="ctr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3" name="Freeform 354"/>
            <p:cNvSpPr>
              <a:spLocks/>
            </p:cNvSpPr>
            <p:nvPr userDrawn="1"/>
          </p:nvSpPr>
          <p:spPr bwMode="auto">
            <a:xfrm flipV="1">
              <a:off x="4034" y="4085"/>
              <a:ext cx="1612" cy="163"/>
            </a:xfrm>
            <a:custGeom>
              <a:avLst/>
              <a:gdLst>
                <a:gd name="T0" fmla="*/ 0 w 1612"/>
                <a:gd name="T1" fmla="*/ 0 h 164"/>
                <a:gd name="T2" fmla="*/ 95 w 1612"/>
                <a:gd name="T3" fmla="*/ 131 h 164"/>
                <a:gd name="T4" fmla="*/ 1612 w 1612"/>
                <a:gd name="T5" fmla="*/ 131 h 164"/>
                <a:gd name="T6" fmla="*/ 1612 w 1612"/>
                <a:gd name="T7" fmla="*/ 0 h 164"/>
                <a:gd name="T8" fmla="*/ 0 w 1612"/>
                <a:gd name="T9" fmla="*/ 0 h 1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12"/>
                <a:gd name="T16" fmla="*/ 0 h 164"/>
                <a:gd name="T17" fmla="*/ 1612 w 1612"/>
                <a:gd name="T18" fmla="*/ 164 h 1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12" h="164">
                  <a:moveTo>
                    <a:pt x="0" y="0"/>
                  </a:moveTo>
                  <a:lnTo>
                    <a:pt x="95" y="164"/>
                  </a:lnTo>
                  <a:lnTo>
                    <a:pt x="1612" y="164"/>
                  </a:lnTo>
                  <a:lnTo>
                    <a:pt x="161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 rot="10800000" lIns="92939" tIns="46470" rIns="92939" bIns="46470"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154" name="McK Slide Elements"/>
          <p:cNvGrpSpPr>
            <a:grpSpLocks/>
          </p:cNvGrpSpPr>
          <p:nvPr/>
        </p:nvGrpSpPr>
        <p:grpSpPr bwMode="auto">
          <a:xfrm>
            <a:off x="222971" y="723905"/>
            <a:ext cx="15632290" cy="8384117"/>
            <a:chOff x="77" y="335"/>
            <a:chExt cx="5429" cy="3882"/>
          </a:xfrm>
        </p:grpSpPr>
        <p:sp>
          <p:nvSpPr>
            <p:cNvPr id="155" name="McK Measure" hidden="1"/>
            <p:cNvSpPr txBox="1">
              <a:spLocks noChangeArrowheads="1"/>
            </p:cNvSpPr>
            <p:nvPr userDrawn="1"/>
          </p:nvSpPr>
          <p:spPr bwMode="auto">
            <a:xfrm>
              <a:off x="77" y="335"/>
              <a:ext cx="5429" cy="15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>
              <a:spAutoFit/>
            </a:bodyPr>
            <a:lstStyle>
              <a:lvl1pPr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2100" dirty="0">
                  <a:solidFill>
                    <a:srgbClr val="000000"/>
                  </a:solidFill>
                  <a:cs typeface="Arial" charset="0"/>
                </a:rPr>
                <a:t>Unit of measure</a:t>
              </a:r>
            </a:p>
          </p:txBody>
        </p:sp>
        <p:sp>
          <p:nvSpPr>
            <p:cNvPr id="156" name="McK Footnote" hidden="1"/>
            <p:cNvSpPr txBox="1">
              <a:spLocks noChangeArrowheads="1"/>
            </p:cNvSpPr>
            <p:nvPr userDrawn="1"/>
          </p:nvSpPr>
          <p:spPr bwMode="auto">
            <a:xfrm>
              <a:off x="79" y="3966"/>
              <a:ext cx="5145" cy="251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 anchor="b">
              <a:spAutoFit/>
            </a:bodyPr>
            <a:lstStyle>
              <a:lvl1pPr marL="822325" indent="-822325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</a:t>
              </a:r>
              <a:r>
                <a:rPr lang="en-US" sz="1600" dirty="0">
                  <a:solidFill>
                    <a:srgbClr val="000000"/>
                  </a:solidFill>
                  <a:cs typeface="Arial" charset="0"/>
                </a:rPr>
                <a:t>*</a:t>
              </a: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Сноска</a:t>
              </a:r>
              <a:endParaRPr lang="en-US" sz="1600" dirty="0">
                <a:solidFill>
                  <a:srgbClr val="000000"/>
                </a:solidFill>
                <a:cs typeface="Arial" charset="0"/>
              </a:endParaRPr>
            </a:p>
            <a:p>
              <a:pPr eaLnBrk="1" hangingPunct="1">
                <a:spcBef>
                  <a:spcPct val="20000"/>
                </a:spcBef>
                <a:defRPr/>
              </a:pP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Источник</a:t>
              </a:r>
              <a:r>
                <a:rPr lang="en-US" sz="1600" dirty="0">
                  <a:solidFill>
                    <a:srgbClr val="000000"/>
                  </a:solidFill>
                  <a:cs typeface="Arial" charset="0"/>
                </a:rPr>
                <a:t>:</a:t>
              </a: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Источник</a:t>
              </a:r>
              <a:endParaRPr lang="en-US" sz="1600" dirty="0">
                <a:solidFill>
                  <a:srgbClr val="000000"/>
                </a:solidFill>
                <a:cs typeface="Arial" charset="0"/>
              </a:endParaRPr>
            </a:p>
          </p:txBody>
        </p:sp>
      </p:grpSp>
      <p:sp>
        <p:nvSpPr>
          <p:cNvPr id="157" name="Working Draft" hidden="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 rot="5400000">
            <a:off x="14973069" y="3688158"/>
            <a:ext cx="2314736" cy="123111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defTabSz="9334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800" dirty="0">
                <a:solidFill>
                  <a:srgbClr val="000000"/>
                </a:solidFill>
                <a:cs typeface="Arial" charset="0"/>
              </a:rPr>
              <a:t>Working Draft - Last Modified 09/06/2006 21:40:09</a:t>
            </a:r>
          </a:p>
        </p:txBody>
      </p:sp>
      <p:sp>
        <p:nvSpPr>
          <p:cNvPr id="158" name="Printed" hidden="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 rot="5400000">
            <a:off x="15476386" y="5738149"/>
            <a:ext cx="1308050" cy="123111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defTabSz="9334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800" dirty="0">
                <a:solidFill>
                  <a:srgbClr val="000000"/>
                </a:solidFill>
                <a:cs typeface="Arial" charset="0"/>
              </a:rPr>
              <a:t>Printed 08/06/2006 17:52:59</a:t>
            </a:r>
          </a:p>
        </p:txBody>
      </p:sp>
      <p:graphicFrame>
        <p:nvGraphicFramePr>
          <p:cNvPr id="159" name="AutoShape 218"/>
          <p:cNvGraphicFramePr>
            <a:graphicFrameLocks/>
          </p:cNvGraphicFramePr>
          <p:nvPr>
            <p:custDataLst>
              <p:tags r:id="rId8"/>
            </p:custDataLst>
          </p:nvPr>
        </p:nvGraphicFramePr>
        <p:xfrm>
          <a:off x="2852" y="5"/>
          <a:ext cx="287867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8001" name="think-cell Slide" r:id="rId13" imgW="0" imgH="0" progId="">
                  <p:embed/>
                </p:oleObj>
              </mc:Choice>
              <mc:Fallback>
                <p:oleObj name="think-cell Slide" r:id="rId13" imgW="0" imgH="0" progId="">
                  <p:embed/>
                  <p:pic>
                    <p:nvPicPr>
                      <p:cNvPr id="0" name="AutoShape 709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2" y="5"/>
                        <a:ext cx="287867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217423" y="313267"/>
            <a:ext cx="15637932" cy="167481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60" name="pg num"/>
          <p:cNvSpPr>
            <a:spLocks noGrp="1" noChangeArrowheads="1"/>
          </p:cNvSpPr>
          <p:nvPr>
            <p:ph type="sldNum" sz="quarter" idx="10"/>
            <p:custDataLst>
              <p:tags r:id="rId9"/>
            </p:custDataLst>
          </p:nvPr>
        </p:nvSpPr>
        <p:spPr/>
        <p:txBody>
          <a:bodyPr/>
          <a:lstStyle>
            <a:lvl1pPr>
              <a:defRPr smtClean="0">
                <a:cs typeface="Arial" charset="0"/>
              </a:defRPr>
            </a:lvl1pPr>
          </a:lstStyle>
          <a:p>
            <a:pPr>
              <a:defRPr/>
            </a:pPr>
            <a:fld id="{EC543377-E2A8-4862-9D02-ED61648079E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61" name="doc id"/>
          <p:cNvSpPr>
            <a:spLocks noGrp="1" noChangeArrowheads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32023" y="1496508"/>
            <a:ext cx="12192000" cy="318346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32023" y="4802724"/>
            <a:ext cx="12192000" cy="220768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77" indent="0" algn="ctr">
              <a:buNone/>
              <a:defRPr sz="2100"/>
            </a:lvl2pPr>
            <a:lvl3pPr marL="914350" indent="0" algn="ctr">
              <a:buNone/>
              <a:defRPr sz="1700"/>
            </a:lvl3pPr>
            <a:lvl4pPr marL="1371527" indent="0" algn="ctr">
              <a:buNone/>
              <a:defRPr sz="1600"/>
            </a:lvl4pPr>
            <a:lvl5pPr marL="1828705" indent="0" algn="ctr">
              <a:buNone/>
              <a:defRPr sz="1600"/>
            </a:lvl5pPr>
            <a:lvl6pPr marL="2285877" indent="0" algn="ctr">
              <a:buNone/>
              <a:defRPr sz="1600"/>
            </a:lvl6pPr>
            <a:lvl7pPr marL="2743053" indent="0" algn="ctr">
              <a:buNone/>
              <a:defRPr sz="1600"/>
            </a:lvl7pPr>
            <a:lvl8pPr marL="3200230" indent="0" algn="ctr">
              <a:buNone/>
              <a:defRPr sz="1600"/>
            </a:lvl8pPr>
            <a:lvl9pPr marL="3657407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C2C070-CBD6-47CE-96CA-0AD94E275F14}" type="datetime1">
              <a:rPr lang="ru-RU" smtClean="0"/>
              <a:pPr>
                <a:defRPr/>
              </a:pPr>
              <a:t>27.02.2023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9E281F9-61EB-4F61-B25B-D2BEE5ECDE1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fade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1A5F48-0A83-472D-BFA4-87E3800E4025}" type="datetime1">
              <a:rPr lang="ru-RU" smtClean="0"/>
              <a:pPr>
                <a:defRPr/>
              </a:pPr>
              <a:t>27.02.2023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CE631A0-A294-4158-BE0F-EDA1C83AC38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fade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9140" y="2279671"/>
            <a:ext cx="14020800" cy="3803649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09140" y="6119337"/>
            <a:ext cx="14020800" cy="2000249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7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1435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37152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5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0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84BC22-1519-44A9-9E97-839F369CC769}" type="datetime1">
              <a:rPr lang="ru-RU" smtClean="0"/>
              <a:pPr>
                <a:defRPr/>
              </a:pPr>
              <a:t>27.02.2023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80742D3-C059-43A3-B405-B3D81583B6F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fade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17602" y="2434167"/>
            <a:ext cx="6908800" cy="5801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229624" y="2434167"/>
            <a:ext cx="6908800" cy="5801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9AC194-A647-4AC5-B720-BB2906A06338}" type="datetime1">
              <a:rPr lang="ru-RU" smtClean="0"/>
              <a:pPr>
                <a:defRPr/>
              </a:pPr>
              <a:t>27.02.2023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807B7F9-1593-4E77-A4F8-BAB3E972C08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fade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9743" y="486852"/>
            <a:ext cx="14020800" cy="176741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19747" y="2241562"/>
            <a:ext cx="6877049" cy="10985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100" b="1"/>
            </a:lvl2pPr>
            <a:lvl3pPr marL="914350" indent="0">
              <a:buNone/>
              <a:defRPr sz="1700" b="1"/>
            </a:lvl3pPr>
            <a:lvl4pPr marL="1371527" indent="0">
              <a:buNone/>
              <a:defRPr sz="1600" b="1"/>
            </a:lvl4pPr>
            <a:lvl5pPr marL="1828705" indent="0">
              <a:buNone/>
              <a:defRPr sz="1600" b="1"/>
            </a:lvl5pPr>
            <a:lvl6pPr marL="2285877" indent="0">
              <a:buNone/>
              <a:defRPr sz="1600" b="1"/>
            </a:lvl6pPr>
            <a:lvl7pPr marL="2743053" indent="0">
              <a:buNone/>
              <a:defRPr sz="1600" b="1"/>
            </a:lvl7pPr>
            <a:lvl8pPr marL="3200230" indent="0">
              <a:buNone/>
              <a:defRPr sz="1600" b="1"/>
            </a:lvl8pPr>
            <a:lvl9pPr marL="3657407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119747" y="3340100"/>
            <a:ext cx="6877049" cy="4912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8229659" y="2241562"/>
            <a:ext cx="6910917" cy="10985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100" b="1"/>
            </a:lvl2pPr>
            <a:lvl3pPr marL="914350" indent="0">
              <a:buNone/>
              <a:defRPr sz="1700" b="1"/>
            </a:lvl3pPr>
            <a:lvl4pPr marL="1371527" indent="0">
              <a:buNone/>
              <a:defRPr sz="1600" b="1"/>
            </a:lvl4pPr>
            <a:lvl5pPr marL="1828705" indent="0">
              <a:buNone/>
              <a:defRPr sz="1600" b="1"/>
            </a:lvl5pPr>
            <a:lvl6pPr marL="2285877" indent="0">
              <a:buNone/>
              <a:defRPr sz="1600" b="1"/>
            </a:lvl6pPr>
            <a:lvl7pPr marL="2743053" indent="0">
              <a:buNone/>
              <a:defRPr sz="1600" b="1"/>
            </a:lvl7pPr>
            <a:lvl8pPr marL="3200230" indent="0">
              <a:buNone/>
              <a:defRPr sz="1600" b="1"/>
            </a:lvl8pPr>
            <a:lvl9pPr marL="3657407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8229659" y="3340100"/>
            <a:ext cx="6910917" cy="4912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25E563-0ABD-4F2C-995D-AB3B97D6E39D}" type="datetime1">
              <a:rPr lang="ru-RU" smtClean="0"/>
              <a:pPr>
                <a:defRPr/>
              </a:pPr>
              <a:t>27.02.2023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0F12246-25BD-4BAA-BBCB-A8E3803C2E4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9734" y="609600"/>
            <a:ext cx="5242985" cy="2133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910966" y="1316586"/>
            <a:ext cx="8229602" cy="6498167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77" indent="0">
              <a:buNone/>
              <a:defRPr sz="2900"/>
            </a:lvl2pPr>
            <a:lvl3pPr marL="914350" indent="0">
              <a:buNone/>
              <a:defRPr sz="2400"/>
            </a:lvl3pPr>
            <a:lvl4pPr marL="1371527" indent="0">
              <a:buNone/>
              <a:defRPr sz="2100"/>
            </a:lvl4pPr>
            <a:lvl5pPr marL="1828705" indent="0">
              <a:buNone/>
              <a:defRPr sz="2100"/>
            </a:lvl5pPr>
            <a:lvl6pPr marL="2285877" indent="0">
              <a:buNone/>
              <a:defRPr sz="2100"/>
            </a:lvl6pPr>
            <a:lvl7pPr marL="2743053" indent="0">
              <a:buNone/>
              <a:defRPr sz="2100"/>
            </a:lvl7pPr>
            <a:lvl8pPr marL="3200230" indent="0">
              <a:buNone/>
              <a:defRPr sz="2100"/>
            </a:lvl8pPr>
            <a:lvl9pPr marL="3657407" indent="0">
              <a:buNone/>
              <a:defRPr sz="2100"/>
            </a:lvl9pPr>
          </a:lstStyle>
          <a:p>
            <a:pPr lv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19734" y="2743203"/>
            <a:ext cx="5242985" cy="5082117"/>
          </a:xfrm>
        </p:spPr>
        <p:txBody>
          <a:bodyPr/>
          <a:lstStyle>
            <a:lvl1pPr marL="0" indent="0">
              <a:buNone/>
              <a:defRPr sz="1600"/>
            </a:lvl1pPr>
            <a:lvl2pPr marL="457177" indent="0">
              <a:buNone/>
              <a:defRPr sz="1400"/>
            </a:lvl2pPr>
            <a:lvl3pPr marL="914350" indent="0">
              <a:buNone/>
              <a:defRPr sz="1300"/>
            </a:lvl3pPr>
            <a:lvl4pPr marL="1371527" indent="0">
              <a:buNone/>
              <a:defRPr sz="1000"/>
            </a:lvl4pPr>
            <a:lvl5pPr marL="1828705" indent="0">
              <a:buNone/>
              <a:defRPr sz="1000"/>
            </a:lvl5pPr>
            <a:lvl6pPr marL="2285877" indent="0">
              <a:buNone/>
              <a:defRPr sz="1000"/>
            </a:lvl6pPr>
            <a:lvl7pPr marL="2743053" indent="0">
              <a:buNone/>
              <a:defRPr sz="1000"/>
            </a:lvl7pPr>
            <a:lvl8pPr marL="3200230" indent="0">
              <a:buNone/>
              <a:defRPr sz="1000"/>
            </a:lvl8pPr>
            <a:lvl9pPr marL="3657407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58767F-17F7-4EE1-B1B9-09593D6EEA96}" type="datetime1">
              <a:rPr lang="ru-RU" smtClean="0"/>
              <a:pPr>
                <a:defRPr/>
              </a:pPr>
              <a:t>27.02.2023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764AF57-2860-4DD0-9BD3-55C78C025F6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fade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CF102F-812E-4908-883E-3BD4482BD2E0}" type="datetime1">
              <a:rPr lang="ru-RU" smtClean="0"/>
              <a:pPr>
                <a:defRPr/>
              </a:pPr>
              <a:t>27.02.2023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D95DC6E-EA44-4AFF-8FB8-F433691F30C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fade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B46DCE-EF2D-45CA-9B9D-15D60104BD00}" type="datetime1">
              <a:rPr lang="ru-RU" smtClean="0"/>
              <a:pPr>
                <a:defRPr/>
              </a:pPr>
              <a:t>27.02.2023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480814" y="8475165"/>
            <a:ext cx="4625625" cy="486833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4301552-AB92-4F5C-92CB-B6AEDAC9716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fade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9734" y="609600"/>
            <a:ext cx="5242985" cy="2133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10966" y="1316586"/>
            <a:ext cx="8229602" cy="6498167"/>
          </a:xfrm>
        </p:spPr>
        <p:txBody>
          <a:bodyPr/>
          <a:lstStyle>
            <a:lvl1pPr>
              <a:defRPr sz="32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19734" y="2743203"/>
            <a:ext cx="5242985" cy="5082117"/>
          </a:xfrm>
        </p:spPr>
        <p:txBody>
          <a:bodyPr/>
          <a:lstStyle>
            <a:lvl1pPr marL="0" indent="0">
              <a:buNone/>
              <a:defRPr sz="1600"/>
            </a:lvl1pPr>
            <a:lvl2pPr marL="457177" indent="0">
              <a:buNone/>
              <a:defRPr sz="1400"/>
            </a:lvl2pPr>
            <a:lvl3pPr marL="914350" indent="0">
              <a:buNone/>
              <a:defRPr sz="1300"/>
            </a:lvl3pPr>
            <a:lvl4pPr marL="1371527" indent="0">
              <a:buNone/>
              <a:defRPr sz="1000"/>
            </a:lvl4pPr>
            <a:lvl5pPr marL="1828705" indent="0">
              <a:buNone/>
              <a:defRPr sz="1000"/>
            </a:lvl5pPr>
            <a:lvl6pPr marL="2285877" indent="0">
              <a:buNone/>
              <a:defRPr sz="1000"/>
            </a:lvl6pPr>
            <a:lvl7pPr marL="2743053" indent="0">
              <a:buNone/>
              <a:defRPr sz="1000"/>
            </a:lvl7pPr>
            <a:lvl8pPr marL="3200230" indent="0">
              <a:buNone/>
              <a:defRPr sz="1000"/>
            </a:lvl8pPr>
            <a:lvl9pPr marL="3657407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0A49A5-9AB5-4FAA-9255-CC2E9947A307}" type="datetime1">
              <a:rPr lang="ru-RU" smtClean="0"/>
              <a:pPr>
                <a:defRPr/>
              </a:pPr>
              <a:t>27.02.2023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A403E23-CFB0-4C11-ADF1-1FBDBF9CE69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fade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9734" y="609600"/>
            <a:ext cx="5242985" cy="2133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910966" y="1316586"/>
            <a:ext cx="8229602" cy="6498167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77" indent="0">
              <a:buNone/>
              <a:defRPr sz="2900"/>
            </a:lvl2pPr>
            <a:lvl3pPr marL="914350" indent="0">
              <a:buNone/>
              <a:defRPr sz="2400"/>
            </a:lvl3pPr>
            <a:lvl4pPr marL="1371527" indent="0">
              <a:buNone/>
              <a:defRPr sz="2100"/>
            </a:lvl4pPr>
            <a:lvl5pPr marL="1828705" indent="0">
              <a:buNone/>
              <a:defRPr sz="2100"/>
            </a:lvl5pPr>
            <a:lvl6pPr marL="2285877" indent="0">
              <a:buNone/>
              <a:defRPr sz="2100"/>
            </a:lvl6pPr>
            <a:lvl7pPr marL="2743053" indent="0">
              <a:buNone/>
              <a:defRPr sz="2100"/>
            </a:lvl7pPr>
            <a:lvl8pPr marL="3200230" indent="0">
              <a:buNone/>
              <a:defRPr sz="2100"/>
            </a:lvl8pPr>
            <a:lvl9pPr marL="3657407" indent="0">
              <a:buNone/>
              <a:defRPr sz="2100"/>
            </a:lvl9pPr>
          </a:lstStyle>
          <a:p>
            <a:pPr lv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19734" y="2743203"/>
            <a:ext cx="5242985" cy="5082117"/>
          </a:xfrm>
        </p:spPr>
        <p:txBody>
          <a:bodyPr/>
          <a:lstStyle>
            <a:lvl1pPr marL="0" indent="0">
              <a:buNone/>
              <a:defRPr sz="1600"/>
            </a:lvl1pPr>
            <a:lvl2pPr marL="457177" indent="0">
              <a:buNone/>
              <a:defRPr sz="1400"/>
            </a:lvl2pPr>
            <a:lvl3pPr marL="914350" indent="0">
              <a:buNone/>
              <a:defRPr sz="1300"/>
            </a:lvl3pPr>
            <a:lvl4pPr marL="1371527" indent="0">
              <a:buNone/>
              <a:defRPr sz="1000"/>
            </a:lvl4pPr>
            <a:lvl5pPr marL="1828705" indent="0">
              <a:buNone/>
              <a:defRPr sz="1000"/>
            </a:lvl5pPr>
            <a:lvl6pPr marL="2285877" indent="0">
              <a:buNone/>
              <a:defRPr sz="1000"/>
            </a:lvl6pPr>
            <a:lvl7pPr marL="2743053" indent="0">
              <a:buNone/>
              <a:defRPr sz="1000"/>
            </a:lvl7pPr>
            <a:lvl8pPr marL="3200230" indent="0">
              <a:buNone/>
              <a:defRPr sz="1000"/>
            </a:lvl8pPr>
            <a:lvl9pPr marL="3657407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80D5D-07A5-400F-B7A1-DAEC979608AD}" type="datetime1">
              <a:rPr lang="ru-RU" smtClean="0"/>
              <a:pPr>
                <a:defRPr/>
              </a:pPr>
              <a:t>27.02.2023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C6743CD-001D-4E4B-AA3A-FC7C7E51C35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fade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2765D7-8BBD-4472-8D62-A1FF0A489F50}" type="datetime1">
              <a:rPr lang="ru-RU" smtClean="0"/>
              <a:pPr>
                <a:defRPr/>
              </a:pPr>
              <a:t>27.02.2023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8A615A6-3C45-4DCB-99FC-D87A671F879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fade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633218" y="486839"/>
            <a:ext cx="3505198" cy="774911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17618" y="486839"/>
            <a:ext cx="10312402" cy="77491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1A954F-54C4-4538-AC8D-C23D8FC371A8}" type="datetime1">
              <a:rPr lang="ru-RU" smtClean="0"/>
              <a:pPr>
                <a:defRPr/>
              </a:pPr>
              <a:t>27.02.2023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6B54ABB-E41D-4BC2-838B-0A7FF118657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fade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43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-11261" y="-29632"/>
            <a:ext cx="16258823" cy="321733"/>
            <a:chOff x="-4" y="-14"/>
            <a:chExt cx="5646" cy="149"/>
          </a:xfrm>
        </p:grpSpPr>
        <p:sp>
          <p:nvSpPr>
            <p:cNvPr id="4" name="Rectangle 198"/>
            <p:cNvSpPr>
              <a:spLocks noChangeArrowheads="1"/>
            </p:cNvSpPr>
            <p:nvPr userDrawn="1"/>
          </p:nvSpPr>
          <p:spPr bwMode="auto">
            <a:xfrm>
              <a:off x="-4" y="-14"/>
              <a:ext cx="3" cy="149"/>
            </a:xfrm>
            <a:prstGeom prst="rect">
              <a:avLst/>
            </a:prstGeom>
            <a:solidFill>
              <a:srgbClr val="0029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" name="Rectangle 199"/>
            <p:cNvSpPr>
              <a:spLocks noChangeArrowheads="1"/>
            </p:cNvSpPr>
            <p:nvPr userDrawn="1"/>
          </p:nvSpPr>
          <p:spPr bwMode="auto">
            <a:xfrm>
              <a:off x="-1" y="-14"/>
              <a:ext cx="4" cy="149"/>
            </a:xfrm>
            <a:prstGeom prst="rect">
              <a:avLst/>
            </a:prstGeom>
            <a:solidFill>
              <a:srgbClr val="0229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" name="Rectangle 200"/>
            <p:cNvSpPr>
              <a:spLocks noChangeArrowheads="1"/>
            </p:cNvSpPr>
            <p:nvPr userDrawn="1"/>
          </p:nvSpPr>
          <p:spPr bwMode="auto">
            <a:xfrm>
              <a:off x="3" y="-14"/>
              <a:ext cx="4" cy="149"/>
            </a:xfrm>
            <a:prstGeom prst="rect">
              <a:avLst/>
            </a:prstGeom>
            <a:solidFill>
              <a:srgbClr val="0429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" name="Rectangle 201"/>
            <p:cNvSpPr>
              <a:spLocks noChangeArrowheads="1"/>
            </p:cNvSpPr>
            <p:nvPr userDrawn="1"/>
          </p:nvSpPr>
          <p:spPr bwMode="auto">
            <a:xfrm>
              <a:off x="7" y="-14"/>
              <a:ext cx="3" cy="149"/>
            </a:xfrm>
            <a:prstGeom prst="rect">
              <a:avLst/>
            </a:prstGeom>
            <a:solidFill>
              <a:srgbClr val="06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" name="Rectangle 202"/>
            <p:cNvSpPr>
              <a:spLocks noChangeArrowheads="1"/>
            </p:cNvSpPr>
            <p:nvPr userDrawn="1"/>
          </p:nvSpPr>
          <p:spPr bwMode="auto">
            <a:xfrm>
              <a:off x="10" y="-14"/>
              <a:ext cx="4" cy="149"/>
            </a:xfrm>
            <a:prstGeom prst="rect">
              <a:avLst/>
            </a:prstGeom>
            <a:solidFill>
              <a:srgbClr val="08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" name="Rectangle 203"/>
            <p:cNvSpPr>
              <a:spLocks noChangeArrowheads="1"/>
            </p:cNvSpPr>
            <p:nvPr userDrawn="1"/>
          </p:nvSpPr>
          <p:spPr bwMode="auto">
            <a:xfrm>
              <a:off x="14" y="-14"/>
              <a:ext cx="6" cy="149"/>
            </a:xfrm>
            <a:prstGeom prst="rect">
              <a:avLst/>
            </a:prstGeom>
            <a:solidFill>
              <a:srgbClr val="0A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" name="Rectangle 204"/>
            <p:cNvSpPr>
              <a:spLocks noChangeArrowheads="1"/>
            </p:cNvSpPr>
            <p:nvPr userDrawn="1"/>
          </p:nvSpPr>
          <p:spPr bwMode="auto">
            <a:xfrm>
              <a:off x="20" y="-14"/>
              <a:ext cx="15" cy="149"/>
            </a:xfrm>
            <a:prstGeom prst="rect">
              <a:avLst/>
            </a:prstGeom>
            <a:solidFill>
              <a:srgbClr val="0C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" name="Rectangle 205"/>
            <p:cNvSpPr>
              <a:spLocks noChangeArrowheads="1"/>
            </p:cNvSpPr>
            <p:nvPr userDrawn="1"/>
          </p:nvSpPr>
          <p:spPr bwMode="auto">
            <a:xfrm>
              <a:off x="32" y="-14"/>
              <a:ext cx="11" cy="149"/>
            </a:xfrm>
            <a:prstGeom prst="rect">
              <a:avLst/>
            </a:prstGeom>
            <a:solidFill>
              <a:srgbClr val="0E2B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" name="Rectangle 206"/>
            <p:cNvSpPr>
              <a:spLocks noChangeArrowheads="1"/>
            </p:cNvSpPr>
            <p:nvPr userDrawn="1"/>
          </p:nvSpPr>
          <p:spPr bwMode="auto">
            <a:xfrm>
              <a:off x="43" y="-14"/>
              <a:ext cx="15" cy="149"/>
            </a:xfrm>
            <a:prstGeom prst="rect">
              <a:avLst/>
            </a:prstGeom>
            <a:solidFill>
              <a:srgbClr val="102B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" name="Rectangle 207"/>
            <p:cNvSpPr>
              <a:spLocks noChangeArrowheads="1"/>
            </p:cNvSpPr>
            <p:nvPr userDrawn="1"/>
          </p:nvSpPr>
          <p:spPr bwMode="auto">
            <a:xfrm>
              <a:off x="58" y="-14"/>
              <a:ext cx="18" cy="149"/>
            </a:xfrm>
            <a:prstGeom prst="rect">
              <a:avLst/>
            </a:prstGeom>
            <a:solidFill>
              <a:srgbClr val="122C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" name="Rectangle 208"/>
            <p:cNvSpPr>
              <a:spLocks noChangeArrowheads="1"/>
            </p:cNvSpPr>
            <p:nvPr userDrawn="1"/>
          </p:nvSpPr>
          <p:spPr bwMode="auto">
            <a:xfrm>
              <a:off x="73" y="-14"/>
              <a:ext cx="16" cy="149"/>
            </a:xfrm>
            <a:prstGeom prst="rect">
              <a:avLst/>
            </a:prstGeom>
            <a:solidFill>
              <a:srgbClr val="142D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" name="Rectangle 209"/>
            <p:cNvSpPr>
              <a:spLocks noChangeArrowheads="1"/>
            </p:cNvSpPr>
            <p:nvPr userDrawn="1"/>
          </p:nvSpPr>
          <p:spPr bwMode="auto">
            <a:xfrm>
              <a:off x="89" y="-14"/>
              <a:ext cx="22" cy="149"/>
            </a:xfrm>
            <a:prstGeom prst="rect">
              <a:avLst/>
            </a:prstGeom>
            <a:solidFill>
              <a:srgbClr val="162D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" name="Rectangle 210"/>
            <p:cNvSpPr>
              <a:spLocks noChangeArrowheads="1"/>
            </p:cNvSpPr>
            <p:nvPr userDrawn="1"/>
          </p:nvSpPr>
          <p:spPr bwMode="auto">
            <a:xfrm>
              <a:off x="111" y="-14"/>
              <a:ext cx="28" cy="149"/>
            </a:xfrm>
            <a:prstGeom prst="rect">
              <a:avLst/>
            </a:prstGeom>
            <a:solidFill>
              <a:srgbClr val="182D6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" name="Rectangle 211"/>
            <p:cNvSpPr>
              <a:spLocks noChangeArrowheads="1"/>
            </p:cNvSpPr>
            <p:nvPr userDrawn="1"/>
          </p:nvSpPr>
          <p:spPr bwMode="auto">
            <a:xfrm>
              <a:off x="139" y="-14"/>
              <a:ext cx="25" cy="149"/>
            </a:xfrm>
            <a:prstGeom prst="rect">
              <a:avLst/>
            </a:prstGeom>
            <a:solidFill>
              <a:srgbClr val="1A2F6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8" name="Rectangle 212"/>
            <p:cNvSpPr>
              <a:spLocks noChangeArrowheads="1"/>
            </p:cNvSpPr>
            <p:nvPr userDrawn="1"/>
          </p:nvSpPr>
          <p:spPr bwMode="auto">
            <a:xfrm>
              <a:off x="167" y="-14"/>
              <a:ext cx="24" cy="149"/>
            </a:xfrm>
            <a:prstGeom prst="rect">
              <a:avLst/>
            </a:prstGeom>
            <a:solidFill>
              <a:srgbClr val="1C306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9" name="Rectangle 213"/>
            <p:cNvSpPr>
              <a:spLocks noChangeArrowheads="1"/>
            </p:cNvSpPr>
            <p:nvPr userDrawn="1"/>
          </p:nvSpPr>
          <p:spPr bwMode="auto">
            <a:xfrm>
              <a:off x="188" y="-14"/>
              <a:ext cx="22" cy="149"/>
            </a:xfrm>
            <a:prstGeom prst="rect">
              <a:avLst/>
            </a:prstGeom>
            <a:solidFill>
              <a:srgbClr val="1E326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0" name="Rectangle 214"/>
            <p:cNvSpPr>
              <a:spLocks noChangeArrowheads="1"/>
            </p:cNvSpPr>
            <p:nvPr userDrawn="1"/>
          </p:nvSpPr>
          <p:spPr bwMode="auto">
            <a:xfrm>
              <a:off x="210" y="-14"/>
              <a:ext cx="25" cy="149"/>
            </a:xfrm>
            <a:prstGeom prst="rect">
              <a:avLst/>
            </a:prstGeom>
            <a:solidFill>
              <a:srgbClr val="20326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1" name="Rectangle 215"/>
            <p:cNvSpPr>
              <a:spLocks noChangeArrowheads="1"/>
            </p:cNvSpPr>
            <p:nvPr userDrawn="1"/>
          </p:nvSpPr>
          <p:spPr bwMode="auto">
            <a:xfrm>
              <a:off x="232" y="-14"/>
              <a:ext cx="40" cy="149"/>
            </a:xfrm>
            <a:prstGeom prst="rect">
              <a:avLst/>
            </a:prstGeom>
            <a:solidFill>
              <a:srgbClr val="22336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2" name="Rectangle 216"/>
            <p:cNvSpPr>
              <a:spLocks noChangeArrowheads="1"/>
            </p:cNvSpPr>
            <p:nvPr userDrawn="1"/>
          </p:nvSpPr>
          <p:spPr bwMode="auto">
            <a:xfrm>
              <a:off x="272" y="-14"/>
              <a:ext cx="22" cy="149"/>
            </a:xfrm>
            <a:prstGeom prst="rect">
              <a:avLst/>
            </a:prstGeom>
            <a:solidFill>
              <a:srgbClr val="24356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3" name="Rectangle 217"/>
            <p:cNvSpPr>
              <a:spLocks noChangeArrowheads="1"/>
            </p:cNvSpPr>
            <p:nvPr userDrawn="1"/>
          </p:nvSpPr>
          <p:spPr bwMode="auto">
            <a:xfrm>
              <a:off x="294" y="-14"/>
              <a:ext cx="25" cy="149"/>
            </a:xfrm>
            <a:prstGeom prst="rect">
              <a:avLst/>
            </a:prstGeom>
            <a:solidFill>
              <a:srgbClr val="26366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4" name="Rectangle 218"/>
            <p:cNvSpPr>
              <a:spLocks noChangeArrowheads="1"/>
            </p:cNvSpPr>
            <p:nvPr userDrawn="1"/>
          </p:nvSpPr>
          <p:spPr bwMode="auto">
            <a:xfrm>
              <a:off x="316" y="-14"/>
              <a:ext cx="25" cy="149"/>
            </a:xfrm>
            <a:prstGeom prst="rect">
              <a:avLst/>
            </a:prstGeom>
            <a:solidFill>
              <a:srgbClr val="28376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5" name="Rectangle 219"/>
            <p:cNvSpPr>
              <a:spLocks noChangeArrowheads="1"/>
            </p:cNvSpPr>
            <p:nvPr userDrawn="1"/>
          </p:nvSpPr>
          <p:spPr bwMode="auto">
            <a:xfrm>
              <a:off x="343" y="-14"/>
              <a:ext cx="33" cy="149"/>
            </a:xfrm>
            <a:prstGeom prst="rect">
              <a:avLst/>
            </a:prstGeom>
            <a:solidFill>
              <a:srgbClr val="2A386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6" name="Rectangle 220"/>
            <p:cNvSpPr>
              <a:spLocks noChangeArrowheads="1"/>
            </p:cNvSpPr>
            <p:nvPr userDrawn="1"/>
          </p:nvSpPr>
          <p:spPr bwMode="auto">
            <a:xfrm>
              <a:off x="376" y="-14"/>
              <a:ext cx="25" cy="149"/>
            </a:xfrm>
            <a:prstGeom prst="rect">
              <a:avLst/>
            </a:prstGeom>
            <a:solidFill>
              <a:srgbClr val="2C396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7" name="Rectangle 221"/>
            <p:cNvSpPr>
              <a:spLocks noChangeArrowheads="1"/>
            </p:cNvSpPr>
            <p:nvPr userDrawn="1"/>
          </p:nvSpPr>
          <p:spPr bwMode="auto">
            <a:xfrm>
              <a:off x="403" y="-14"/>
              <a:ext cx="28" cy="149"/>
            </a:xfrm>
            <a:prstGeom prst="rect">
              <a:avLst/>
            </a:prstGeom>
            <a:solidFill>
              <a:srgbClr val="2D3B6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8" name="Rectangle 222"/>
            <p:cNvSpPr>
              <a:spLocks noChangeArrowheads="1"/>
            </p:cNvSpPr>
            <p:nvPr userDrawn="1"/>
          </p:nvSpPr>
          <p:spPr bwMode="auto">
            <a:xfrm>
              <a:off x="431" y="-14"/>
              <a:ext cx="33" cy="149"/>
            </a:xfrm>
            <a:prstGeom prst="rect">
              <a:avLst/>
            </a:prstGeom>
            <a:solidFill>
              <a:srgbClr val="2F3C6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9" name="Rectangle 223"/>
            <p:cNvSpPr>
              <a:spLocks noChangeArrowheads="1"/>
            </p:cNvSpPr>
            <p:nvPr userDrawn="1"/>
          </p:nvSpPr>
          <p:spPr bwMode="auto">
            <a:xfrm>
              <a:off x="464" y="-14"/>
              <a:ext cx="25" cy="149"/>
            </a:xfrm>
            <a:prstGeom prst="rect">
              <a:avLst/>
            </a:prstGeom>
            <a:solidFill>
              <a:srgbClr val="313D6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0" name="Rectangle 224"/>
            <p:cNvSpPr>
              <a:spLocks noChangeArrowheads="1"/>
            </p:cNvSpPr>
            <p:nvPr userDrawn="1"/>
          </p:nvSpPr>
          <p:spPr bwMode="auto">
            <a:xfrm>
              <a:off x="491" y="-14"/>
              <a:ext cx="40" cy="149"/>
            </a:xfrm>
            <a:prstGeom prst="rect">
              <a:avLst/>
            </a:prstGeom>
            <a:solidFill>
              <a:srgbClr val="333F6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1" name="Rectangle 225"/>
            <p:cNvSpPr>
              <a:spLocks noChangeArrowheads="1"/>
            </p:cNvSpPr>
            <p:nvPr userDrawn="1"/>
          </p:nvSpPr>
          <p:spPr bwMode="auto">
            <a:xfrm>
              <a:off x="531" y="-14"/>
              <a:ext cx="25" cy="149"/>
            </a:xfrm>
            <a:prstGeom prst="rect">
              <a:avLst/>
            </a:prstGeom>
            <a:solidFill>
              <a:srgbClr val="35406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2" name="Rectangle 226"/>
            <p:cNvSpPr>
              <a:spLocks noChangeArrowheads="1"/>
            </p:cNvSpPr>
            <p:nvPr userDrawn="1"/>
          </p:nvSpPr>
          <p:spPr bwMode="auto">
            <a:xfrm>
              <a:off x="558" y="-14"/>
              <a:ext cx="27" cy="149"/>
            </a:xfrm>
            <a:prstGeom prst="rect">
              <a:avLst/>
            </a:prstGeom>
            <a:solidFill>
              <a:srgbClr val="37426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3" name="Rectangle 227"/>
            <p:cNvSpPr>
              <a:spLocks noChangeArrowheads="1"/>
            </p:cNvSpPr>
            <p:nvPr userDrawn="1"/>
          </p:nvSpPr>
          <p:spPr bwMode="auto">
            <a:xfrm>
              <a:off x="585" y="-14"/>
              <a:ext cx="23" cy="149"/>
            </a:xfrm>
            <a:prstGeom prst="rect">
              <a:avLst/>
            </a:prstGeom>
            <a:solidFill>
              <a:srgbClr val="38446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4" name="Rectangle 228"/>
            <p:cNvSpPr>
              <a:spLocks noChangeArrowheads="1"/>
            </p:cNvSpPr>
            <p:nvPr userDrawn="1"/>
          </p:nvSpPr>
          <p:spPr bwMode="auto">
            <a:xfrm>
              <a:off x="608" y="-14"/>
              <a:ext cx="38" cy="149"/>
            </a:xfrm>
            <a:prstGeom prst="rect">
              <a:avLst/>
            </a:prstGeom>
            <a:solidFill>
              <a:srgbClr val="3A456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5" name="Rectangle 229"/>
            <p:cNvSpPr>
              <a:spLocks noChangeArrowheads="1"/>
            </p:cNvSpPr>
            <p:nvPr userDrawn="1"/>
          </p:nvSpPr>
          <p:spPr bwMode="auto">
            <a:xfrm>
              <a:off x="646" y="-14"/>
              <a:ext cx="28" cy="149"/>
            </a:xfrm>
            <a:prstGeom prst="rect">
              <a:avLst/>
            </a:prstGeom>
            <a:solidFill>
              <a:srgbClr val="3C476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6" name="Rectangle 230"/>
            <p:cNvSpPr>
              <a:spLocks noChangeArrowheads="1"/>
            </p:cNvSpPr>
            <p:nvPr userDrawn="1"/>
          </p:nvSpPr>
          <p:spPr bwMode="auto">
            <a:xfrm>
              <a:off x="674" y="-14"/>
              <a:ext cx="38" cy="149"/>
            </a:xfrm>
            <a:prstGeom prst="rect">
              <a:avLst/>
            </a:prstGeom>
            <a:solidFill>
              <a:srgbClr val="3E486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7" name="Rectangle 231"/>
            <p:cNvSpPr>
              <a:spLocks noChangeArrowheads="1"/>
            </p:cNvSpPr>
            <p:nvPr userDrawn="1"/>
          </p:nvSpPr>
          <p:spPr bwMode="auto">
            <a:xfrm>
              <a:off x="712" y="-14"/>
              <a:ext cx="25" cy="149"/>
            </a:xfrm>
            <a:prstGeom prst="rect">
              <a:avLst/>
            </a:prstGeom>
            <a:solidFill>
              <a:srgbClr val="404A6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8" name="Rectangle 232"/>
            <p:cNvSpPr>
              <a:spLocks noChangeArrowheads="1"/>
            </p:cNvSpPr>
            <p:nvPr userDrawn="1"/>
          </p:nvSpPr>
          <p:spPr bwMode="auto">
            <a:xfrm>
              <a:off x="740" y="-14"/>
              <a:ext cx="38" cy="149"/>
            </a:xfrm>
            <a:prstGeom prst="rect">
              <a:avLst/>
            </a:prstGeom>
            <a:solidFill>
              <a:srgbClr val="424B6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9" name="Rectangle 233"/>
            <p:cNvSpPr>
              <a:spLocks noChangeArrowheads="1"/>
            </p:cNvSpPr>
            <p:nvPr userDrawn="1"/>
          </p:nvSpPr>
          <p:spPr bwMode="auto">
            <a:xfrm>
              <a:off x="778" y="-14"/>
              <a:ext cx="25" cy="149"/>
            </a:xfrm>
            <a:prstGeom prst="rect">
              <a:avLst/>
            </a:prstGeom>
            <a:solidFill>
              <a:srgbClr val="444D7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0" name="Rectangle 234"/>
            <p:cNvSpPr>
              <a:spLocks noChangeArrowheads="1"/>
            </p:cNvSpPr>
            <p:nvPr userDrawn="1"/>
          </p:nvSpPr>
          <p:spPr bwMode="auto">
            <a:xfrm>
              <a:off x="806" y="-14"/>
              <a:ext cx="33" cy="149"/>
            </a:xfrm>
            <a:prstGeom prst="rect">
              <a:avLst/>
            </a:prstGeom>
            <a:solidFill>
              <a:srgbClr val="464E7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1" name="Rectangle 235"/>
            <p:cNvSpPr>
              <a:spLocks noChangeArrowheads="1"/>
            </p:cNvSpPr>
            <p:nvPr userDrawn="1"/>
          </p:nvSpPr>
          <p:spPr bwMode="auto">
            <a:xfrm>
              <a:off x="839" y="-14"/>
              <a:ext cx="28" cy="149"/>
            </a:xfrm>
            <a:prstGeom prst="rect">
              <a:avLst/>
            </a:prstGeom>
            <a:solidFill>
              <a:srgbClr val="47507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2" name="Rectangle 236"/>
            <p:cNvSpPr>
              <a:spLocks noChangeArrowheads="1"/>
            </p:cNvSpPr>
            <p:nvPr userDrawn="1"/>
          </p:nvSpPr>
          <p:spPr bwMode="auto">
            <a:xfrm>
              <a:off x="867" y="-14"/>
              <a:ext cx="25" cy="149"/>
            </a:xfrm>
            <a:prstGeom prst="rect">
              <a:avLst/>
            </a:prstGeom>
            <a:solidFill>
              <a:srgbClr val="49517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3" name="Rectangle 237"/>
            <p:cNvSpPr>
              <a:spLocks noChangeArrowheads="1"/>
            </p:cNvSpPr>
            <p:nvPr userDrawn="1"/>
          </p:nvSpPr>
          <p:spPr bwMode="auto">
            <a:xfrm>
              <a:off x="895" y="-14"/>
              <a:ext cx="38" cy="149"/>
            </a:xfrm>
            <a:prstGeom prst="rect">
              <a:avLst/>
            </a:prstGeom>
            <a:solidFill>
              <a:srgbClr val="4B537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4" name="Rectangle 238"/>
            <p:cNvSpPr>
              <a:spLocks noChangeArrowheads="1"/>
            </p:cNvSpPr>
            <p:nvPr userDrawn="1"/>
          </p:nvSpPr>
          <p:spPr bwMode="auto">
            <a:xfrm>
              <a:off x="933" y="-14"/>
              <a:ext cx="27" cy="149"/>
            </a:xfrm>
            <a:prstGeom prst="rect">
              <a:avLst/>
            </a:prstGeom>
            <a:solidFill>
              <a:srgbClr val="4D557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5" name="Rectangle 239"/>
            <p:cNvSpPr>
              <a:spLocks noChangeArrowheads="1"/>
            </p:cNvSpPr>
            <p:nvPr userDrawn="1"/>
          </p:nvSpPr>
          <p:spPr bwMode="auto">
            <a:xfrm>
              <a:off x="960" y="-14"/>
              <a:ext cx="30" cy="149"/>
            </a:xfrm>
            <a:prstGeom prst="rect">
              <a:avLst/>
            </a:prstGeom>
            <a:solidFill>
              <a:srgbClr val="4F567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6" name="Rectangle 240"/>
            <p:cNvSpPr>
              <a:spLocks noChangeArrowheads="1"/>
            </p:cNvSpPr>
            <p:nvPr userDrawn="1"/>
          </p:nvSpPr>
          <p:spPr bwMode="auto">
            <a:xfrm>
              <a:off x="993" y="-14"/>
              <a:ext cx="25" cy="149"/>
            </a:xfrm>
            <a:prstGeom prst="rect">
              <a:avLst/>
            </a:prstGeom>
            <a:solidFill>
              <a:srgbClr val="50587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7" name="Rectangle 241"/>
            <p:cNvSpPr>
              <a:spLocks noChangeArrowheads="1"/>
            </p:cNvSpPr>
            <p:nvPr userDrawn="1"/>
          </p:nvSpPr>
          <p:spPr bwMode="auto">
            <a:xfrm>
              <a:off x="1016" y="-14"/>
              <a:ext cx="25" cy="149"/>
            </a:xfrm>
            <a:prstGeom prst="rect">
              <a:avLst/>
            </a:prstGeom>
            <a:solidFill>
              <a:srgbClr val="52597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8" name="Rectangle 242"/>
            <p:cNvSpPr>
              <a:spLocks noChangeArrowheads="1"/>
            </p:cNvSpPr>
            <p:nvPr userDrawn="1"/>
          </p:nvSpPr>
          <p:spPr bwMode="auto">
            <a:xfrm>
              <a:off x="1043" y="-14"/>
              <a:ext cx="39" cy="149"/>
            </a:xfrm>
            <a:prstGeom prst="rect">
              <a:avLst/>
            </a:prstGeom>
            <a:solidFill>
              <a:srgbClr val="545B7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9" name="Rectangle 243"/>
            <p:cNvSpPr>
              <a:spLocks noChangeArrowheads="1"/>
            </p:cNvSpPr>
            <p:nvPr userDrawn="1"/>
          </p:nvSpPr>
          <p:spPr bwMode="auto">
            <a:xfrm>
              <a:off x="1082" y="-14"/>
              <a:ext cx="28" cy="149"/>
            </a:xfrm>
            <a:prstGeom prst="rect">
              <a:avLst/>
            </a:prstGeom>
            <a:solidFill>
              <a:srgbClr val="565C7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0" name="Rectangle 244"/>
            <p:cNvSpPr>
              <a:spLocks noChangeArrowheads="1"/>
            </p:cNvSpPr>
            <p:nvPr userDrawn="1"/>
          </p:nvSpPr>
          <p:spPr bwMode="auto">
            <a:xfrm>
              <a:off x="1110" y="-14"/>
              <a:ext cx="25" cy="149"/>
            </a:xfrm>
            <a:prstGeom prst="rect">
              <a:avLst/>
            </a:prstGeom>
            <a:solidFill>
              <a:srgbClr val="585E7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1" name="Rectangle 245"/>
            <p:cNvSpPr>
              <a:spLocks noChangeArrowheads="1"/>
            </p:cNvSpPr>
            <p:nvPr userDrawn="1"/>
          </p:nvSpPr>
          <p:spPr bwMode="auto">
            <a:xfrm>
              <a:off x="1136" y="-14"/>
              <a:ext cx="25" cy="149"/>
            </a:xfrm>
            <a:prstGeom prst="rect">
              <a:avLst/>
            </a:prstGeom>
            <a:solidFill>
              <a:srgbClr val="59607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2" name="Rectangle 246"/>
            <p:cNvSpPr>
              <a:spLocks noChangeArrowheads="1"/>
            </p:cNvSpPr>
            <p:nvPr userDrawn="1"/>
          </p:nvSpPr>
          <p:spPr bwMode="auto">
            <a:xfrm>
              <a:off x="1159" y="-14"/>
              <a:ext cx="35" cy="149"/>
            </a:xfrm>
            <a:prstGeom prst="rect">
              <a:avLst/>
            </a:prstGeom>
            <a:solidFill>
              <a:srgbClr val="5B617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3" name="Rectangle 247"/>
            <p:cNvSpPr>
              <a:spLocks noChangeArrowheads="1"/>
            </p:cNvSpPr>
            <p:nvPr userDrawn="1"/>
          </p:nvSpPr>
          <p:spPr bwMode="auto">
            <a:xfrm>
              <a:off x="1197" y="-14"/>
              <a:ext cx="28" cy="149"/>
            </a:xfrm>
            <a:prstGeom prst="rect">
              <a:avLst/>
            </a:prstGeom>
            <a:solidFill>
              <a:srgbClr val="5D637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4" name="Rectangle 248"/>
            <p:cNvSpPr>
              <a:spLocks noChangeArrowheads="1"/>
            </p:cNvSpPr>
            <p:nvPr userDrawn="1"/>
          </p:nvSpPr>
          <p:spPr bwMode="auto">
            <a:xfrm>
              <a:off x="1225" y="-14"/>
              <a:ext cx="22" cy="149"/>
            </a:xfrm>
            <a:prstGeom prst="rect">
              <a:avLst/>
            </a:prstGeom>
            <a:solidFill>
              <a:srgbClr val="5E657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5" name="Rectangle 249"/>
            <p:cNvSpPr>
              <a:spLocks noChangeArrowheads="1"/>
            </p:cNvSpPr>
            <p:nvPr userDrawn="1"/>
          </p:nvSpPr>
          <p:spPr bwMode="auto">
            <a:xfrm>
              <a:off x="1247" y="-14"/>
              <a:ext cx="38" cy="149"/>
            </a:xfrm>
            <a:prstGeom prst="rect">
              <a:avLst/>
            </a:prstGeom>
            <a:solidFill>
              <a:srgbClr val="60668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6" name="Rectangle 250"/>
            <p:cNvSpPr>
              <a:spLocks noChangeArrowheads="1"/>
            </p:cNvSpPr>
            <p:nvPr userDrawn="1"/>
          </p:nvSpPr>
          <p:spPr bwMode="auto">
            <a:xfrm>
              <a:off x="1285" y="-14"/>
              <a:ext cx="28" cy="149"/>
            </a:xfrm>
            <a:prstGeom prst="rect">
              <a:avLst/>
            </a:prstGeom>
            <a:solidFill>
              <a:srgbClr val="62688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7" name="Rectangle 251"/>
            <p:cNvSpPr>
              <a:spLocks noChangeArrowheads="1"/>
            </p:cNvSpPr>
            <p:nvPr userDrawn="1"/>
          </p:nvSpPr>
          <p:spPr bwMode="auto">
            <a:xfrm>
              <a:off x="1313" y="-14"/>
              <a:ext cx="22" cy="149"/>
            </a:xfrm>
            <a:prstGeom prst="rect">
              <a:avLst/>
            </a:prstGeom>
            <a:solidFill>
              <a:srgbClr val="64698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8" name="Rectangle 252"/>
            <p:cNvSpPr>
              <a:spLocks noChangeArrowheads="1"/>
            </p:cNvSpPr>
            <p:nvPr userDrawn="1"/>
          </p:nvSpPr>
          <p:spPr bwMode="auto">
            <a:xfrm>
              <a:off x="1335" y="-14"/>
              <a:ext cx="25" cy="149"/>
            </a:xfrm>
            <a:prstGeom prst="rect">
              <a:avLst/>
            </a:prstGeom>
            <a:solidFill>
              <a:srgbClr val="656B8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9" name="Rectangle 253"/>
            <p:cNvSpPr>
              <a:spLocks noChangeArrowheads="1"/>
            </p:cNvSpPr>
            <p:nvPr userDrawn="1"/>
          </p:nvSpPr>
          <p:spPr bwMode="auto">
            <a:xfrm>
              <a:off x="1357" y="-14"/>
              <a:ext cx="39" cy="149"/>
            </a:xfrm>
            <a:prstGeom prst="rect">
              <a:avLst/>
            </a:prstGeom>
            <a:solidFill>
              <a:srgbClr val="676C8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0" name="Rectangle 254"/>
            <p:cNvSpPr>
              <a:spLocks noChangeArrowheads="1"/>
            </p:cNvSpPr>
            <p:nvPr userDrawn="1"/>
          </p:nvSpPr>
          <p:spPr bwMode="auto">
            <a:xfrm>
              <a:off x="1396" y="-14"/>
              <a:ext cx="25" cy="149"/>
            </a:xfrm>
            <a:prstGeom prst="rect">
              <a:avLst/>
            </a:prstGeom>
            <a:solidFill>
              <a:srgbClr val="696E8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1" name="Rectangle 255"/>
            <p:cNvSpPr>
              <a:spLocks noChangeArrowheads="1"/>
            </p:cNvSpPr>
            <p:nvPr userDrawn="1"/>
          </p:nvSpPr>
          <p:spPr bwMode="auto">
            <a:xfrm>
              <a:off x="1424" y="-14"/>
              <a:ext cx="32" cy="149"/>
            </a:xfrm>
            <a:prstGeom prst="rect">
              <a:avLst/>
            </a:prstGeom>
            <a:solidFill>
              <a:srgbClr val="6B6F8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2" name="Rectangle 256"/>
            <p:cNvSpPr>
              <a:spLocks noChangeArrowheads="1"/>
            </p:cNvSpPr>
            <p:nvPr userDrawn="1"/>
          </p:nvSpPr>
          <p:spPr bwMode="auto">
            <a:xfrm>
              <a:off x="1456" y="-14"/>
              <a:ext cx="25" cy="149"/>
            </a:xfrm>
            <a:prstGeom prst="rect">
              <a:avLst/>
            </a:prstGeom>
            <a:solidFill>
              <a:srgbClr val="6C718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3" name="Rectangle 257"/>
            <p:cNvSpPr>
              <a:spLocks noChangeArrowheads="1"/>
            </p:cNvSpPr>
            <p:nvPr userDrawn="1"/>
          </p:nvSpPr>
          <p:spPr bwMode="auto">
            <a:xfrm>
              <a:off x="1484" y="-14"/>
              <a:ext cx="28" cy="149"/>
            </a:xfrm>
            <a:prstGeom prst="rect">
              <a:avLst/>
            </a:prstGeom>
            <a:solidFill>
              <a:srgbClr val="6E738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4" name="Rectangle 258"/>
            <p:cNvSpPr>
              <a:spLocks noChangeArrowheads="1"/>
            </p:cNvSpPr>
            <p:nvPr userDrawn="1"/>
          </p:nvSpPr>
          <p:spPr bwMode="auto">
            <a:xfrm>
              <a:off x="1512" y="-14"/>
              <a:ext cx="32" cy="149"/>
            </a:xfrm>
            <a:prstGeom prst="rect">
              <a:avLst/>
            </a:prstGeom>
            <a:solidFill>
              <a:srgbClr val="70748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5" name="Rectangle 259"/>
            <p:cNvSpPr>
              <a:spLocks noChangeArrowheads="1"/>
            </p:cNvSpPr>
            <p:nvPr userDrawn="1"/>
          </p:nvSpPr>
          <p:spPr bwMode="auto">
            <a:xfrm>
              <a:off x="1544" y="-14"/>
              <a:ext cx="25" cy="149"/>
            </a:xfrm>
            <a:prstGeom prst="rect">
              <a:avLst/>
            </a:prstGeom>
            <a:solidFill>
              <a:srgbClr val="72768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6" name="Rectangle 260"/>
            <p:cNvSpPr>
              <a:spLocks noChangeArrowheads="1"/>
            </p:cNvSpPr>
            <p:nvPr userDrawn="1"/>
          </p:nvSpPr>
          <p:spPr bwMode="auto">
            <a:xfrm>
              <a:off x="1572" y="-14"/>
              <a:ext cx="39" cy="149"/>
            </a:xfrm>
            <a:prstGeom prst="rect">
              <a:avLst/>
            </a:prstGeom>
            <a:solidFill>
              <a:srgbClr val="74788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7" name="Rectangle 261"/>
            <p:cNvSpPr>
              <a:spLocks noChangeArrowheads="1"/>
            </p:cNvSpPr>
            <p:nvPr userDrawn="1"/>
          </p:nvSpPr>
          <p:spPr bwMode="auto">
            <a:xfrm>
              <a:off x="1611" y="-14"/>
              <a:ext cx="22" cy="149"/>
            </a:xfrm>
            <a:prstGeom prst="rect">
              <a:avLst/>
            </a:prstGeom>
            <a:solidFill>
              <a:srgbClr val="757A8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8" name="Rectangle 262"/>
            <p:cNvSpPr>
              <a:spLocks noChangeArrowheads="1"/>
            </p:cNvSpPr>
            <p:nvPr userDrawn="1"/>
          </p:nvSpPr>
          <p:spPr bwMode="auto">
            <a:xfrm>
              <a:off x="1633" y="-14"/>
              <a:ext cx="28" cy="149"/>
            </a:xfrm>
            <a:prstGeom prst="rect">
              <a:avLst/>
            </a:prstGeom>
            <a:solidFill>
              <a:srgbClr val="777B8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9" name="Rectangle 263"/>
            <p:cNvSpPr>
              <a:spLocks noChangeArrowheads="1"/>
            </p:cNvSpPr>
            <p:nvPr userDrawn="1"/>
          </p:nvSpPr>
          <p:spPr bwMode="auto">
            <a:xfrm>
              <a:off x="1661" y="-14"/>
              <a:ext cx="25" cy="149"/>
            </a:xfrm>
            <a:prstGeom prst="rect">
              <a:avLst/>
            </a:prstGeom>
            <a:solidFill>
              <a:srgbClr val="797D9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0" name="Rectangle 264"/>
            <p:cNvSpPr>
              <a:spLocks noChangeArrowheads="1"/>
            </p:cNvSpPr>
            <p:nvPr userDrawn="1"/>
          </p:nvSpPr>
          <p:spPr bwMode="auto">
            <a:xfrm>
              <a:off x="1688" y="-14"/>
              <a:ext cx="25" cy="149"/>
            </a:xfrm>
            <a:prstGeom prst="rect">
              <a:avLst/>
            </a:prstGeom>
            <a:solidFill>
              <a:srgbClr val="7B7E9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1" name="Rectangle 265"/>
            <p:cNvSpPr>
              <a:spLocks noChangeArrowheads="1"/>
            </p:cNvSpPr>
            <p:nvPr userDrawn="1"/>
          </p:nvSpPr>
          <p:spPr bwMode="auto">
            <a:xfrm>
              <a:off x="1710" y="-14"/>
              <a:ext cx="33" cy="149"/>
            </a:xfrm>
            <a:prstGeom prst="rect">
              <a:avLst/>
            </a:prstGeom>
            <a:solidFill>
              <a:srgbClr val="7C809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2" name="Rectangle 266"/>
            <p:cNvSpPr>
              <a:spLocks noChangeArrowheads="1"/>
            </p:cNvSpPr>
            <p:nvPr userDrawn="1"/>
          </p:nvSpPr>
          <p:spPr bwMode="auto">
            <a:xfrm>
              <a:off x="1743" y="-14"/>
              <a:ext cx="25" cy="149"/>
            </a:xfrm>
            <a:prstGeom prst="rect">
              <a:avLst/>
            </a:prstGeom>
            <a:solidFill>
              <a:srgbClr val="7E819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3" name="Rectangle 267"/>
            <p:cNvSpPr>
              <a:spLocks noChangeArrowheads="1"/>
            </p:cNvSpPr>
            <p:nvPr userDrawn="1"/>
          </p:nvSpPr>
          <p:spPr bwMode="auto">
            <a:xfrm>
              <a:off x="1771" y="-14"/>
              <a:ext cx="27" cy="149"/>
            </a:xfrm>
            <a:prstGeom prst="rect">
              <a:avLst/>
            </a:prstGeom>
            <a:solidFill>
              <a:srgbClr val="80839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4" name="Rectangle 268"/>
            <p:cNvSpPr>
              <a:spLocks noChangeArrowheads="1"/>
            </p:cNvSpPr>
            <p:nvPr userDrawn="1"/>
          </p:nvSpPr>
          <p:spPr bwMode="auto">
            <a:xfrm>
              <a:off x="1798" y="-14"/>
              <a:ext cx="31" cy="149"/>
            </a:xfrm>
            <a:prstGeom prst="rect">
              <a:avLst/>
            </a:prstGeom>
            <a:solidFill>
              <a:srgbClr val="81859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5" name="Rectangle 269"/>
            <p:cNvSpPr>
              <a:spLocks noChangeArrowheads="1"/>
            </p:cNvSpPr>
            <p:nvPr userDrawn="1"/>
          </p:nvSpPr>
          <p:spPr bwMode="auto">
            <a:xfrm>
              <a:off x="1832" y="-14"/>
              <a:ext cx="27" cy="149"/>
            </a:xfrm>
            <a:prstGeom prst="rect">
              <a:avLst/>
            </a:prstGeom>
            <a:solidFill>
              <a:srgbClr val="83869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6" name="Rectangle 270"/>
            <p:cNvSpPr>
              <a:spLocks noChangeArrowheads="1"/>
            </p:cNvSpPr>
            <p:nvPr userDrawn="1"/>
          </p:nvSpPr>
          <p:spPr bwMode="auto">
            <a:xfrm>
              <a:off x="1859" y="-14"/>
              <a:ext cx="25" cy="149"/>
            </a:xfrm>
            <a:prstGeom prst="rect">
              <a:avLst/>
            </a:prstGeom>
            <a:solidFill>
              <a:srgbClr val="85889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7" name="Rectangle 271"/>
            <p:cNvSpPr>
              <a:spLocks noChangeArrowheads="1"/>
            </p:cNvSpPr>
            <p:nvPr userDrawn="1"/>
          </p:nvSpPr>
          <p:spPr bwMode="auto">
            <a:xfrm>
              <a:off x="1886" y="-14"/>
              <a:ext cx="25" cy="149"/>
            </a:xfrm>
            <a:prstGeom prst="rect">
              <a:avLst/>
            </a:prstGeom>
            <a:solidFill>
              <a:srgbClr val="868A9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8" name="Rectangle 272"/>
            <p:cNvSpPr>
              <a:spLocks noChangeArrowheads="1"/>
            </p:cNvSpPr>
            <p:nvPr userDrawn="1"/>
          </p:nvSpPr>
          <p:spPr bwMode="auto">
            <a:xfrm>
              <a:off x="1908" y="-14"/>
              <a:ext cx="34" cy="149"/>
            </a:xfrm>
            <a:prstGeom prst="rect">
              <a:avLst/>
            </a:prstGeom>
            <a:solidFill>
              <a:srgbClr val="888B9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9" name="Rectangle 273"/>
            <p:cNvSpPr>
              <a:spLocks noChangeArrowheads="1"/>
            </p:cNvSpPr>
            <p:nvPr userDrawn="1"/>
          </p:nvSpPr>
          <p:spPr bwMode="auto">
            <a:xfrm>
              <a:off x="1942" y="-14"/>
              <a:ext cx="22" cy="149"/>
            </a:xfrm>
            <a:prstGeom prst="rect">
              <a:avLst/>
            </a:prstGeom>
            <a:solidFill>
              <a:srgbClr val="898D9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0" name="Rectangle 274"/>
            <p:cNvSpPr>
              <a:spLocks noChangeArrowheads="1"/>
            </p:cNvSpPr>
            <p:nvPr userDrawn="1"/>
          </p:nvSpPr>
          <p:spPr bwMode="auto">
            <a:xfrm>
              <a:off x="1964" y="-14"/>
              <a:ext cx="27" cy="149"/>
            </a:xfrm>
            <a:prstGeom prst="rect">
              <a:avLst/>
            </a:prstGeom>
            <a:solidFill>
              <a:srgbClr val="8B8E9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1" name="Rectangle 275"/>
            <p:cNvSpPr>
              <a:spLocks noChangeArrowheads="1"/>
            </p:cNvSpPr>
            <p:nvPr userDrawn="1"/>
          </p:nvSpPr>
          <p:spPr bwMode="auto">
            <a:xfrm>
              <a:off x="1991" y="-14"/>
              <a:ext cx="36" cy="149"/>
            </a:xfrm>
            <a:prstGeom prst="rect">
              <a:avLst/>
            </a:prstGeom>
            <a:solidFill>
              <a:srgbClr val="8D909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2" name="Rectangle 276"/>
            <p:cNvSpPr>
              <a:spLocks noChangeArrowheads="1"/>
            </p:cNvSpPr>
            <p:nvPr userDrawn="1"/>
          </p:nvSpPr>
          <p:spPr bwMode="auto">
            <a:xfrm>
              <a:off x="2030" y="-14"/>
              <a:ext cx="25" cy="149"/>
            </a:xfrm>
            <a:prstGeom prst="rect">
              <a:avLst/>
            </a:prstGeom>
            <a:solidFill>
              <a:srgbClr val="8F91A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3" name="Rectangle 277"/>
            <p:cNvSpPr>
              <a:spLocks noChangeArrowheads="1"/>
            </p:cNvSpPr>
            <p:nvPr userDrawn="1"/>
          </p:nvSpPr>
          <p:spPr bwMode="auto">
            <a:xfrm>
              <a:off x="2052" y="-14"/>
              <a:ext cx="25" cy="149"/>
            </a:xfrm>
            <a:prstGeom prst="rect">
              <a:avLst/>
            </a:prstGeom>
            <a:solidFill>
              <a:srgbClr val="9093A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4" name="Rectangle 278"/>
            <p:cNvSpPr>
              <a:spLocks noChangeArrowheads="1"/>
            </p:cNvSpPr>
            <p:nvPr userDrawn="1"/>
          </p:nvSpPr>
          <p:spPr bwMode="auto">
            <a:xfrm>
              <a:off x="2079" y="-14"/>
              <a:ext cx="39" cy="149"/>
            </a:xfrm>
            <a:prstGeom prst="rect">
              <a:avLst/>
            </a:prstGeom>
            <a:solidFill>
              <a:srgbClr val="9295A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5" name="Rectangle 279"/>
            <p:cNvSpPr>
              <a:spLocks noChangeArrowheads="1"/>
            </p:cNvSpPr>
            <p:nvPr userDrawn="1"/>
          </p:nvSpPr>
          <p:spPr bwMode="auto">
            <a:xfrm>
              <a:off x="2118" y="-14"/>
              <a:ext cx="25" cy="149"/>
            </a:xfrm>
            <a:prstGeom prst="rect">
              <a:avLst/>
            </a:prstGeom>
            <a:solidFill>
              <a:srgbClr val="9496A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6" name="Rectangle 280"/>
            <p:cNvSpPr>
              <a:spLocks noChangeArrowheads="1"/>
            </p:cNvSpPr>
            <p:nvPr userDrawn="1"/>
          </p:nvSpPr>
          <p:spPr bwMode="auto">
            <a:xfrm>
              <a:off x="2140" y="-14"/>
              <a:ext cx="22" cy="149"/>
            </a:xfrm>
            <a:prstGeom prst="rect">
              <a:avLst/>
            </a:prstGeom>
            <a:solidFill>
              <a:srgbClr val="9598A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7" name="Rectangle 281"/>
            <p:cNvSpPr>
              <a:spLocks noChangeArrowheads="1"/>
            </p:cNvSpPr>
            <p:nvPr userDrawn="1"/>
          </p:nvSpPr>
          <p:spPr bwMode="auto">
            <a:xfrm>
              <a:off x="2162" y="-14"/>
              <a:ext cx="28" cy="149"/>
            </a:xfrm>
            <a:prstGeom prst="rect">
              <a:avLst/>
            </a:prstGeom>
            <a:solidFill>
              <a:srgbClr val="9699A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8" name="Rectangle 282"/>
            <p:cNvSpPr>
              <a:spLocks noChangeArrowheads="1"/>
            </p:cNvSpPr>
            <p:nvPr userDrawn="1"/>
          </p:nvSpPr>
          <p:spPr bwMode="auto">
            <a:xfrm>
              <a:off x="2190" y="-14"/>
              <a:ext cx="25" cy="149"/>
            </a:xfrm>
            <a:prstGeom prst="rect">
              <a:avLst/>
            </a:prstGeom>
            <a:solidFill>
              <a:srgbClr val="989BA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9" name="Rectangle 283"/>
            <p:cNvSpPr>
              <a:spLocks noChangeArrowheads="1"/>
            </p:cNvSpPr>
            <p:nvPr userDrawn="1"/>
          </p:nvSpPr>
          <p:spPr bwMode="auto">
            <a:xfrm>
              <a:off x="2217" y="-14"/>
              <a:ext cx="25" cy="149"/>
            </a:xfrm>
            <a:prstGeom prst="rect">
              <a:avLst/>
            </a:prstGeom>
            <a:solidFill>
              <a:srgbClr val="9A9CA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0" name="Rectangle 284"/>
            <p:cNvSpPr>
              <a:spLocks noChangeArrowheads="1"/>
            </p:cNvSpPr>
            <p:nvPr userDrawn="1"/>
          </p:nvSpPr>
          <p:spPr bwMode="auto">
            <a:xfrm>
              <a:off x="2240" y="-14"/>
              <a:ext cx="29" cy="149"/>
            </a:xfrm>
            <a:prstGeom prst="rect">
              <a:avLst/>
            </a:prstGeom>
            <a:solidFill>
              <a:srgbClr val="9B9EA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1" name="Rectangle 285"/>
            <p:cNvSpPr>
              <a:spLocks noChangeArrowheads="1"/>
            </p:cNvSpPr>
            <p:nvPr userDrawn="1"/>
          </p:nvSpPr>
          <p:spPr bwMode="auto">
            <a:xfrm>
              <a:off x="2272" y="-14"/>
              <a:ext cx="28" cy="149"/>
            </a:xfrm>
            <a:prstGeom prst="rect">
              <a:avLst/>
            </a:prstGeom>
            <a:solidFill>
              <a:srgbClr val="9D9FA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2" name="Rectangle 286"/>
            <p:cNvSpPr>
              <a:spLocks noChangeArrowheads="1"/>
            </p:cNvSpPr>
            <p:nvPr userDrawn="1"/>
          </p:nvSpPr>
          <p:spPr bwMode="auto">
            <a:xfrm>
              <a:off x="2300" y="-14"/>
              <a:ext cx="38" cy="149"/>
            </a:xfrm>
            <a:prstGeom prst="rect">
              <a:avLst/>
            </a:prstGeom>
            <a:solidFill>
              <a:srgbClr val="9FA1A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3" name="Rectangle 287"/>
            <p:cNvSpPr>
              <a:spLocks noChangeArrowheads="1"/>
            </p:cNvSpPr>
            <p:nvPr userDrawn="1"/>
          </p:nvSpPr>
          <p:spPr bwMode="auto">
            <a:xfrm>
              <a:off x="2338" y="-14"/>
              <a:ext cx="23" cy="149"/>
            </a:xfrm>
            <a:prstGeom prst="rect">
              <a:avLst/>
            </a:prstGeom>
            <a:solidFill>
              <a:srgbClr val="A0A3A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4" name="Rectangle 288"/>
            <p:cNvSpPr>
              <a:spLocks noChangeArrowheads="1"/>
            </p:cNvSpPr>
            <p:nvPr userDrawn="1"/>
          </p:nvSpPr>
          <p:spPr bwMode="auto">
            <a:xfrm>
              <a:off x="2361" y="-14"/>
              <a:ext cx="27" cy="149"/>
            </a:xfrm>
            <a:prstGeom prst="rect">
              <a:avLst/>
            </a:prstGeom>
            <a:solidFill>
              <a:srgbClr val="A2A4A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5" name="Rectangle 289"/>
            <p:cNvSpPr>
              <a:spLocks noChangeArrowheads="1"/>
            </p:cNvSpPr>
            <p:nvPr userDrawn="1"/>
          </p:nvSpPr>
          <p:spPr bwMode="auto">
            <a:xfrm>
              <a:off x="2388" y="-14"/>
              <a:ext cx="45" cy="149"/>
            </a:xfrm>
            <a:prstGeom prst="rect">
              <a:avLst/>
            </a:prstGeom>
            <a:solidFill>
              <a:srgbClr val="A4A6B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6" name="Rectangle 290"/>
            <p:cNvSpPr>
              <a:spLocks noChangeArrowheads="1"/>
            </p:cNvSpPr>
            <p:nvPr userDrawn="1"/>
          </p:nvSpPr>
          <p:spPr bwMode="auto">
            <a:xfrm>
              <a:off x="2433" y="-14"/>
              <a:ext cx="25" cy="149"/>
            </a:xfrm>
            <a:prstGeom prst="rect">
              <a:avLst/>
            </a:prstGeom>
            <a:solidFill>
              <a:srgbClr val="A6A8B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7" name="Rectangle 291"/>
            <p:cNvSpPr>
              <a:spLocks noChangeArrowheads="1"/>
            </p:cNvSpPr>
            <p:nvPr userDrawn="1"/>
          </p:nvSpPr>
          <p:spPr bwMode="auto">
            <a:xfrm>
              <a:off x="2459" y="-14"/>
              <a:ext cx="40" cy="149"/>
            </a:xfrm>
            <a:prstGeom prst="rect">
              <a:avLst/>
            </a:prstGeom>
            <a:solidFill>
              <a:srgbClr val="A8AAB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8" name="Rectangle 292"/>
            <p:cNvSpPr>
              <a:spLocks noChangeArrowheads="1"/>
            </p:cNvSpPr>
            <p:nvPr userDrawn="1"/>
          </p:nvSpPr>
          <p:spPr bwMode="auto">
            <a:xfrm>
              <a:off x="2499" y="-14"/>
              <a:ext cx="44" cy="149"/>
            </a:xfrm>
            <a:prstGeom prst="rect">
              <a:avLst/>
            </a:prstGeom>
            <a:solidFill>
              <a:srgbClr val="AAACB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9" name="Rectangle 293"/>
            <p:cNvSpPr>
              <a:spLocks noChangeArrowheads="1"/>
            </p:cNvSpPr>
            <p:nvPr userDrawn="1"/>
          </p:nvSpPr>
          <p:spPr bwMode="auto">
            <a:xfrm>
              <a:off x="2543" y="-14"/>
              <a:ext cx="38" cy="149"/>
            </a:xfrm>
            <a:prstGeom prst="rect">
              <a:avLst/>
            </a:prstGeom>
            <a:solidFill>
              <a:srgbClr val="ACAEB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0" name="Rectangle 294"/>
            <p:cNvSpPr>
              <a:spLocks noChangeArrowheads="1"/>
            </p:cNvSpPr>
            <p:nvPr userDrawn="1"/>
          </p:nvSpPr>
          <p:spPr bwMode="auto">
            <a:xfrm>
              <a:off x="2581" y="-14"/>
              <a:ext cx="22" cy="149"/>
            </a:xfrm>
            <a:prstGeom prst="rect">
              <a:avLst/>
            </a:prstGeom>
            <a:solidFill>
              <a:srgbClr val="AEAFB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1" name="Rectangle 295"/>
            <p:cNvSpPr>
              <a:spLocks noChangeArrowheads="1"/>
            </p:cNvSpPr>
            <p:nvPr userDrawn="1"/>
          </p:nvSpPr>
          <p:spPr bwMode="auto">
            <a:xfrm>
              <a:off x="2603" y="-14"/>
              <a:ext cx="28" cy="149"/>
            </a:xfrm>
            <a:prstGeom prst="rect">
              <a:avLst/>
            </a:prstGeom>
            <a:solidFill>
              <a:srgbClr val="AFB1B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2" name="Rectangle 296"/>
            <p:cNvSpPr>
              <a:spLocks noChangeArrowheads="1"/>
            </p:cNvSpPr>
            <p:nvPr userDrawn="1"/>
          </p:nvSpPr>
          <p:spPr bwMode="auto">
            <a:xfrm>
              <a:off x="2631" y="-14"/>
              <a:ext cx="43" cy="149"/>
            </a:xfrm>
            <a:prstGeom prst="rect">
              <a:avLst/>
            </a:prstGeom>
            <a:solidFill>
              <a:srgbClr val="B1B3B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3" name="Rectangle 297"/>
            <p:cNvSpPr>
              <a:spLocks noChangeArrowheads="1"/>
            </p:cNvSpPr>
            <p:nvPr userDrawn="1"/>
          </p:nvSpPr>
          <p:spPr bwMode="auto">
            <a:xfrm>
              <a:off x="2674" y="-14"/>
              <a:ext cx="37" cy="149"/>
            </a:xfrm>
            <a:prstGeom prst="rect">
              <a:avLst/>
            </a:prstGeom>
            <a:solidFill>
              <a:srgbClr val="B3B5B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4" name="Rectangle 298"/>
            <p:cNvSpPr>
              <a:spLocks noChangeArrowheads="1"/>
            </p:cNvSpPr>
            <p:nvPr userDrawn="1"/>
          </p:nvSpPr>
          <p:spPr bwMode="auto">
            <a:xfrm>
              <a:off x="2714" y="-14"/>
              <a:ext cx="27" cy="149"/>
            </a:xfrm>
            <a:prstGeom prst="rect">
              <a:avLst/>
            </a:prstGeom>
            <a:solidFill>
              <a:srgbClr val="B5B6B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5" name="Rectangle 299"/>
            <p:cNvSpPr>
              <a:spLocks noChangeArrowheads="1"/>
            </p:cNvSpPr>
            <p:nvPr userDrawn="1"/>
          </p:nvSpPr>
          <p:spPr bwMode="auto">
            <a:xfrm>
              <a:off x="2741" y="-14"/>
              <a:ext cx="25" cy="149"/>
            </a:xfrm>
            <a:prstGeom prst="rect">
              <a:avLst/>
            </a:prstGeom>
            <a:solidFill>
              <a:srgbClr val="B7B8C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6" name="Rectangle 300"/>
            <p:cNvSpPr>
              <a:spLocks noChangeArrowheads="1"/>
            </p:cNvSpPr>
            <p:nvPr userDrawn="1"/>
          </p:nvSpPr>
          <p:spPr bwMode="auto">
            <a:xfrm>
              <a:off x="2769" y="-14"/>
              <a:ext cx="38" cy="149"/>
            </a:xfrm>
            <a:prstGeom prst="rect">
              <a:avLst/>
            </a:prstGeom>
            <a:solidFill>
              <a:srgbClr val="B8BAC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7" name="Rectangle 301"/>
            <p:cNvSpPr>
              <a:spLocks noChangeArrowheads="1"/>
            </p:cNvSpPr>
            <p:nvPr userDrawn="1"/>
          </p:nvSpPr>
          <p:spPr bwMode="auto">
            <a:xfrm>
              <a:off x="2807" y="-14"/>
              <a:ext cx="25" cy="149"/>
            </a:xfrm>
            <a:prstGeom prst="rect">
              <a:avLst/>
            </a:prstGeom>
            <a:solidFill>
              <a:srgbClr val="BABBC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8" name="Rectangle 302"/>
            <p:cNvSpPr>
              <a:spLocks noChangeArrowheads="1"/>
            </p:cNvSpPr>
            <p:nvPr userDrawn="1"/>
          </p:nvSpPr>
          <p:spPr bwMode="auto">
            <a:xfrm>
              <a:off x="2829" y="-14"/>
              <a:ext cx="44" cy="149"/>
            </a:xfrm>
            <a:prstGeom prst="rect">
              <a:avLst/>
            </a:prstGeom>
            <a:solidFill>
              <a:srgbClr val="BBBDC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9" name="Rectangle 303"/>
            <p:cNvSpPr>
              <a:spLocks noChangeArrowheads="1"/>
            </p:cNvSpPr>
            <p:nvPr userDrawn="1"/>
          </p:nvSpPr>
          <p:spPr bwMode="auto">
            <a:xfrm>
              <a:off x="2873" y="-14"/>
              <a:ext cx="36" cy="149"/>
            </a:xfrm>
            <a:prstGeom prst="rect">
              <a:avLst/>
            </a:prstGeom>
            <a:solidFill>
              <a:srgbClr val="BDBFC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0" name="Rectangle 304"/>
            <p:cNvSpPr>
              <a:spLocks noChangeArrowheads="1"/>
            </p:cNvSpPr>
            <p:nvPr userDrawn="1"/>
          </p:nvSpPr>
          <p:spPr bwMode="auto">
            <a:xfrm>
              <a:off x="2912" y="-14"/>
              <a:ext cx="27" cy="149"/>
            </a:xfrm>
            <a:prstGeom prst="rect">
              <a:avLst/>
            </a:prstGeom>
            <a:solidFill>
              <a:srgbClr val="BFC0C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1" name="Rectangle 305"/>
            <p:cNvSpPr>
              <a:spLocks noChangeArrowheads="1"/>
            </p:cNvSpPr>
            <p:nvPr userDrawn="1"/>
          </p:nvSpPr>
          <p:spPr bwMode="auto">
            <a:xfrm>
              <a:off x="2939" y="-14"/>
              <a:ext cx="45" cy="149"/>
            </a:xfrm>
            <a:prstGeom prst="rect">
              <a:avLst/>
            </a:prstGeom>
            <a:solidFill>
              <a:srgbClr val="C1C2C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2" name="Rectangle 306"/>
            <p:cNvSpPr>
              <a:spLocks noChangeArrowheads="1"/>
            </p:cNvSpPr>
            <p:nvPr userDrawn="1"/>
          </p:nvSpPr>
          <p:spPr bwMode="auto">
            <a:xfrm>
              <a:off x="2984" y="-14"/>
              <a:ext cx="44" cy="149"/>
            </a:xfrm>
            <a:prstGeom prst="rect">
              <a:avLst/>
            </a:prstGeom>
            <a:solidFill>
              <a:srgbClr val="C3C4C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3" name="Rectangle 307"/>
            <p:cNvSpPr>
              <a:spLocks noChangeArrowheads="1"/>
            </p:cNvSpPr>
            <p:nvPr userDrawn="1"/>
          </p:nvSpPr>
          <p:spPr bwMode="auto">
            <a:xfrm>
              <a:off x="3028" y="-14"/>
              <a:ext cx="44" cy="149"/>
            </a:xfrm>
            <a:prstGeom prst="rect">
              <a:avLst/>
            </a:prstGeom>
            <a:solidFill>
              <a:srgbClr val="C5C6C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4" name="Rectangle 308"/>
            <p:cNvSpPr>
              <a:spLocks noChangeArrowheads="1"/>
            </p:cNvSpPr>
            <p:nvPr userDrawn="1"/>
          </p:nvSpPr>
          <p:spPr bwMode="auto">
            <a:xfrm>
              <a:off x="3072" y="-14"/>
              <a:ext cx="44" cy="149"/>
            </a:xfrm>
            <a:prstGeom prst="rect">
              <a:avLst/>
            </a:prstGeom>
            <a:solidFill>
              <a:srgbClr val="C7C8C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5" name="Rectangle 309"/>
            <p:cNvSpPr>
              <a:spLocks noChangeArrowheads="1"/>
            </p:cNvSpPr>
            <p:nvPr userDrawn="1"/>
          </p:nvSpPr>
          <p:spPr bwMode="auto">
            <a:xfrm>
              <a:off x="3116" y="-14"/>
              <a:ext cx="41" cy="149"/>
            </a:xfrm>
            <a:prstGeom prst="rect">
              <a:avLst/>
            </a:prstGeom>
            <a:solidFill>
              <a:srgbClr val="C9CAD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6" name="Rectangle 310"/>
            <p:cNvSpPr>
              <a:spLocks noChangeArrowheads="1"/>
            </p:cNvSpPr>
            <p:nvPr userDrawn="1"/>
          </p:nvSpPr>
          <p:spPr bwMode="auto">
            <a:xfrm>
              <a:off x="3160" y="-14"/>
              <a:ext cx="44" cy="149"/>
            </a:xfrm>
            <a:prstGeom prst="rect">
              <a:avLst/>
            </a:prstGeom>
            <a:solidFill>
              <a:srgbClr val="CBCCD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7" name="Rectangle 311"/>
            <p:cNvSpPr>
              <a:spLocks noChangeArrowheads="1"/>
            </p:cNvSpPr>
            <p:nvPr userDrawn="1"/>
          </p:nvSpPr>
          <p:spPr bwMode="auto">
            <a:xfrm>
              <a:off x="3204" y="-14"/>
              <a:ext cx="45" cy="149"/>
            </a:xfrm>
            <a:prstGeom prst="rect">
              <a:avLst/>
            </a:prstGeom>
            <a:solidFill>
              <a:srgbClr val="CDCED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8" name="Rectangle 312"/>
            <p:cNvSpPr>
              <a:spLocks noChangeArrowheads="1"/>
            </p:cNvSpPr>
            <p:nvPr userDrawn="1"/>
          </p:nvSpPr>
          <p:spPr bwMode="auto">
            <a:xfrm>
              <a:off x="3249" y="-14"/>
              <a:ext cx="44" cy="149"/>
            </a:xfrm>
            <a:prstGeom prst="rect">
              <a:avLst/>
            </a:prstGeom>
            <a:solidFill>
              <a:srgbClr val="CECFD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9" name="Rectangle 313"/>
            <p:cNvSpPr>
              <a:spLocks noChangeArrowheads="1"/>
            </p:cNvSpPr>
            <p:nvPr userDrawn="1"/>
          </p:nvSpPr>
          <p:spPr bwMode="auto">
            <a:xfrm>
              <a:off x="3293" y="-14"/>
              <a:ext cx="44" cy="149"/>
            </a:xfrm>
            <a:prstGeom prst="rect">
              <a:avLst/>
            </a:prstGeom>
            <a:solidFill>
              <a:srgbClr val="D0D1D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0" name="Rectangle 314"/>
            <p:cNvSpPr>
              <a:spLocks noChangeArrowheads="1"/>
            </p:cNvSpPr>
            <p:nvPr userDrawn="1"/>
          </p:nvSpPr>
          <p:spPr bwMode="auto">
            <a:xfrm>
              <a:off x="3337" y="-14"/>
              <a:ext cx="44" cy="149"/>
            </a:xfrm>
            <a:prstGeom prst="rect">
              <a:avLst/>
            </a:prstGeom>
            <a:solidFill>
              <a:srgbClr val="D2D3D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1" name="Rectangle 315"/>
            <p:cNvSpPr>
              <a:spLocks noChangeArrowheads="1"/>
            </p:cNvSpPr>
            <p:nvPr userDrawn="1"/>
          </p:nvSpPr>
          <p:spPr bwMode="auto">
            <a:xfrm>
              <a:off x="3381" y="-14"/>
              <a:ext cx="43" cy="149"/>
            </a:xfrm>
            <a:prstGeom prst="rect">
              <a:avLst/>
            </a:prstGeom>
            <a:solidFill>
              <a:srgbClr val="D4D5D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2" name="Rectangle 316"/>
            <p:cNvSpPr>
              <a:spLocks noChangeArrowheads="1"/>
            </p:cNvSpPr>
            <p:nvPr userDrawn="1"/>
          </p:nvSpPr>
          <p:spPr bwMode="auto">
            <a:xfrm>
              <a:off x="3424" y="-14"/>
              <a:ext cx="44" cy="149"/>
            </a:xfrm>
            <a:prstGeom prst="rect">
              <a:avLst/>
            </a:prstGeom>
            <a:solidFill>
              <a:srgbClr val="D6D6D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3" name="Rectangle 317"/>
            <p:cNvSpPr>
              <a:spLocks noChangeArrowheads="1"/>
            </p:cNvSpPr>
            <p:nvPr userDrawn="1"/>
          </p:nvSpPr>
          <p:spPr bwMode="auto">
            <a:xfrm>
              <a:off x="3468" y="-14"/>
              <a:ext cx="45" cy="149"/>
            </a:xfrm>
            <a:prstGeom prst="rect">
              <a:avLst/>
            </a:prstGeom>
            <a:solidFill>
              <a:srgbClr val="D7D8D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4" name="Rectangle 318"/>
            <p:cNvSpPr>
              <a:spLocks noChangeArrowheads="1"/>
            </p:cNvSpPr>
            <p:nvPr userDrawn="1"/>
          </p:nvSpPr>
          <p:spPr bwMode="auto">
            <a:xfrm>
              <a:off x="3513" y="-14"/>
              <a:ext cx="66" cy="149"/>
            </a:xfrm>
            <a:prstGeom prst="rect">
              <a:avLst/>
            </a:prstGeom>
            <a:solidFill>
              <a:srgbClr val="D9DAD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5" name="Rectangle 319"/>
            <p:cNvSpPr>
              <a:spLocks noChangeArrowheads="1"/>
            </p:cNvSpPr>
            <p:nvPr userDrawn="1"/>
          </p:nvSpPr>
          <p:spPr bwMode="auto">
            <a:xfrm>
              <a:off x="3579" y="-14"/>
              <a:ext cx="44" cy="149"/>
            </a:xfrm>
            <a:prstGeom prst="rect">
              <a:avLst/>
            </a:prstGeom>
            <a:solidFill>
              <a:srgbClr val="DBDCE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6" name="Rectangle 320"/>
            <p:cNvSpPr>
              <a:spLocks noChangeArrowheads="1"/>
            </p:cNvSpPr>
            <p:nvPr userDrawn="1"/>
          </p:nvSpPr>
          <p:spPr bwMode="auto">
            <a:xfrm>
              <a:off x="3623" y="-14"/>
              <a:ext cx="66" cy="149"/>
            </a:xfrm>
            <a:prstGeom prst="rect">
              <a:avLst/>
            </a:prstGeom>
            <a:solidFill>
              <a:srgbClr val="DDDEE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7" name="Rectangle 321"/>
            <p:cNvSpPr>
              <a:spLocks noChangeArrowheads="1"/>
            </p:cNvSpPr>
            <p:nvPr userDrawn="1"/>
          </p:nvSpPr>
          <p:spPr bwMode="auto">
            <a:xfrm>
              <a:off x="3689" y="-14"/>
              <a:ext cx="44" cy="149"/>
            </a:xfrm>
            <a:prstGeom prst="rect">
              <a:avLst/>
            </a:prstGeom>
            <a:solidFill>
              <a:srgbClr val="DFE0E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8" name="Rectangle 322"/>
            <p:cNvSpPr>
              <a:spLocks noChangeArrowheads="1"/>
            </p:cNvSpPr>
            <p:nvPr userDrawn="1"/>
          </p:nvSpPr>
          <p:spPr bwMode="auto">
            <a:xfrm>
              <a:off x="3733" y="-14"/>
              <a:ext cx="44" cy="149"/>
            </a:xfrm>
            <a:prstGeom prst="rect">
              <a:avLst/>
            </a:prstGeom>
            <a:solidFill>
              <a:srgbClr val="E1E1E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9" name="Rectangle 323"/>
            <p:cNvSpPr>
              <a:spLocks noChangeArrowheads="1"/>
            </p:cNvSpPr>
            <p:nvPr userDrawn="1"/>
          </p:nvSpPr>
          <p:spPr bwMode="auto">
            <a:xfrm>
              <a:off x="3777" y="-14"/>
              <a:ext cx="45" cy="149"/>
            </a:xfrm>
            <a:prstGeom prst="rect">
              <a:avLst/>
            </a:prstGeom>
            <a:solidFill>
              <a:srgbClr val="E2E2E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0" name="Rectangle 324"/>
            <p:cNvSpPr>
              <a:spLocks noChangeArrowheads="1"/>
            </p:cNvSpPr>
            <p:nvPr userDrawn="1"/>
          </p:nvSpPr>
          <p:spPr bwMode="auto">
            <a:xfrm>
              <a:off x="3822" y="-14"/>
              <a:ext cx="44" cy="149"/>
            </a:xfrm>
            <a:prstGeom prst="rect">
              <a:avLst/>
            </a:prstGeom>
            <a:solidFill>
              <a:srgbClr val="E3E4E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1" name="Rectangle 325"/>
            <p:cNvSpPr>
              <a:spLocks noChangeArrowheads="1"/>
            </p:cNvSpPr>
            <p:nvPr userDrawn="1"/>
          </p:nvSpPr>
          <p:spPr bwMode="auto">
            <a:xfrm>
              <a:off x="3866" y="-14"/>
              <a:ext cx="66" cy="149"/>
            </a:xfrm>
            <a:prstGeom prst="rect">
              <a:avLst/>
            </a:prstGeom>
            <a:solidFill>
              <a:srgbClr val="E5E5E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2" name="Rectangle 326"/>
            <p:cNvSpPr>
              <a:spLocks noChangeArrowheads="1"/>
            </p:cNvSpPr>
            <p:nvPr userDrawn="1"/>
          </p:nvSpPr>
          <p:spPr bwMode="auto">
            <a:xfrm>
              <a:off x="3932" y="-14"/>
              <a:ext cx="44" cy="149"/>
            </a:xfrm>
            <a:prstGeom prst="rect">
              <a:avLst/>
            </a:prstGeom>
            <a:solidFill>
              <a:srgbClr val="E6E7E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3" name="Rectangle 327"/>
            <p:cNvSpPr>
              <a:spLocks noChangeArrowheads="1"/>
            </p:cNvSpPr>
            <p:nvPr userDrawn="1"/>
          </p:nvSpPr>
          <p:spPr bwMode="auto">
            <a:xfrm>
              <a:off x="3976" y="-14"/>
              <a:ext cx="66" cy="149"/>
            </a:xfrm>
            <a:prstGeom prst="rect">
              <a:avLst/>
            </a:prstGeom>
            <a:solidFill>
              <a:srgbClr val="E8E8E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4" name="Rectangle 328"/>
            <p:cNvSpPr>
              <a:spLocks noChangeArrowheads="1"/>
            </p:cNvSpPr>
            <p:nvPr userDrawn="1"/>
          </p:nvSpPr>
          <p:spPr bwMode="auto">
            <a:xfrm>
              <a:off x="4042" y="-14"/>
              <a:ext cx="70" cy="149"/>
            </a:xfrm>
            <a:prstGeom prst="rect">
              <a:avLst/>
            </a:prstGeom>
            <a:solidFill>
              <a:srgbClr val="EAEAE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5" name="Rectangle 329"/>
            <p:cNvSpPr>
              <a:spLocks noChangeArrowheads="1"/>
            </p:cNvSpPr>
            <p:nvPr userDrawn="1"/>
          </p:nvSpPr>
          <p:spPr bwMode="auto">
            <a:xfrm>
              <a:off x="4109" y="-14"/>
              <a:ext cx="65" cy="149"/>
            </a:xfrm>
            <a:prstGeom prst="rect">
              <a:avLst/>
            </a:prstGeom>
            <a:solidFill>
              <a:srgbClr val="EBECE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6" name="Rectangle 330"/>
            <p:cNvSpPr>
              <a:spLocks noChangeArrowheads="1"/>
            </p:cNvSpPr>
            <p:nvPr userDrawn="1"/>
          </p:nvSpPr>
          <p:spPr bwMode="auto">
            <a:xfrm>
              <a:off x="4174" y="-14"/>
              <a:ext cx="66" cy="149"/>
            </a:xfrm>
            <a:prstGeom prst="rect">
              <a:avLst/>
            </a:prstGeom>
            <a:solidFill>
              <a:srgbClr val="EDEDE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7" name="Rectangle 331"/>
            <p:cNvSpPr>
              <a:spLocks noChangeArrowheads="1"/>
            </p:cNvSpPr>
            <p:nvPr userDrawn="1"/>
          </p:nvSpPr>
          <p:spPr bwMode="auto">
            <a:xfrm>
              <a:off x="4240" y="-14"/>
              <a:ext cx="69" cy="149"/>
            </a:xfrm>
            <a:prstGeom prst="rect">
              <a:avLst/>
            </a:prstGeom>
            <a:solidFill>
              <a:srgbClr val="EEEFF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8" name="Rectangle 332"/>
            <p:cNvSpPr>
              <a:spLocks noChangeArrowheads="1"/>
            </p:cNvSpPr>
            <p:nvPr userDrawn="1"/>
          </p:nvSpPr>
          <p:spPr bwMode="auto">
            <a:xfrm>
              <a:off x="4306" y="-14"/>
              <a:ext cx="89" cy="149"/>
            </a:xfrm>
            <a:prstGeom prst="rect">
              <a:avLst/>
            </a:prstGeom>
            <a:solidFill>
              <a:srgbClr val="F0F0F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9" name="Rectangle 333"/>
            <p:cNvSpPr>
              <a:spLocks noChangeArrowheads="1"/>
            </p:cNvSpPr>
            <p:nvPr userDrawn="1"/>
          </p:nvSpPr>
          <p:spPr bwMode="auto">
            <a:xfrm>
              <a:off x="4395" y="-14"/>
              <a:ext cx="85" cy="149"/>
            </a:xfrm>
            <a:prstGeom prst="rect">
              <a:avLst/>
            </a:prstGeom>
            <a:solidFill>
              <a:srgbClr val="F2F2F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0" name="Rectangle 334"/>
            <p:cNvSpPr>
              <a:spLocks noChangeArrowheads="1"/>
            </p:cNvSpPr>
            <p:nvPr userDrawn="1"/>
          </p:nvSpPr>
          <p:spPr bwMode="auto">
            <a:xfrm>
              <a:off x="4483" y="-14"/>
              <a:ext cx="69" cy="149"/>
            </a:xfrm>
            <a:prstGeom prst="rect">
              <a:avLst/>
            </a:prstGeom>
            <a:solidFill>
              <a:srgbClr val="F3F3F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1" name="Rectangle 335"/>
            <p:cNvSpPr>
              <a:spLocks noChangeArrowheads="1"/>
            </p:cNvSpPr>
            <p:nvPr userDrawn="1"/>
          </p:nvSpPr>
          <p:spPr bwMode="auto">
            <a:xfrm>
              <a:off x="4549" y="-14"/>
              <a:ext cx="89" cy="149"/>
            </a:xfrm>
            <a:prstGeom prst="rect">
              <a:avLst/>
            </a:prstGeom>
            <a:solidFill>
              <a:srgbClr val="F4F5F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2" name="Rectangle 336"/>
            <p:cNvSpPr>
              <a:spLocks noChangeArrowheads="1"/>
            </p:cNvSpPr>
            <p:nvPr userDrawn="1"/>
          </p:nvSpPr>
          <p:spPr bwMode="auto">
            <a:xfrm>
              <a:off x="4638" y="-14"/>
              <a:ext cx="110" cy="149"/>
            </a:xfrm>
            <a:prstGeom prst="rect">
              <a:avLst/>
            </a:prstGeom>
            <a:solidFill>
              <a:srgbClr val="F6F6F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3" name="Rectangle 337"/>
            <p:cNvSpPr>
              <a:spLocks noChangeArrowheads="1"/>
            </p:cNvSpPr>
            <p:nvPr userDrawn="1"/>
          </p:nvSpPr>
          <p:spPr bwMode="auto">
            <a:xfrm>
              <a:off x="4748" y="-14"/>
              <a:ext cx="88" cy="149"/>
            </a:xfrm>
            <a:prstGeom prst="rect">
              <a:avLst/>
            </a:prstGeom>
            <a:solidFill>
              <a:srgbClr val="F7F8F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4" name="Rectangle 338"/>
            <p:cNvSpPr>
              <a:spLocks noChangeArrowheads="1"/>
            </p:cNvSpPr>
            <p:nvPr userDrawn="1"/>
          </p:nvSpPr>
          <p:spPr bwMode="auto">
            <a:xfrm>
              <a:off x="4836" y="-14"/>
              <a:ext cx="129" cy="149"/>
            </a:xfrm>
            <a:prstGeom prst="rect">
              <a:avLst/>
            </a:prstGeom>
            <a:solidFill>
              <a:srgbClr val="F9F9F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5" name="Rectangle 339"/>
            <p:cNvSpPr>
              <a:spLocks noChangeArrowheads="1"/>
            </p:cNvSpPr>
            <p:nvPr userDrawn="1"/>
          </p:nvSpPr>
          <p:spPr bwMode="auto">
            <a:xfrm>
              <a:off x="4968" y="-14"/>
              <a:ext cx="154" cy="149"/>
            </a:xfrm>
            <a:prstGeom prst="rect">
              <a:avLst/>
            </a:prstGeom>
            <a:solidFill>
              <a:srgbClr val="FAFAF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6" name="Rectangle 340"/>
            <p:cNvSpPr>
              <a:spLocks noChangeArrowheads="1"/>
            </p:cNvSpPr>
            <p:nvPr userDrawn="1"/>
          </p:nvSpPr>
          <p:spPr bwMode="auto">
            <a:xfrm>
              <a:off x="5122" y="-14"/>
              <a:ext cx="221" cy="149"/>
            </a:xfrm>
            <a:prstGeom prst="rect">
              <a:avLst/>
            </a:prstGeom>
            <a:solidFill>
              <a:srgbClr val="FCFCF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7" name="Rectangle 341"/>
            <p:cNvSpPr>
              <a:spLocks noChangeArrowheads="1"/>
            </p:cNvSpPr>
            <p:nvPr userDrawn="1"/>
          </p:nvSpPr>
          <p:spPr bwMode="auto">
            <a:xfrm>
              <a:off x="5343" y="-14"/>
              <a:ext cx="199" cy="149"/>
            </a:xfrm>
            <a:prstGeom prst="rect">
              <a:avLst/>
            </a:prstGeom>
            <a:solidFill>
              <a:srgbClr val="FDFDF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8" name="Rectangle 342"/>
            <p:cNvSpPr>
              <a:spLocks noChangeArrowheads="1"/>
            </p:cNvSpPr>
            <p:nvPr userDrawn="1"/>
          </p:nvSpPr>
          <p:spPr bwMode="auto">
            <a:xfrm>
              <a:off x="5542" y="-14"/>
              <a:ext cx="100" cy="14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149" name="Freeform 353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11616269" y="-27513"/>
            <a:ext cx="4642558" cy="319617"/>
          </a:xfrm>
          <a:custGeom>
            <a:avLst/>
            <a:gdLst>
              <a:gd name="T0" fmla="*/ 0 w 1612"/>
              <a:gd name="T1" fmla="*/ 0 h 164"/>
              <a:gd name="T2" fmla="*/ 2147483646 w 1612"/>
              <a:gd name="T3" fmla="*/ 2147483646 h 164"/>
              <a:gd name="T4" fmla="*/ 2147483646 w 1612"/>
              <a:gd name="T5" fmla="*/ 2147483646 h 164"/>
              <a:gd name="T6" fmla="*/ 2147483646 w 1612"/>
              <a:gd name="T7" fmla="*/ 0 h 164"/>
              <a:gd name="T8" fmla="*/ 0 w 1612"/>
              <a:gd name="T9" fmla="*/ 0 h 1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12"/>
              <a:gd name="T16" fmla="*/ 0 h 164"/>
              <a:gd name="T17" fmla="*/ 1612 w 1612"/>
              <a:gd name="T18" fmla="*/ 164 h 1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12" h="164">
                <a:moveTo>
                  <a:pt x="0" y="0"/>
                </a:moveTo>
                <a:lnTo>
                  <a:pt x="95" y="164"/>
                </a:lnTo>
                <a:lnTo>
                  <a:pt x="1612" y="164"/>
                </a:lnTo>
                <a:lnTo>
                  <a:pt x="1612" y="0"/>
                </a:lnTo>
                <a:lnTo>
                  <a:pt x="0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lIns="123451" tIns="61724" rIns="123451" bIns="61724"/>
          <a:lstStyle/>
          <a:p>
            <a:pPr>
              <a:defRPr/>
            </a:pPr>
            <a:endParaRPr lang="ru-RU"/>
          </a:p>
        </p:txBody>
      </p:sp>
      <p:sp>
        <p:nvSpPr>
          <p:cNvPr id="150" name="AutoShape 196"/>
          <p:cNvSpPr>
            <a:spLocks noChangeAspect="1" noChangeArrowheads="1" noTextEdit="1"/>
          </p:cNvSpPr>
          <p:nvPr>
            <p:custDataLst>
              <p:tags r:id="rId4"/>
            </p:custDataLst>
          </p:nvPr>
        </p:nvSpPr>
        <p:spPr bwMode="auto">
          <a:xfrm>
            <a:off x="-11260" y="-35955"/>
            <a:ext cx="16309623" cy="345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452" tIns="60729" rIns="121452" bIns="60729"/>
          <a:lstStyle/>
          <a:p>
            <a:pPr>
              <a:defRPr/>
            </a:pPr>
            <a:endParaRPr lang="ru-RU"/>
          </a:p>
        </p:txBody>
      </p:sp>
      <p:grpSp>
        <p:nvGrpSpPr>
          <p:cNvPr id="151" name="Group 355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8475" y="8822298"/>
            <a:ext cx="16250356" cy="351367"/>
            <a:chOff x="3" y="4085"/>
            <a:chExt cx="5643" cy="163"/>
          </a:xfrm>
        </p:grpSpPr>
        <p:sp>
          <p:nvSpPr>
            <p:cNvPr id="152" name="Rectangle 36"/>
            <p:cNvSpPr>
              <a:spLocks noChangeArrowheads="1"/>
            </p:cNvSpPr>
            <p:nvPr userDrawn="1">
              <p:custDataLst>
                <p:tags r:id="rId11"/>
              </p:custDataLst>
            </p:nvPr>
          </p:nvSpPr>
          <p:spPr bwMode="auto">
            <a:xfrm flipH="1">
              <a:off x="3" y="4087"/>
              <a:ext cx="5636" cy="161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2203" tIns="46098" rIns="92203" bIns="46098" anchor="ctr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3" name="Freeform 354"/>
            <p:cNvSpPr>
              <a:spLocks/>
            </p:cNvSpPr>
            <p:nvPr userDrawn="1"/>
          </p:nvSpPr>
          <p:spPr bwMode="auto">
            <a:xfrm flipV="1">
              <a:off x="4034" y="4085"/>
              <a:ext cx="1612" cy="163"/>
            </a:xfrm>
            <a:custGeom>
              <a:avLst/>
              <a:gdLst>
                <a:gd name="T0" fmla="*/ 0 w 1612"/>
                <a:gd name="T1" fmla="*/ 0 h 164"/>
                <a:gd name="T2" fmla="*/ 95 w 1612"/>
                <a:gd name="T3" fmla="*/ 131 h 164"/>
                <a:gd name="T4" fmla="*/ 1612 w 1612"/>
                <a:gd name="T5" fmla="*/ 131 h 164"/>
                <a:gd name="T6" fmla="*/ 1612 w 1612"/>
                <a:gd name="T7" fmla="*/ 0 h 164"/>
                <a:gd name="T8" fmla="*/ 0 w 1612"/>
                <a:gd name="T9" fmla="*/ 0 h 1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12"/>
                <a:gd name="T16" fmla="*/ 0 h 164"/>
                <a:gd name="T17" fmla="*/ 1612 w 1612"/>
                <a:gd name="T18" fmla="*/ 164 h 1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12" h="164">
                  <a:moveTo>
                    <a:pt x="0" y="0"/>
                  </a:moveTo>
                  <a:lnTo>
                    <a:pt x="95" y="164"/>
                  </a:lnTo>
                  <a:lnTo>
                    <a:pt x="1612" y="164"/>
                  </a:lnTo>
                  <a:lnTo>
                    <a:pt x="161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 rot="10800000" lIns="92939" tIns="46470" rIns="92939" bIns="46470"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154" name="McK Slide Elements"/>
          <p:cNvGrpSpPr>
            <a:grpSpLocks/>
          </p:cNvGrpSpPr>
          <p:nvPr/>
        </p:nvGrpSpPr>
        <p:grpSpPr bwMode="auto">
          <a:xfrm>
            <a:off x="222971" y="723905"/>
            <a:ext cx="15632290" cy="8384117"/>
            <a:chOff x="77" y="335"/>
            <a:chExt cx="5429" cy="3882"/>
          </a:xfrm>
        </p:grpSpPr>
        <p:sp>
          <p:nvSpPr>
            <p:cNvPr id="155" name="McK Measure" hidden="1"/>
            <p:cNvSpPr txBox="1">
              <a:spLocks noChangeArrowheads="1"/>
            </p:cNvSpPr>
            <p:nvPr userDrawn="1"/>
          </p:nvSpPr>
          <p:spPr bwMode="auto">
            <a:xfrm>
              <a:off x="77" y="335"/>
              <a:ext cx="5429" cy="15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>
              <a:spAutoFit/>
            </a:bodyPr>
            <a:lstStyle>
              <a:lvl1pPr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2100" dirty="0">
                  <a:solidFill>
                    <a:srgbClr val="000000"/>
                  </a:solidFill>
                  <a:cs typeface="Arial" charset="0"/>
                </a:rPr>
                <a:t>Unit of measure</a:t>
              </a:r>
            </a:p>
          </p:txBody>
        </p:sp>
        <p:sp>
          <p:nvSpPr>
            <p:cNvPr id="156" name="McK Footnote" hidden="1"/>
            <p:cNvSpPr txBox="1">
              <a:spLocks noChangeArrowheads="1"/>
            </p:cNvSpPr>
            <p:nvPr userDrawn="1"/>
          </p:nvSpPr>
          <p:spPr bwMode="auto">
            <a:xfrm>
              <a:off x="79" y="3966"/>
              <a:ext cx="5145" cy="251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 anchor="b">
              <a:spAutoFit/>
            </a:bodyPr>
            <a:lstStyle>
              <a:lvl1pPr marL="822325" indent="-822325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</a:t>
              </a:r>
              <a:r>
                <a:rPr lang="en-US" sz="1600" dirty="0">
                  <a:solidFill>
                    <a:srgbClr val="000000"/>
                  </a:solidFill>
                  <a:cs typeface="Arial" charset="0"/>
                </a:rPr>
                <a:t>*</a:t>
              </a: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Сноска</a:t>
              </a:r>
              <a:endParaRPr lang="en-US" sz="1600" dirty="0">
                <a:solidFill>
                  <a:srgbClr val="000000"/>
                </a:solidFill>
                <a:cs typeface="Arial" charset="0"/>
              </a:endParaRPr>
            </a:p>
            <a:p>
              <a:pPr eaLnBrk="1" hangingPunct="1">
                <a:spcBef>
                  <a:spcPct val="20000"/>
                </a:spcBef>
                <a:defRPr/>
              </a:pP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Источник</a:t>
              </a:r>
              <a:r>
                <a:rPr lang="en-US" sz="1600" dirty="0">
                  <a:solidFill>
                    <a:srgbClr val="000000"/>
                  </a:solidFill>
                  <a:cs typeface="Arial" charset="0"/>
                </a:rPr>
                <a:t>:</a:t>
              </a: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Источник</a:t>
              </a:r>
              <a:endParaRPr lang="en-US" sz="1600" dirty="0">
                <a:solidFill>
                  <a:srgbClr val="000000"/>
                </a:solidFill>
                <a:cs typeface="Arial" charset="0"/>
              </a:endParaRPr>
            </a:p>
          </p:txBody>
        </p:sp>
      </p:grpSp>
      <p:sp>
        <p:nvSpPr>
          <p:cNvPr id="157" name="Working Draft" hidden="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 rot="5400000">
            <a:off x="14973069" y="3688158"/>
            <a:ext cx="2314736" cy="123111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defTabSz="9334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800" dirty="0">
                <a:solidFill>
                  <a:srgbClr val="000000"/>
                </a:solidFill>
                <a:cs typeface="Arial" charset="0"/>
              </a:rPr>
              <a:t>Working Draft - Last Modified 09/06/2006 21:40:09</a:t>
            </a:r>
          </a:p>
        </p:txBody>
      </p:sp>
      <p:sp>
        <p:nvSpPr>
          <p:cNvPr id="158" name="Printed" hidden="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 rot="5400000">
            <a:off x="15476386" y="5738149"/>
            <a:ext cx="1308050" cy="123111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defTabSz="9334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800" dirty="0">
                <a:solidFill>
                  <a:srgbClr val="000000"/>
                </a:solidFill>
                <a:cs typeface="Arial" charset="0"/>
              </a:rPr>
              <a:t>Printed 08/06/2006 17:52:59</a:t>
            </a:r>
          </a:p>
        </p:txBody>
      </p:sp>
      <p:graphicFrame>
        <p:nvGraphicFramePr>
          <p:cNvPr id="159" name="AutoShape 218"/>
          <p:cNvGraphicFramePr>
            <a:graphicFrameLocks/>
          </p:cNvGraphicFramePr>
          <p:nvPr>
            <p:custDataLst>
              <p:tags r:id="rId8"/>
            </p:custDataLst>
          </p:nvPr>
        </p:nvGraphicFramePr>
        <p:xfrm>
          <a:off x="2852" y="5"/>
          <a:ext cx="287867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9025" name="think-cell Slide" r:id="rId13" imgW="0" imgH="0" progId="">
                  <p:embed/>
                </p:oleObj>
              </mc:Choice>
              <mc:Fallback>
                <p:oleObj name="think-cell Slide" r:id="rId13" imgW="0" imgH="0" progId="">
                  <p:embed/>
                  <p:pic>
                    <p:nvPicPr>
                      <p:cNvPr id="0" name="AutoShape 709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2" y="5"/>
                        <a:ext cx="287867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217423" y="313267"/>
            <a:ext cx="15637932" cy="167481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60" name="pg num"/>
          <p:cNvSpPr>
            <a:spLocks noGrp="1" noChangeArrowheads="1"/>
          </p:cNvSpPr>
          <p:nvPr>
            <p:ph type="sldNum" sz="quarter" idx="10"/>
            <p:custDataLst>
              <p:tags r:id="rId9"/>
            </p:custDataLst>
          </p:nvPr>
        </p:nvSpPr>
        <p:spPr/>
        <p:txBody>
          <a:bodyPr/>
          <a:lstStyle>
            <a:lvl1pPr>
              <a:defRPr smtClean="0">
                <a:cs typeface="Arial" charset="0"/>
              </a:defRPr>
            </a:lvl1pPr>
          </a:lstStyle>
          <a:p>
            <a:pPr>
              <a:defRPr/>
            </a:pPr>
            <a:fld id="{838AB48C-C54F-4AE5-AAD2-1D504A4DF2D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61" name="doc id"/>
          <p:cNvSpPr>
            <a:spLocks noGrp="1" noChangeArrowheads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32023" y="1496508"/>
            <a:ext cx="12192000" cy="318346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32023" y="4802724"/>
            <a:ext cx="12192000" cy="220768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77" indent="0" algn="ctr">
              <a:buNone/>
              <a:defRPr sz="2100"/>
            </a:lvl2pPr>
            <a:lvl3pPr marL="914350" indent="0" algn="ctr">
              <a:buNone/>
              <a:defRPr sz="1700"/>
            </a:lvl3pPr>
            <a:lvl4pPr marL="1371527" indent="0" algn="ctr">
              <a:buNone/>
              <a:defRPr sz="1600"/>
            </a:lvl4pPr>
            <a:lvl5pPr marL="1828705" indent="0" algn="ctr">
              <a:buNone/>
              <a:defRPr sz="1600"/>
            </a:lvl5pPr>
            <a:lvl6pPr marL="2285877" indent="0" algn="ctr">
              <a:buNone/>
              <a:defRPr sz="1600"/>
            </a:lvl6pPr>
            <a:lvl7pPr marL="2743053" indent="0" algn="ctr">
              <a:buNone/>
              <a:defRPr sz="1600"/>
            </a:lvl7pPr>
            <a:lvl8pPr marL="3200230" indent="0" algn="ctr">
              <a:buNone/>
              <a:defRPr sz="1600"/>
            </a:lvl8pPr>
            <a:lvl9pPr marL="3657407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E66745-857E-4346-8125-1E47AEB5F28D}" type="datetime1">
              <a:rPr lang="ru-RU" smtClean="0"/>
              <a:pPr>
                <a:defRPr/>
              </a:pPr>
              <a:t>27.02.2023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590EE51-A2AF-49D2-9EA5-E40EEBCD819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fade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C1257B-ED37-483A-B391-56A67AD34F02}" type="datetime1">
              <a:rPr lang="ru-RU" smtClean="0"/>
              <a:pPr>
                <a:defRPr/>
              </a:pPr>
              <a:t>27.02.2023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DF5A7CF-C514-4907-BA4B-BBF57140CA1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fade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9140" y="2279671"/>
            <a:ext cx="14020800" cy="3803649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09140" y="6119337"/>
            <a:ext cx="14020800" cy="2000249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7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1435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37152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5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0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DF68AC-FBBF-48D7-8AB7-F644D584DBB0}" type="datetime1">
              <a:rPr lang="ru-RU" smtClean="0"/>
              <a:pPr>
                <a:defRPr/>
              </a:pPr>
              <a:t>27.02.2023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EF30DF5-699D-46B6-A5F0-D9C11D104A4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6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11.xml"/><Relationship Id="rId7" Type="http://schemas.openxmlformats.org/officeDocument/2006/relationships/slideLayout" Target="../slideLayouts/slideLayout115.xml"/><Relationship Id="rId12" Type="http://schemas.openxmlformats.org/officeDocument/2006/relationships/slideLayout" Target="../slideLayouts/slideLayout120.xml"/><Relationship Id="rId2" Type="http://schemas.openxmlformats.org/officeDocument/2006/relationships/slideLayout" Target="../slideLayouts/slideLayout110.xml"/><Relationship Id="rId1" Type="http://schemas.openxmlformats.org/officeDocument/2006/relationships/slideLayout" Target="../slideLayouts/slideLayout109.xml"/><Relationship Id="rId6" Type="http://schemas.openxmlformats.org/officeDocument/2006/relationships/slideLayout" Target="../slideLayouts/slideLayout114.xml"/><Relationship Id="rId11" Type="http://schemas.openxmlformats.org/officeDocument/2006/relationships/slideLayout" Target="../slideLayouts/slideLayout119.xml"/><Relationship Id="rId5" Type="http://schemas.openxmlformats.org/officeDocument/2006/relationships/slideLayout" Target="../slideLayouts/slideLayout113.xml"/><Relationship Id="rId10" Type="http://schemas.openxmlformats.org/officeDocument/2006/relationships/slideLayout" Target="../slideLayouts/slideLayout118.xml"/><Relationship Id="rId4" Type="http://schemas.openxmlformats.org/officeDocument/2006/relationships/slideLayout" Target="../slideLayouts/slideLayout112.xml"/><Relationship Id="rId9" Type="http://schemas.openxmlformats.org/officeDocument/2006/relationships/slideLayout" Target="../slideLayouts/slideLayout117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8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123.xml"/><Relationship Id="rId7" Type="http://schemas.openxmlformats.org/officeDocument/2006/relationships/slideLayout" Target="../slideLayouts/slideLayout127.xml"/><Relationship Id="rId12" Type="http://schemas.openxmlformats.org/officeDocument/2006/relationships/slideLayout" Target="../slideLayouts/slideLayout132.xml"/><Relationship Id="rId2" Type="http://schemas.openxmlformats.org/officeDocument/2006/relationships/slideLayout" Target="../slideLayouts/slideLayout122.xml"/><Relationship Id="rId1" Type="http://schemas.openxmlformats.org/officeDocument/2006/relationships/slideLayout" Target="../slideLayouts/slideLayout121.xml"/><Relationship Id="rId6" Type="http://schemas.openxmlformats.org/officeDocument/2006/relationships/slideLayout" Target="../slideLayouts/slideLayout126.xml"/><Relationship Id="rId11" Type="http://schemas.openxmlformats.org/officeDocument/2006/relationships/slideLayout" Target="../slideLayouts/slideLayout131.xml"/><Relationship Id="rId5" Type="http://schemas.openxmlformats.org/officeDocument/2006/relationships/slideLayout" Target="../slideLayouts/slideLayout125.xml"/><Relationship Id="rId10" Type="http://schemas.openxmlformats.org/officeDocument/2006/relationships/slideLayout" Target="../slideLayouts/slideLayout130.xml"/><Relationship Id="rId4" Type="http://schemas.openxmlformats.org/officeDocument/2006/relationships/slideLayout" Target="../slideLayouts/slideLayout124.xml"/><Relationship Id="rId9" Type="http://schemas.openxmlformats.org/officeDocument/2006/relationships/slideLayout" Target="../slideLayouts/slideLayout12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theme" Target="../theme/theme12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slideLayout" Target="../slideLayouts/slideLayout144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2.xml"/><Relationship Id="rId13" Type="http://schemas.openxmlformats.org/officeDocument/2006/relationships/theme" Target="../theme/theme13.xml"/><Relationship Id="rId3" Type="http://schemas.openxmlformats.org/officeDocument/2006/relationships/slideLayout" Target="../slideLayouts/slideLayout147.xml"/><Relationship Id="rId7" Type="http://schemas.openxmlformats.org/officeDocument/2006/relationships/slideLayout" Target="../slideLayouts/slideLayout151.xml"/><Relationship Id="rId12" Type="http://schemas.openxmlformats.org/officeDocument/2006/relationships/slideLayout" Target="../slideLayouts/slideLayout156.xml"/><Relationship Id="rId2" Type="http://schemas.openxmlformats.org/officeDocument/2006/relationships/slideLayout" Target="../slideLayouts/slideLayout146.xml"/><Relationship Id="rId1" Type="http://schemas.openxmlformats.org/officeDocument/2006/relationships/slideLayout" Target="../slideLayouts/slideLayout145.xml"/><Relationship Id="rId6" Type="http://schemas.openxmlformats.org/officeDocument/2006/relationships/slideLayout" Target="../slideLayouts/slideLayout150.xml"/><Relationship Id="rId11" Type="http://schemas.openxmlformats.org/officeDocument/2006/relationships/slideLayout" Target="../slideLayouts/slideLayout155.xml"/><Relationship Id="rId5" Type="http://schemas.openxmlformats.org/officeDocument/2006/relationships/slideLayout" Target="../slideLayouts/slideLayout149.xml"/><Relationship Id="rId10" Type="http://schemas.openxmlformats.org/officeDocument/2006/relationships/slideLayout" Target="../slideLayouts/slideLayout154.xml"/><Relationship Id="rId4" Type="http://schemas.openxmlformats.org/officeDocument/2006/relationships/slideLayout" Target="../slideLayouts/slideLayout148.xml"/><Relationship Id="rId9" Type="http://schemas.openxmlformats.org/officeDocument/2006/relationships/slideLayout" Target="../slideLayouts/slideLayout153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4.xml"/><Relationship Id="rId13" Type="http://schemas.openxmlformats.org/officeDocument/2006/relationships/theme" Target="../theme/theme14.xml"/><Relationship Id="rId3" Type="http://schemas.openxmlformats.org/officeDocument/2006/relationships/slideLayout" Target="../slideLayouts/slideLayout159.xml"/><Relationship Id="rId7" Type="http://schemas.openxmlformats.org/officeDocument/2006/relationships/slideLayout" Target="../slideLayouts/slideLayout163.xml"/><Relationship Id="rId12" Type="http://schemas.openxmlformats.org/officeDocument/2006/relationships/slideLayout" Target="../slideLayouts/slideLayout168.xml"/><Relationship Id="rId2" Type="http://schemas.openxmlformats.org/officeDocument/2006/relationships/slideLayout" Target="../slideLayouts/slideLayout158.xml"/><Relationship Id="rId1" Type="http://schemas.openxmlformats.org/officeDocument/2006/relationships/slideLayout" Target="../slideLayouts/slideLayout157.xml"/><Relationship Id="rId6" Type="http://schemas.openxmlformats.org/officeDocument/2006/relationships/slideLayout" Target="../slideLayouts/slideLayout162.xml"/><Relationship Id="rId11" Type="http://schemas.openxmlformats.org/officeDocument/2006/relationships/slideLayout" Target="../slideLayouts/slideLayout167.xml"/><Relationship Id="rId5" Type="http://schemas.openxmlformats.org/officeDocument/2006/relationships/slideLayout" Target="../slideLayouts/slideLayout161.xml"/><Relationship Id="rId10" Type="http://schemas.openxmlformats.org/officeDocument/2006/relationships/slideLayout" Target="../slideLayouts/slideLayout166.xml"/><Relationship Id="rId4" Type="http://schemas.openxmlformats.org/officeDocument/2006/relationships/slideLayout" Target="../slideLayouts/slideLayout160.xml"/><Relationship Id="rId9" Type="http://schemas.openxmlformats.org/officeDocument/2006/relationships/slideLayout" Target="../slideLayouts/slideLayout165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6.xml"/><Relationship Id="rId13" Type="http://schemas.openxmlformats.org/officeDocument/2006/relationships/theme" Target="../theme/theme15.xml"/><Relationship Id="rId3" Type="http://schemas.openxmlformats.org/officeDocument/2006/relationships/slideLayout" Target="../slideLayouts/slideLayout171.xml"/><Relationship Id="rId7" Type="http://schemas.openxmlformats.org/officeDocument/2006/relationships/slideLayout" Target="../slideLayouts/slideLayout175.xml"/><Relationship Id="rId12" Type="http://schemas.openxmlformats.org/officeDocument/2006/relationships/slideLayout" Target="../slideLayouts/slideLayout180.xml"/><Relationship Id="rId2" Type="http://schemas.openxmlformats.org/officeDocument/2006/relationships/slideLayout" Target="../slideLayouts/slideLayout170.xml"/><Relationship Id="rId1" Type="http://schemas.openxmlformats.org/officeDocument/2006/relationships/slideLayout" Target="../slideLayouts/slideLayout169.xml"/><Relationship Id="rId6" Type="http://schemas.openxmlformats.org/officeDocument/2006/relationships/slideLayout" Target="../slideLayouts/slideLayout174.xml"/><Relationship Id="rId11" Type="http://schemas.openxmlformats.org/officeDocument/2006/relationships/slideLayout" Target="../slideLayouts/slideLayout179.xml"/><Relationship Id="rId5" Type="http://schemas.openxmlformats.org/officeDocument/2006/relationships/slideLayout" Target="../slideLayouts/slideLayout173.xml"/><Relationship Id="rId10" Type="http://schemas.openxmlformats.org/officeDocument/2006/relationships/slideLayout" Target="../slideLayouts/slideLayout178.xml"/><Relationship Id="rId4" Type="http://schemas.openxmlformats.org/officeDocument/2006/relationships/slideLayout" Target="../slideLayouts/slideLayout172.xml"/><Relationship Id="rId9" Type="http://schemas.openxmlformats.org/officeDocument/2006/relationships/slideLayout" Target="../slideLayouts/slideLayout177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8.xml"/><Relationship Id="rId13" Type="http://schemas.openxmlformats.org/officeDocument/2006/relationships/theme" Target="../theme/theme16.xml"/><Relationship Id="rId3" Type="http://schemas.openxmlformats.org/officeDocument/2006/relationships/slideLayout" Target="../slideLayouts/slideLayout183.xml"/><Relationship Id="rId7" Type="http://schemas.openxmlformats.org/officeDocument/2006/relationships/slideLayout" Target="../slideLayouts/slideLayout187.xml"/><Relationship Id="rId12" Type="http://schemas.openxmlformats.org/officeDocument/2006/relationships/slideLayout" Target="../slideLayouts/slideLayout192.xml"/><Relationship Id="rId2" Type="http://schemas.openxmlformats.org/officeDocument/2006/relationships/slideLayout" Target="../slideLayouts/slideLayout182.xml"/><Relationship Id="rId1" Type="http://schemas.openxmlformats.org/officeDocument/2006/relationships/slideLayout" Target="../slideLayouts/slideLayout181.xml"/><Relationship Id="rId6" Type="http://schemas.openxmlformats.org/officeDocument/2006/relationships/slideLayout" Target="../slideLayouts/slideLayout186.xml"/><Relationship Id="rId11" Type="http://schemas.openxmlformats.org/officeDocument/2006/relationships/slideLayout" Target="../slideLayouts/slideLayout191.xml"/><Relationship Id="rId5" Type="http://schemas.openxmlformats.org/officeDocument/2006/relationships/slideLayout" Target="../slideLayouts/slideLayout185.xml"/><Relationship Id="rId10" Type="http://schemas.openxmlformats.org/officeDocument/2006/relationships/slideLayout" Target="../slideLayouts/slideLayout190.xml"/><Relationship Id="rId4" Type="http://schemas.openxmlformats.org/officeDocument/2006/relationships/slideLayout" Target="../slideLayouts/slideLayout184.xml"/><Relationship Id="rId9" Type="http://schemas.openxmlformats.org/officeDocument/2006/relationships/slideLayout" Target="../slideLayouts/slideLayout189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0.xml"/><Relationship Id="rId13" Type="http://schemas.openxmlformats.org/officeDocument/2006/relationships/theme" Target="../theme/theme17.xml"/><Relationship Id="rId3" Type="http://schemas.openxmlformats.org/officeDocument/2006/relationships/slideLayout" Target="../slideLayouts/slideLayout195.xml"/><Relationship Id="rId7" Type="http://schemas.openxmlformats.org/officeDocument/2006/relationships/slideLayout" Target="../slideLayouts/slideLayout199.xml"/><Relationship Id="rId12" Type="http://schemas.openxmlformats.org/officeDocument/2006/relationships/slideLayout" Target="../slideLayouts/slideLayout204.xml"/><Relationship Id="rId2" Type="http://schemas.openxmlformats.org/officeDocument/2006/relationships/slideLayout" Target="../slideLayouts/slideLayout194.xml"/><Relationship Id="rId1" Type="http://schemas.openxmlformats.org/officeDocument/2006/relationships/slideLayout" Target="../slideLayouts/slideLayout193.xml"/><Relationship Id="rId6" Type="http://schemas.openxmlformats.org/officeDocument/2006/relationships/slideLayout" Target="../slideLayouts/slideLayout198.xml"/><Relationship Id="rId11" Type="http://schemas.openxmlformats.org/officeDocument/2006/relationships/slideLayout" Target="../slideLayouts/slideLayout203.xml"/><Relationship Id="rId5" Type="http://schemas.openxmlformats.org/officeDocument/2006/relationships/slideLayout" Target="../slideLayouts/slideLayout197.xml"/><Relationship Id="rId10" Type="http://schemas.openxmlformats.org/officeDocument/2006/relationships/slideLayout" Target="../slideLayouts/slideLayout202.xml"/><Relationship Id="rId4" Type="http://schemas.openxmlformats.org/officeDocument/2006/relationships/slideLayout" Target="../slideLayouts/slideLayout196.xml"/><Relationship Id="rId9" Type="http://schemas.openxmlformats.org/officeDocument/2006/relationships/slideLayout" Target="../slideLayouts/slideLayout201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2.xml"/><Relationship Id="rId13" Type="http://schemas.openxmlformats.org/officeDocument/2006/relationships/theme" Target="../theme/theme18.xml"/><Relationship Id="rId3" Type="http://schemas.openxmlformats.org/officeDocument/2006/relationships/slideLayout" Target="../slideLayouts/slideLayout207.xml"/><Relationship Id="rId7" Type="http://schemas.openxmlformats.org/officeDocument/2006/relationships/slideLayout" Target="../slideLayouts/slideLayout211.xml"/><Relationship Id="rId12" Type="http://schemas.openxmlformats.org/officeDocument/2006/relationships/slideLayout" Target="../slideLayouts/slideLayout216.xml"/><Relationship Id="rId2" Type="http://schemas.openxmlformats.org/officeDocument/2006/relationships/slideLayout" Target="../slideLayouts/slideLayout206.xml"/><Relationship Id="rId1" Type="http://schemas.openxmlformats.org/officeDocument/2006/relationships/slideLayout" Target="../slideLayouts/slideLayout205.xml"/><Relationship Id="rId6" Type="http://schemas.openxmlformats.org/officeDocument/2006/relationships/slideLayout" Target="../slideLayouts/slideLayout210.xml"/><Relationship Id="rId11" Type="http://schemas.openxmlformats.org/officeDocument/2006/relationships/slideLayout" Target="../slideLayouts/slideLayout215.xml"/><Relationship Id="rId5" Type="http://schemas.openxmlformats.org/officeDocument/2006/relationships/slideLayout" Target="../slideLayouts/slideLayout209.xml"/><Relationship Id="rId10" Type="http://schemas.openxmlformats.org/officeDocument/2006/relationships/slideLayout" Target="../slideLayouts/slideLayout214.xml"/><Relationship Id="rId4" Type="http://schemas.openxmlformats.org/officeDocument/2006/relationships/slideLayout" Target="../slideLayouts/slideLayout208.xml"/><Relationship Id="rId9" Type="http://schemas.openxmlformats.org/officeDocument/2006/relationships/slideLayout" Target="../slideLayouts/slideLayout213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4.xml"/><Relationship Id="rId13" Type="http://schemas.openxmlformats.org/officeDocument/2006/relationships/theme" Target="../theme/theme19.xml"/><Relationship Id="rId3" Type="http://schemas.openxmlformats.org/officeDocument/2006/relationships/slideLayout" Target="../slideLayouts/slideLayout219.xml"/><Relationship Id="rId7" Type="http://schemas.openxmlformats.org/officeDocument/2006/relationships/slideLayout" Target="../slideLayouts/slideLayout223.xml"/><Relationship Id="rId12" Type="http://schemas.openxmlformats.org/officeDocument/2006/relationships/slideLayout" Target="../slideLayouts/slideLayout228.xml"/><Relationship Id="rId2" Type="http://schemas.openxmlformats.org/officeDocument/2006/relationships/slideLayout" Target="../slideLayouts/slideLayout218.xml"/><Relationship Id="rId1" Type="http://schemas.openxmlformats.org/officeDocument/2006/relationships/slideLayout" Target="../slideLayouts/slideLayout217.xml"/><Relationship Id="rId6" Type="http://schemas.openxmlformats.org/officeDocument/2006/relationships/slideLayout" Target="../slideLayouts/slideLayout222.xml"/><Relationship Id="rId11" Type="http://schemas.openxmlformats.org/officeDocument/2006/relationships/slideLayout" Target="../slideLayouts/slideLayout227.xml"/><Relationship Id="rId5" Type="http://schemas.openxmlformats.org/officeDocument/2006/relationships/slideLayout" Target="../slideLayouts/slideLayout221.xml"/><Relationship Id="rId10" Type="http://schemas.openxmlformats.org/officeDocument/2006/relationships/slideLayout" Target="../slideLayouts/slideLayout226.xml"/><Relationship Id="rId4" Type="http://schemas.openxmlformats.org/officeDocument/2006/relationships/slideLayout" Target="../slideLayouts/slideLayout220.xml"/><Relationship Id="rId9" Type="http://schemas.openxmlformats.org/officeDocument/2006/relationships/slideLayout" Target="../slideLayouts/slideLayout22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6.xml"/><Relationship Id="rId13" Type="http://schemas.openxmlformats.org/officeDocument/2006/relationships/theme" Target="../theme/theme20.xml"/><Relationship Id="rId3" Type="http://schemas.openxmlformats.org/officeDocument/2006/relationships/slideLayout" Target="../slideLayouts/slideLayout231.xml"/><Relationship Id="rId7" Type="http://schemas.openxmlformats.org/officeDocument/2006/relationships/slideLayout" Target="../slideLayouts/slideLayout235.xml"/><Relationship Id="rId12" Type="http://schemas.openxmlformats.org/officeDocument/2006/relationships/slideLayout" Target="../slideLayouts/slideLayout240.xml"/><Relationship Id="rId2" Type="http://schemas.openxmlformats.org/officeDocument/2006/relationships/slideLayout" Target="../slideLayouts/slideLayout230.xml"/><Relationship Id="rId1" Type="http://schemas.openxmlformats.org/officeDocument/2006/relationships/slideLayout" Target="../slideLayouts/slideLayout229.xml"/><Relationship Id="rId6" Type="http://schemas.openxmlformats.org/officeDocument/2006/relationships/slideLayout" Target="../slideLayouts/slideLayout234.xml"/><Relationship Id="rId11" Type="http://schemas.openxmlformats.org/officeDocument/2006/relationships/slideLayout" Target="../slideLayouts/slideLayout239.xml"/><Relationship Id="rId5" Type="http://schemas.openxmlformats.org/officeDocument/2006/relationships/slideLayout" Target="../slideLayouts/slideLayout233.xml"/><Relationship Id="rId10" Type="http://schemas.openxmlformats.org/officeDocument/2006/relationships/slideLayout" Target="../slideLayouts/slideLayout238.xml"/><Relationship Id="rId4" Type="http://schemas.openxmlformats.org/officeDocument/2006/relationships/slideLayout" Target="../slideLayouts/slideLayout232.xml"/><Relationship Id="rId9" Type="http://schemas.openxmlformats.org/officeDocument/2006/relationships/slideLayout" Target="../slideLayouts/slideLayout237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8.xml"/><Relationship Id="rId13" Type="http://schemas.openxmlformats.org/officeDocument/2006/relationships/theme" Target="../theme/theme21.xml"/><Relationship Id="rId3" Type="http://schemas.openxmlformats.org/officeDocument/2006/relationships/slideLayout" Target="../slideLayouts/slideLayout243.xml"/><Relationship Id="rId7" Type="http://schemas.openxmlformats.org/officeDocument/2006/relationships/slideLayout" Target="../slideLayouts/slideLayout247.xml"/><Relationship Id="rId12" Type="http://schemas.openxmlformats.org/officeDocument/2006/relationships/slideLayout" Target="../slideLayouts/slideLayout252.xml"/><Relationship Id="rId2" Type="http://schemas.openxmlformats.org/officeDocument/2006/relationships/slideLayout" Target="../slideLayouts/slideLayout242.xml"/><Relationship Id="rId1" Type="http://schemas.openxmlformats.org/officeDocument/2006/relationships/slideLayout" Target="../slideLayouts/slideLayout241.xml"/><Relationship Id="rId6" Type="http://schemas.openxmlformats.org/officeDocument/2006/relationships/slideLayout" Target="../slideLayouts/slideLayout246.xml"/><Relationship Id="rId11" Type="http://schemas.openxmlformats.org/officeDocument/2006/relationships/slideLayout" Target="../slideLayouts/slideLayout251.xml"/><Relationship Id="rId5" Type="http://schemas.openxmlformats.org/officeDocument/2006/relationships/slideLayout" Target="../slideLayouts/slideLayout245.xml"/><Relationship Id="rId10" Type="http://schemas.openxmlformats.org/officeDocument/2006/relationships/slideLayout" Target="../slideLayouts/slideLayout250.xml"/><Relationship Id="rId4" Type="http://schemas.openxmlformats.org/officeDocument/2006/relationships/slideLayout" Target="../slideLayouts/slideLayout244.xml"/><Relationship Id="rId9" Type="http://schemas.openxmlformats.org/officeDocument/2006/relationships/slideLayout" Target="../slideLayouts/slideLayout249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0.xml"/><Relationship Id="rId13" Type="http://schemas.openxmlformats.org/officeDocument/2006/relationships/theme" Target="../theme/theme22.xml"/><Relationship Id="rId3" Type="http://schemas.openxmlformats.org/officeDocument/2006/relationships/slideLayout" Target="../slideLayouts/slideLayout255.xml"/><Relationship Id="rId7" Type="http://schemas.openxmlformats.org/officeDocument/2006/relationships/slideLayout" Target="../slideLayouts/slideLayout259.xml"/><Relationship Id="rId12" Type="http://schemas.openxmlformats.org/officeDocument/2006/relationships/slideLayout" Target="../slideLayouts/slideLayout264.xml"/><Relationship Id="rId2" Type="http://schemas.openxmlformats.org/officeDocument/2006/relationships/slideLayout" Target="../slideLayouts/slideLayout254.xml"/><Relationship Id="rId1" Type="http://schemas.openxmlformats.org/officeDocument/2006/relationships/slideLayout" Target="../slideLayouts/slideLayout253.xml"/><Relationship Id="rId6" Type="http://schemas.openxmlformats.org/officeDocument/2006/relationships/slideLayout" Target="../slideLayouts/slideLayout258.xml"/><Relationship Id="rId11" Type="http://schemas.openxmlformats.org/officeDocument/2006/relationships/slideLayout" Target="../slideLayouts/slideLayout263.xml"/><Relationship Id="rId5" Type="http://schemas.openxmlformats.org/officeDocument/2006/relationships/slideLayout" Target="../slideLayouts/slideLayout257.xml"/><Relationship Id="rId10" Type="http://schemas.openxmlformats.org/officeDocument/2006/relationships/slideLayout" Target="../slideLayouts/slideLayout262.xml"/><Relationship Id="rId4" Type="http://schemas.openxmlformats.org/officeDocument/2006/relationships/slideLayout" Target="../slideLayouts/slideLayout256.xml"/><Relationship Id="rId9" Type="http://schemas.openxmlformats.org/officeDocument/2006/relationships/slideLayout" Target="../slideLayouts/slideLayout261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2.xml"/><Relationship Id="rId13" Type="http://schemas.openxmlformats.org/officeDocument/2006/relationships/theme" Target="../theme/theme23.xml"/><Relationship Id="rId3" Type="http://schemas.openxmlformats.org/officeDocument/2006/relationships/slideLayout" Target="../slideLayouts/slideLayout267.xml"/><Relationship Id="rId7" Type="http://schemas.openxmlformats.org/officeDocument/2006/relationships/slideLayout" Target="../slideLayouts/slideLayout271.xml"/><Relationship Id="rId12" Type="http://schemas.openxmlformats.org/officeDocument/2006/relationships/slideLayout" Target="../slideLayouts/slideLayout276.xml"/><Relationship Id="rId2" Type="http://schemas.openxmlformats.org/officeDocument/2006/relationships/slideLayout" Target="../slideLayouts/slideLayout266.xml"/><Relationship Id="rId1" Type="http://schemas.openxmlformats.org/officeDocument/2006/relationships/slideLayout" Target="../slideLayouts/slideLayout265.xml"/><Relationship Id="rId6" Type="http://schemas.openxmlformats.org/officeDocument/2006/relationships/slideLayout" Target="../slideLayouts/slideLayout270.xml"/><Relationship Id="rId11" Type="http://schemas.openxmlformats.org/officeDocument/2006/relationships/slideLayout" Target="../slideLayouts/slideLayout275.xml"/><Relationship Id="rId5" Type="http://schemas.openxmlformats.org/officeDocument/2006/relationships/slideLayout" Target="../slideLayouts/slideLayout269.xml"/><Relationship Id="rId10" Type="http://schemas.openxmlformats.org/officeDocument/2006/relationships/slideLayout" Target="../slideLayouts/slideLayout274.xml"/><Relationship Id="rId4" Type="http://schemas.openxmlformats.org/officeDocument/2006/relationships/slideLayout" Target="../slideLayouts/slideLayout268.xml"/><Relationship Id="rId9" Type="http://schemas.openxmlformats.org/officeDocument/2006/relationships/slideLayout" Target="../slideLayouts/slideLayout273.xml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4.xml"/><Relationship Id="rId13" Type="http://schemas.openxmlformats.org/officeDocument/2006/relationships/theme" Target="../theme/theme24.xml"/><Relationship Id="rId3" Type="http://schemas.openxmlformats.org/officeDocument/2006/relationships/slideLayout" Target="../slideLayouts/slideLayout279.xml"/><Relationship Id="rId7" Type="http://schemas.openxmlformats.org/officeDocument/2006/relationships/slideLayout" Target="../slideLayouts/slideLayout283.xml"/><Relationship Id="rId12" Type="http://schemas.openxmlformats.org/officeDocument/2006/relationships/slideLayout" Target="../slideLayouts/slideLayout288.xml"/><Relationship Id="rId2" Type="http://schemas.openxmlformats.org/officeDocument/2006/relationships/slideLayout" Target="../slideLayouts/slideLayout278.xml"/><Relationship Id="rId1" Type="http://schemas.openxmlformats.org/officeDocument/2006/relationships/slideLayout" Target="../slideLayouts/slideLayout277.xml"/><Relationship Id="rId6" Type="http://schemas.openxmlformats.org/officeDocument/2006/relationships/slideLayout" Target="../slideLayouts/slideLayout282.xml"/><Relationship Id="rId11" Type="http://schemas.openxmlformats.org/officeDocument/2006/relationships/slideLayout" Target="../slideLayouts/slideLayout287.xml"/><Relationship Id="rId5" Type="http://schemas.openxmlformats.org/officeDocument/2006/relationships/slideLayout" Target="../slideLayouts/slideLayout281.xml"/><Relationship Id="rId10" Type="http://schemas.openxmlformats.org/officeDocument/2006/relationships/slideLayout" Target="../slideLayouts/slideLayout286.xml"/><Relationship Id="rId4" Type="http://schemas.openxmlformats.org/officeDocument/2006/relationships/slideLayout" Target="../slideLayouts/slideLayout280.xml"/><Relationship Id="rId9" Type="http://schemas.openxmlformats.org/officeDocument/2006/relationships/slideLayout" Target="../slideLayouts/slideLayout285.xml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6.xml"/><Relationship Id="rId13" Type="http://schemas.openxmlformats.org/officeDocument/2006/relationships/theme" Target="../theme/theme25.xml"/><Relationship Id="rId3" Type="http://schemas.openxmlformats.org/officeDocument/2006/relationships/slideLayout" Target="../slideLayouts/slideLayout291.xml"/><Relationship Id="rId7" Type="http://schemas.openxmlformats.org/officeDocument/2006/relationships/slideLayout" Target="../slideLayouts/slideLayout295.xml"/><Relationship Id="rId12" Type="http://schemas.openxmlformats.org/officeDocument/2006/relationships/slideLayout" Target="../slideLayouts/slideLayout300.xml"/><Relationship Id="rId2" Type="http://schemas.openxmlformats.org/officeDocument/2006/relationships/slideLayout" Target="../slideLayouts/slideLayout290.xml"/><Relationship Id="rId1" Type="http://schemas.openxmlformats.org/officeDocument/2006/relationships/slideLayout" Target="../slideLayouts/slideLayout289.xml"/><Relationship Id="rId6" Type="http://schemas.openxmlformats.org/officeDocument/2006/relationships/slideLayout" Target="../slideLayouts/slideLayout294.xml"/><Relationship Id="rId11" Type="http://schemas.openxmlformats.org/officeDocument/2006/relationships/slideLayout" Target="../slideLayouts/slideLayout299.xml"/><Relationship Id="rId5" Type="http://schemas.openxmlformats.org/officeDocument/2006/relationships/slideLayout" Target="../slideLayouts/slideLayout293.xml"/><Relationship Id="rId10" Type="http://schemas.openxmlformats.org/officeDocument/2006/relationships/slideLayout" Target="../slideLayouts/slideLayout298.xml"/><Relationship Id="rId4" Type="http://schemas.openxmlformats.org/officeDocument/2006/relationships/slideLayout" Target="../slideLayouts/slideLayout292.xml"/><Relationship Id="rId9" Type="http://schemas.openxmlformats.org/officeDocument/2006/relationships/slideLayout" Target="../slideLayouts/slideLayout297.xml"/></Relationships>
</file>

<file path=ppt/slideMasters/_rels/slideMaster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8.xml"/><Relationship Id="rId13" Type="http://schemas.openxmlformats.org/officeDocument/2006/relationships/theme" Target="../theme/theme26.xml"/><Relationship Id="rId3" Type="http://schemas.openxmlformats.org/officeDocument/2006/relationships/slideLayout" Target="../slideLayouts/slideLayout303.xml"/><Relationship Id="rId7" Type="http://schemas.openxmlformats.org/officeDocument/2006/relationships/slideLayout" Target="../slideLayouts/slideLayout307.xml"/><Relationship Id="rId12" Type="http://schemas.openxmlformats.org/officeDocument/2006/relationships/slideLayout" Target="../slideLayouts/slideLayout312.xml"/><Relationship Id="rId2" Type="http://schemas.openxmlformats.org/officeDocument/2006/relationships/slideLayout" Target="../slideLayouts/slideLayout302.xml"/><Relationship Id="rId1" Type="http://schemas.openxmlformats.org/officeDocument/2006/relationships/slideLayout" Target="../slideLayouts/slideLayout301.xml"/><Relationship Id="rId6" Type="http://schemas.openxmlformats.org/officeDocument/2006/relationships/slideLayout" Target="../slideLayouts/slideLayout306.xml"/><Relationship Id="rId11" Type="http://schemas.openxmlformats.org/officeDocument/2006/relationships/slideLayout" Target="../slideLayouts/slideLayout311.xml"/><Relationship Id="rId5" Type="http://schemas.openxmlformats.org/officeDocument/2006/relationships/slideLayout" Target="../slideLayouts/slideLayout305.xml"/><Relationship Id="rId10" Type="http://schemas.openxmlformats.org/officeDocument/2006/relationships/slideLayout" Target="../slideLayouts/slideLayout310.xml"/><Relationship Id="rId4" Type="http://schemas.openxmlformats.org/officeDocument/2006/relationships/slideLayout" Target="../slideLayouts/slideLayout304.xml"/><Relationship Id="rId9" Type="http://schemas.openxmlformats.org/officeDocument/2006/relationships/slideLayout" Target="../slideLayouts/slideLayout309.xml"/></Relationships>
</file>

<file path=ppt/slideMasters/_rels/slideMaster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0.xml"/><Relationship Id="rId13" Type="http://schemas.openxmlformats.org/officeDocument/2006/relationships/slideLayout" Target="../slideLayouts/slideLayout325.xml"/><Relationship Id="rId3" Type="http://schemas.openxmlformats.org/officeDocument/2006/relationships/slideLayout" Target="../slideLayouts/slideLayout315.xml"/><Relationship Id="rId7" Type="http://schemas.openxmlformats.org/officeDocument/2006/relationships/slideLayout" Target="../slideLayouts/slideLayout319.xml"/><Relationship Id="rId12" Type="http://schemas.openxmlformats.org/officeDocument/2006/relationships/slideLayout" Target="../slideLayouts/slideLayout324.xml"/><Relationship Id="rId2" Type="http://schemas.openxmlformats.org/officeDocument/2006/relationships/slideLayout" Target="../slideLayouts/slideLayout314.xml"/><Relationship Id="rId1" Type="http://schemas.openxmlformats.org/officeDocument/2006/relationships/slideLayout" Target="../slideLayouts/slideLayout313.xml"/><Relationship Id="rId6" Type="http://schemas.openxmlformats.org/officeDocument/2006/relationships/slideLayout" Target="../slideLayouts/slideLayout318.xml"/><Relationship Id="rId11" Type="http://schemas.openxmlformats.org/officeDocument/2006/relationships/slideLayout" Target="../slideLayouts/slideLayout323.xml"/><Relationship Id="rId5" Type="http://schemas.openxmlformats.org/officeDocument/2006/relationships/slideLayout" Target="../slideLayouts/slideLayout317.xml"/><Relationship Id="rId10" Type="http://schemas.openxmlformats.org/officeDocument/2006/relationships/slideLayout" Target="../slideLayouts/slideLayout322.xml"/><Relationship Id="rId4" Type="http://schemas.openxmlformats.org/officeDocument/2006/relationships/slideLayout" Target="../slideLayouts/slideLayout316.xml"/><Relationship Id="rId9" Type="http://schemas.openxmlformats.org/officeDocument/2006/relationships/slideLayout" Target="../slideLayouts/slideLayout321.xml"/><Relationship Id="rId14" Type="http://schemas.openxmlformats.org/officeDocument/2006/relationships/theme" Target="../theme/theme27.xml"/></Relationships>
</file>

<file path=ppt/slideMasters/_rels/slideMaster2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3.xml"/><Relationship Id="rId13" Type="http://schemas.openxmlformats.org/officeDocument/2006/relationships/theme" Target="../theme/theme28.xml"/><Relationship Id="rId3" Type="http://schemas.openxmlformats.org/officeDocument/2006/relationships/slideLayout" Target="../slideLayouts/slideLayout328.xml"/><Relationship Id="rId7" Type="http://schemas.openxmlformats.org/officeDocument/2006/relationships/slideLayout" Target="../slideLayouts/slideLayout332.xml"/><Relationship Id="rId12" Type="http://schemas.openxmlformats.org/officeDocument/2006/relationships/slideLayout" Target="../slideLayouts/slideLayout337.xml"/><Relationship Id="rId2" Type="http://schemas.openxmlformats.org/officeDocument/2006/relationships/slideLayout" Target="../slideLayouts/slideLayout327.xml"/><Relationship Id="rId1" Type="http://schemas.openxmlformats.org/officeDocument/2006/relationships/slideLayout" Target="../slideLayouts/slideLayout326.xml"/><Relationship Id="rId6" Type="http://schemas.openxmlformats.org/officeDocument/2006/relationships/slideLayout" Target="../slideLayouts/slideLayout331.xml"/><Relationship Id="rId11" Type="http://schemas.openxmlformats.org/officeDocument/2006/relationships/slideLayout" Target="../slideLayouts/slideLayout336.xml"/><Relationship Id="rId5" Type="http://schemas.openxmlformats.org/officeDocument/2006/relationships/slideLayout" Target="../slideLayouts/slideLayout330.xml"/><Relationship Id="rId10" Type="http://schemas.openxmlformats.org/officeDocument/2006/relationships/slideLayout" Target="../slideLayouts/slideLayout335.xml"/><Relationship Id="rId4" Type="http://schemas.openxmlformats.org/officeDocument/2006/relationships/slideLayout" Target="../slideLayouts/slideLayout329.xml"/><Relationship Id="rId9" Type="http://schemas.openxmlformats.org/officeDocument/2006/relationships/slideLayout" Target="../slideLayouts/slideLayout334.xml"/></Relationships>
</file>

<file path=ppt/slideMasters/_rels/slideMaster2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5.xml"/><Relationship Id="rId13" Type="http://schemas.openxmlformats.org/officeDocument/2006/relationships/theme" Target="../theme/theme29.xml"/><Relationship Id="rId3" Type="http://schemas.openxmlformats.org/officeDocument/2006/relationships/slideLayout" Target="../slideLayouts/slideLayout340.xml"/><Relationship Id="rId7" Type="http://schemas.openxmlformats.org/officeDocument/2006/relationships/slideLayout" Target="../slideLayouts/slideLayout344.xml"/><Relationship Id="rId12" Type="http://schemas.openxmlformats.org/officeDocument/2006/relationships/slideLayout" Target="../slideLayouts/slideLayout349.xml"/><Relationship Id="rId2" Type="http://schemas.openxmlformats.org/officeDocument/2006/relationships/slideLayout" Target="../slideLayouts/slideLayout339.xml"/><Relationship Id="rId1" Type="http://schemas.openxmlformats.org/officeDocument/2006/relationships/slideLayout" Target="../slideLayouts/slideLayout338.xml"/><Relationship Id="rId6" Type="http://schemas.openxmlformats.org/officeDocument/2006/relationships/slideLayout" Target="../slideLayouts/slideLayout343.xml"/><Relationship Id="rId11" Type="http://schemas.openxmlformats.org/officeDocument/2006/relationships/slideLayout" Target="../slideLayouts/slideLayout348.xml"/><Relationship Id="rId5" Type="http://schemas.openxmlformats.org/officeDocument/2006/relationships/slideLayout" Target="../slideLayouts/slideLayout342.xml"/><Relationship Id="rId10" Type="http://schemas.openxmlformats.org/officeDocument/2006/relationships/slideLayout" Target="../slideLayouts/slideLayout347.xml"/><Relationship Id="rId4" Type="http://schemas.openxmlformats.org/officeDocument/2006/relationships/slideLayout" Target="../slideLayouts/slideLayout341.xml"/><Relationship Id="rId9" Type="http://schemas.openxmlformats.org/officeDocument/2006/relationships/slideLayout" Target="../slideLayouts/slideLayout34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3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7.xml"/><Relationship Id="rId13" Type="http://schemas.openxmlformats.org/officeDocument/2006/relationships/theme" Target="../theme/theme30.xml"/><Relationship Id="rId3" Type="http://schemas.openxmlformats.org/officeDocument/2006/relationships/slideLayout" Target="../slideLayouts/slideLayout352.xml"/><Relationship Id="rId7" Type="http://schemas.openxmlformats.org/officeDocument/2006/relationships/slideLayout" Target="../slideLayouts/slideLayout356.xml"/><Relationship Id="rId12" Type="http://schemas.openxmlformats.org/officeDocument/2006/relationships/slideLayout" Target="../slideLayouts/slideLayout361.xml"/><Relationship Id="rId2" Type="http://schemas.openxmlformats.org/officeDocument/2006/relationships/slideLayout" Target="../slideLayouts/slideLayout351.xml"/><Relationship Id="rId1" Type="http://schemas.openxmlformats.org/officeDocument/2006/relationships/slideLayout" Target="../slideLayouts/slideLayout350.xml"/><Relationship Id="rId6" Type="http://schemas.openxmlformats.org/officeDocument/2006/relationships/slideLayout" Target="../slideLayouts/slideLayout355.xml"/><Relationship Id="rId11" Type="http://schemas.openxmlformats.org/officeDocument/2006/relationships/slideLayout" Target="../slideLayouts/slideLayout360.xml"/><Relationship Id="rId5" Type="http://schemas.openxmlformats.org/officeDocument/2006/relationships/slideLayout" Target="../slideLayouts/slideLayout354.xml"/><Relationship Id="rId10" Type="http://schemas.openxmlformats.org/officeDocument/2006/relationships/slideLayout" Target="../slideLayouts/slideLayout359.xml"/><Relationship Id="rId4" Type="http://schemas.openxmlformats.org/officeDocument/2006/relationships/slideLayout" Target="../slideLayouts/slideLayout353.xml"/><Relationship Id="rId9" Type="http://schemas.openxmlformats.org/officeDocument/2006/relationships/slideLayout" Target="../slideLayouts/slideLayout358.xml"/></Relationships>
</file>

<file path=ppt/slideMasters/_rels/slideMaster3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9.xml"/><Relationship Id="rId13" Type="http://schemas.openxmlformats.org/officeDocument/2006/relationships/theme" Target="../theme/theme31.xml"/><Relationship Id="rId3" Type="http://schemas.openxmlformats.org/officeDocument/2006/relationships/slideLayout" Target="../slideLayouts/slideLayout364.xml"/><Relationship Id="rId7" Type="http://schemas.openxmlformats.org/officeDocument/2006/relationships/slideLayout" Target="../slideLayouts/slideLayout368.xml"/><Relationship Id="rId12" Type="http://schemas.openxmlformats.org/officeDocument/2006/relationships/slideLayout" Target="../slideLayouts/slideLayout373.xml"/><Relationship Id="rId2" Type="http://schemas.openxmlformats.org/officeDocument/2006/relationships/slideLayout" Target="../slideLayouts/slideLayout363.xml"/><Relationship Id="rId1" Type="http://schemas.openxmlformats.org/officeDocument/2006/relationships/slideLayout" Target="../slideLayouts/slideLayout362.xml"/><Relationship Id="rId6" Type="http://schemas.openxmlformats.org/officeDocument/2006/relationships/slideLayout" Target="../slideLayouts/slideLayout367.xml"/><Relationship Id="rId11" Type="http://schemas.openxmlformats.org/officeDocument/2006/relationships/slideLayout" Target="../slideLayouts/slideLayout372.xml"/><Relationship Id="rId5" Type="http://schemas.openxmlformats.org/officeDocument/2006/relationships/slideLayout" Target="../slideLayouts/slideLayout366.xml"/><Relationship Id="rId10" Type="http://schemas.openxmlformats.org/officeDocument/2006/relationships/slideLayout" Target="../slideLayouts/slideLayout371.xml"/><Relationship Id="rId4" Type="http://schemas.openxmlformats.org/officeDocument/2006/relationships/slideLayout" Target="../slideLayouts/slideLayout365.xml"/><Relationship Id="rId9" Type="http://schemas.openxmlformats.org/officeDocument/2006/relationships/slideLayout" Target="../slideLayouts/slideLayout37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6.xml"/><Relationship Id="rId2" Type="http://schemas.openxmlformats.org/officeDocument/2006/relationships/slideLayout" Target="../slideLayouts/slideLayout86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4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9.xml"/><Relationship Id="rId7" Type="http://schemas.openxmlformats.org/officeDocument/2006/relationships/slideLayout" Target="../slideLayouts/slideLayout103.xml"/><Relationship Id="rId12" Type="http://schemas.openxmlformats.org/officeDocument/2006/relationships/slideLayout" Target="../slideLayouts/slideLayout108.xml"/><Relationship Id="rId2" Type="http://schemas.openxmlformats.org/officeDocument/2006/relationships/slideLayout" Target="../slideLayouts/slideLayout98.xml"/><Relationship Id="rId1" Type="http://schemas.openxmlformats.org/officeDocument/2006/relationships/slideLayout" Target="../slideLayouts/slideLayout97.xml"/><Relationship Id="rId6" Type="http://schemas.openxmlformats.org/officeDocument/2006/relationships/slideLayout" Target="../slideLayouts/slideLayout102.xml"/><Relationship Id="rId11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101.xml"/><Relationship Id="rId10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100.xml"/><Relationship Id="rId9" Type="http://schemas.openxmlformats.org/officeDocument/2006/relationships/slideLayout" Target="../slideLayouts/slideLayout10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 bwMode="auto">
          <a:xfrm>
            <a:off x="1117624" y="486842"/>
            <a:ext cx="14020800" cy="1767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1" rIns="91440" bIns="4572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22531" name="Текст 2"/>
          <p:cNvSpPr>
            <a:spLocks noGrp="1"/>
          </p:cNvSpPr>
          <p:nvPr>
            <p:ph type="body" idx="1"/>
          </p:nvPr>
        </p:nvSpPr>
        <p:spPr bwMode="auto">
          <a:xfrm>
            <a:off x="1117624" y="2434167"/>
            <a:ext cx="14020800" cy="5801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117602" y="8475165"/>
            <a:ext cx="3657600" cy="486833"/>
          </a:xfrm>
          <a:prstGeom prst="rect">
            <a:avLst/>
          </a:prstGeom>
        </p:spPr>
        <p:txBody>
          <a:bodyPr vert="horz" lIns="91440" tIns="45721" rIns="91440" bIns="45721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3C7FFC73-5C70-4959-B63C-F4CFFFC28C53}" type="datetime1">
              <a:rPr lang="ru-RU" smtClean="0"/>
              <a:pPr>
                <a:defRPr/>
              </a:pPr>
              <a:t>27.02.2023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5384824" y="8475165"/>
            <a:ext cx="5486400" cy="486833"/>
          </a:xfrm>
          <a:prstGeom prst="rect">
            <a:avLst/>
          </a:prstGeom>
        </p:spPr>
        <p:txBody>
          <a:bodyPr vert="horz" lIns="91440" tIns="45721" rIns="91440" bIns="45721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3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480805" y="8475165"/>
            <a:ext cx="4639735" cy="486833"/>
          </a:xfrm>
          <a:prstGeom prst="rect">
            <a:avLst/>
          </a:prstGeom>
        </p:spPr>
        <p:txBody>
          <a:bodyPr vert="horz" wrap="square" lIns="91440" tIns="45721" rIns="91440" bIns="45721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600" b="1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67B6575A-624C-422A-8D43-FC40E2331F4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63" r:id="rId1"/>
    <p:sldLayoutId id="2147484264" r:id="rId2"/>
    <p:sldLayoutId id="2147484265" r:id="rId3"/>
    <p:sldLayoutId id="2147484266" r:id="rId4"/>
    <p:sldLayoutId id="2147484267" r:id="rId5"/>
    <p:sldLayoutId id="2147484268" r:id="rId6"/>
    <p:sldLayoutId id="2147484269" r:id="rId7"/>
    <p:sldLayoutId id="2147484270" r:id="rId8"/>
    <p:sldLayoutId id="2147484271" r:id="rId9"/>
    <p:sldLayoutId id="2147484272" r:id="rId10"/>
    <p:sldLayoutId id="2147484273" r:id="rId11"/>
    <p:sldLayoutId id="2147484274" r:id="rId12"/>
  </p:sldLayoutIdLst>
  <p:transition spd="med">
    <p:fade/>
  </p:transition>
  <p:hf hdr="0" ftr="0" dt="0"/>
  <p:txStyles>
    <p:titleStyle>
      <a:lvl1pPr algn="l" defTabSz="91225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91225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defTabSz="91225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defTabSz="91225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defTabSz="91225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609585" algn="l" defTabSz="91225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1219165" algn="l" defTabSz="91225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828749" algn="l" defTabSz="91225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2438331" algn="l" defTabSz="91225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6478" indent="-226478" algn="l" defTabSz="912258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83666" indent="-226478" algn="l" defTabSz="912258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0851" indent="-226478" algn="l" defTabSz="912258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040" indent="-226478" algn="l" defTabSz="912258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228" indent="-226478" algn="l" defTabSz="912258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66" indent="-228589" algn="l" defTabSz="91435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43" indent="-228589" algn="l" defTabSz="91435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19" indent="-228589" algn="l" defTabSz="91435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95" indent="-228589" algn="l" defTabSz="91435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0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27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5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77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53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30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07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 bwMode="auto">
          <a:xfrm>
            <a:off x="1117624" y="486842"/>
            <a:ext cx="14020800" cy="1767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1" rIns="91440" bIns="4572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22531" name="Текст 2"/>
          <p:cNvSpPr>
            <a:spLocks noGrp="1"/>
          </p:cNvSpPr>
          <p:nvPr>
            <p:ph type="body" idx="1"/>
          </p:nvPr>
        </p:nvSpPr>
        <p:spPr bwMode="auto">
          <a:xfrm>
            <a:off x="1117624" y="2434167"/>
            <a:ext cx="14020800" cy="5801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117602" y="8475165"/>
            <a:ext cx="3657600" cy="486833"/>
          </a:xfrm>
          <a:prstGeom prst="rect">
            <a:avLst/>
          </a:prstGeom>
        </p:spPr>
        <p:txBody>
          <a:bodyPr vert="horz" lIns="91440" tIns="45721" rIns="91440" bIns="45721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EE83A93A-326D-4557-9741-0C9CC5757D9C}" type="datetime1">
              <a:rPr lang="ru-RU" smtClean="0"/>
              <a:pPr>
                <a:defRPr/>
              </a:pPr>
              <a:t>27.02.2023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5384824" y="8475165"/>
            <a:ext cx="5486400" cy="486833"/>
          </a:xfrm>
          <a:prstGeom prst="rect">
            <a:avLst/>
          </a:prstGeom>
        </p:spPr>
        <p:txBody>
          <a:bodyPr vert="horz" lIns="91440" tIns="45721" rIns="91440" bIns="45721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3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480805" y="8475165"/>
            <a:ext cx="4639735" cy="486833"/>
          </a:xfrm>
          <a:prstGeom prst="rect">
            <a:avLst/>
          </a:prstGeom>
        </p:spPr>
        <p:txBody>
          <a:bodyPr vert="horz" wrap="square" lIns="91440" tIns="45721" rIns="91440" bIns="45721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600" b="1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67B6575A-624C-422A-8D43-FC40E2331F4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006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61" r:id="rId1"/>
    <p:sldLayoutId id="2147484362" r:id="rId2"/>
    <p:sldLayoutId id="2147484363" r:id="rId3"/>
    <p:sldLayoutId id="2147484364" r:id="rId4"/>
    <p:sldLayoutId id="2147484365" r:id="rId5"/>
    <p:sldLayoutId id="2147484366" r:id="rId6"/>
    <p:sldLayoutId id="2147484367" r:id="rId7"/>
    <p:sldLayoutId id="2147484368" r:id="rId8"/>
    <p:sldLayoutId id="2147484369" r:id="rId9"/>
    <p:sldLayoutId id="2147484370" r:id="rId10"/>
    <p:sldLayoutId id="2147484371" r:id="rId11"/>
    <p:sldLayoutId id="2147484372" r:id="rId12"/>
  </p:sldLayoutIdLst>
  <p:transition spd="med">
    <p:fade/>
  </p:transition>
  <p:hf hdr="0" ftr="0" dt="0"/>
  <p:txStyles>
    <p:titleStyle>
      <a:lvl1pPr algn="l" defTabSz="91225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91225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defTabSz="91225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defTabSz="91225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defTabSz="91225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609585" algn="l" defTabSz="91225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1219165" algn="l" defTabSz="91225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828749" algn="l" defTabSz="91225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2438331" algn="l" defTabSz="91225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6478" indent="-226478" algn="l" defTabSz="912258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83666" indent="-226478" algn="l" defTabSz="912258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0851" indent="-226478" algn="l" defTabSz="912258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040" indent="-226478" algn="l" defTabSz="912258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228" indent="-226478" algn="l" defTabSz="912258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66" indent="-228589" algn="l" defTabSz="91435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43" indent="-228589" algn="l" defTabSz="91435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19" indent="-228589" algn="l" defTabSz="91435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95" indent="-228589" algn="l" defTabSz="91435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0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27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5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77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53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30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07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 bwMode="auto">
          <a:xfrm>
            <a:off x="1117625" y="486841"/>
            <a:ext cx="14020800" cy="1767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1" rIns="91440" bIns="4572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22531" name="Текст 2"/>
          <p:cNvSpPr>
            <a:spLocks noGrp="1"/>
          </p:cNvSpPr>
          <p:nvPr>
            <p:ph type="body" idx="1"/>
          </p:nvPr>
        </p:nvSpPr>
        <p:spPr bwMode="auto">
          <a:xfrm>
            <a:off x="1117625" y="2434167"/>
            <a:ext cx="14020800" cy="5801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117602" y="8475164"/>
            <a:ext cx="3657600" cy="486833"/>
          </a:xfrm>
          <a:prstGeom prst="rect">
            <a:avLst/>
          </a:prstGeom>
        </p:spPr>
        <p:txBody>
          <a:bodyPr vert="horz" lIns="91440" tIns="45721" rIns="91440" bIns="45721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B1525ABC-EEDE-44A7-8542-A0619F47E1D9}" type="datetime1">
              <a:rPr lang="ru-RU" smtClean="0"/>
              <a:pPr>
                <a:defRPr/>
              </a:pPr>
              <a:t>27.02.2023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5384825" y="8475164"/>
            <a:ext cx="5486400" cy="486833"/>
          </a:xfrm>
          <a:prstGeom prst="rect">
            <a:avLst/>
          </a:prstGeom>
        </p:spPr>
        <p:txBody>
          <a:bodyPr vert="horz" lIns="91440" tIns="45721" rIns="91440" bIns="45721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3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480803" y="8475164"/>
            <a:ext cx="4639735" cy="486833"/>
          </a:xfrm>
          <a:prstGeom prst="rect">
            <a:avLst/>
          </a:prstGeom>
        </p:spPr>
        <p:txBody>
          <a:bodyPr vert="horz" wrap="square" lIns="91440" tIns="45721" rIns="91440" bIns="45721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600" b="1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67B6575A-624C-422A-8D43-FC40E2331F4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3031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64" r:id="rId1"/>
    <p:sldLayoutId id="2147484665" r:id="rId2"/>
    <p:sldLayoutId id="2147484666" r:id="rId3"/>
    <p:sldLayoutId id="2147484667" r:id="rId4"/>
    <p:sldLayoutId id="2147484668" r:id="rId5"/>
    <p:sldLayoutId id="2147484669" r:id="rId6"/>
    <p:sldLayoutId id="2147484670" r:id="rId7"/>
    <p:sldLayoutId id="2147484671" r:id="rId8"/>
    <p:sldLayoutId id="2147484672" r:id="rId9"/>
    <p:sldLayoutId id="2147484673" r:id="rId10"/>
    <p:sldLayoutId id="2147484674" r:id="rId11"/>
    <p:sldLayoutId id="2147484675" r:id="rId12"/>
  </p:sldLayoutIdLst>
  <p:transition spd="med">
    <p:fade/>
  </p:transition>
  <p:hf hdr="0" ftr="0" dt="0"/>
  <p:txStyles>
    <p:titleStyle>
      <a:lvl1pPr algn="l" defTabSz="91225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91225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defTabSz="91225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defTabSz="91225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defTabSz="91225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609585" algn="l" defTabSz="91225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1219167" algn="l" defTabSz="91225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828751" algn="l" defTabSz="91225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2438334" algn="l" defTabSz="91225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6478" indent="-226478" algn="l" defTabSz="912258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83666" indent="-226478" algn="l" defTabSz="912258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0853" indent="-226478" algn="l" defTabSz="912258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041" indent="-226478" algn="l" defTabSz="912258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230" indent="-226478" algn="l" defTabSz="912258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69" indent="-228589" algn="l" defTabSz="91435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46" indent="-228589" algn="l" defTabSz="91435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2" indent="-228589" algn="l" defTabSz="91435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98" indent="-228589" algn="l" defTabSz="91435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51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1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1" algn="l" defTabSz="914351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29" algn="l" defTabSz="914351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6" algn="l" defTabSz="914351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0" algn="l" defTabSz="914351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56" algn="l" defTabSz="914351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33" algn="l" defTabSz="914351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1" algn="l" defTabSz="914351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 bwMode="auto">
          <a:xfrm>
            <a:off x="1117622" y="486841"/>
            <a:ext cx="14020800" cy="1767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1" rIns="91440" bIns="4572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22531" name="Текст 2"/>
          <p:cNvSpPr>
            <a:spLocks noGrp="1"/>
          </p:cNvSpPr>
          <p:nvPr>
            <p:ph type="body" idx="1"/>
          </p:nvPr>
        </p:nvSpPr>
        <p:spPr bwMode="auto">
          <a:xfrm>
            <a:off x="1117622" y="2434167"/>
            <a:ext cx="14020800" cy="5801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117602" y="8475161"/>
            <a:ext cx="3657600" cy="486833"/>
          </a:xfrm>
          <a:prstGeom prst="rect">
            <a:avLst/>
          </a:prstGeom>
        </p:spPr>
        <p:txBody>
          <a:bodyPr vert="horz" lIns="91440" tIns="45721" rIns="91440" bIns="45721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B7457171-E231-432F-ACCC-63ECCAD47E49}" type="datetime1">
              <a:rPr lang="ru-RU" smtClean="0"/>
              <a:pPr>
                <a:defRPr/>
              </a:pPr>
              <a:t>27.02.2023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5384822" y="8475161"/>
            <a:ext cx="5486400" cy="486833"/>
          </a:xfrm>
          <a:prstGeom prst="rect">
            <a:avLst/>
          </a:prstGeom>
        </p:spPr>
        <p:txBody>
          <a:bodyPr vert="horz" lIns="91440" tIns="45721" rIns="91440" bIns="45721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3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480803" y="8475161"/>
            <a:ext cx="4639735" cy="486833"/>
          </a:xfrm>
          <a:prstGeom prst="rect">
            <a:avLst/>
          </a:prstGeom>
        </p:spPr>
        <p:txBody>
          <a:bodyPr vert="horz" wrap="square" lIns="91440" tIns="45721" rIns="91440" bIns="45721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600" b="1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67B6575A-624C-422A-8D43-FC40E2331F4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30702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42" r:id="rId1"/>
    <p:sldLayoutId id="2147484743" r:id="rId2"/>
    <p:sldLayoutId id="2147484744" r:id="rId3"/>
    <p:sldLayoutId id="2147484745" r:id="rId4"/>
    <p:sldLayoutId id="2147484746" r:id="rId5"/>
    <p:sldLayoutId id="2147484747" r:id="rId6"/>
    <p:sldLayoutId id="2147484748" r:id="rId7"/>
    <p:sldLayoutId id="2147484749" r:id="rId8"/>
    <p:sldLayoutId id="2147484750" r:id="rId9"/>
    <p:sldLayoutId id="2147484751" r:id="rId10"/>
    <p:sldLayoutId id="2147484752" r:id="rId11"/>
    <p:sldLayoutId id="2147484753" r:id="rId12"/>
  </p:sldLayoutIdLst>
  <p:transition spd="med">
    <p:fade/>
  </p:transition>
  <p:hf hdr="0" ftr="0" dt="0"/>
  <p:txStyles>
    <p:titleStyle>
      <a:lvl1pPr algn="l" defTabSz="91225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91225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defTabSz="91225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defTabSz="91225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defTabSz="91225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609585" algn="l" defTabSz="91225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1219167" algn="l" defTabSz="91225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828751" algn="l" defTabSz="91225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2438334" algn="l" defTabSz="91225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6478" indent="-226478" algn="l" defTabSz="912258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83666" indent="-226478" algn="l" defTabSz="912258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0853" indent="-226478" algn="l" defTabSz="912258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041" indent="-226478" algn="l" defTabSz="912258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230" indent="-226478" algn="l" defTabSz="912258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69" indent="-228589" algn="l" defTabSz="91435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46" indent="-228589" algn="l" defTabSz="91435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2" indent="-228589" algn="l" defTabSz="91435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98" indent="-228589" algn="l" defTabSz="91435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51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1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1" algn="l" defTabSz="914351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29" algn="l" defTabSz="914351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6" algn="l" defTabSz="914351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0" algn="l" defTabSz="914351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56" algn="l" defTabSz="914351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33" algn="l" defTabSz="914351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1" algn="l" defTabSz="914351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 bwMode="auto">
          <a:xfrm>
            <a:off x="1117624" y="486842"/>
            <a:ext cx="14020800" cy="1767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1" rIns="91440" bIns="4572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22531" name="Текст 2"/>
          <p:cNvSpPr>
            <a:spLocks noGrp="1"/>
          </p:cNvSpPr>
          <p:nvPr>
            <p:ph type="body" idx="1"/>
          </p:nvPr>
        </p:nvSpPr>
        <p:spPr bwMode="auto">
          <a:xfrm>
            <a:off x="1117624" y="2434167"/>
            <a:ext cx="14020800" cy="5801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117602" y="8475165"/>
            <a:ext cx="3657600" cy="486833"/>
          </a:xfrm>
          <a:prstGeom prst="rect">
            <a:avLst/>
          </a:prstGeom>
        </p:spPr>
        <p:txBody>
          <a:bodyPr vert="horz" lIns="91440" tIns="45721" rIns="91440" bIns="45721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5705DDEE-22E4-49A3-8DA9-6F6D00697E19}" type="datetime1">
              <a:rPr lang="ru-RU" smtClean="0"/>
              <a:pPr>
                <a:defRPr/>
              </a:pPr>
              <a:t>27.02.2023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5384824" y="8475165"/>
            <a:ext cx="5486400" cy="486833"/>
          </a:xfrm>
          <a:prstGeom prst="rect">
            <a:avLst/>
          </a:prstGeom>
        </p:spPr>
        <p:txBody>
          <a:bodyPr vert="horz" lIns="91440" tIns="45721" rIns="91440" bIns="45721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3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480805" y="8475165"/>
            <a:ext cx="4639735" cy="486833"/>
          </a:xfrm>
          <a:prstGeom prst="rect">
            <a:avLst/>
          </a:prstGeom>
        </p:spPr>
        <p:txBody>
          <a:bodyPr vert="horz" wrap="square" lIns="91440" tIns="45721" rIns="91440" bIns="45721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600" b="1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67B6575A-624C-422A-8D43-FC40E2331F4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38824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20" r:id="rId1"/>
    <p:sldLayoutId id="2147484821" r:id="rId2"/>
    <p:sldLayoutId id="2147484822" r:id="rId3"/>
    <p:sldLayoutId id="2147484823" r:id="rId4"/>
    <p:sldLayoutId id="2147484824" r:id="rId5"/>
    <p:sldLayoutId id="2147484825" r:id="rId6"/>
    <p:sldLayoutId id="2147484826" r:id="rId7"/>
    <p:sldLayoutId id="2147484827" r:id="rId8"/>
    <p:sldLayoutId id="2147484828" r:id="rId9"/>
    <p:sldLayoutId id="2147484829" r:id="rId10"/>
    <p:sldLayoutId id="2147484830" r:id="rId11"/>
    <p:sldLayoutId id="2147484831" r:id="rId12"/>
  </p:sldLayoutIdLst>
  <p:transition spd="med">
    <p:fade/>
  </p:transition>
  <p:hf hdr="0" ftr="0" dt="0"/>
  <p:txStyles>
    <p:titleStyle>
      <a:lvl1pPr algn="l" defTabSz="91225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91225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defTabSz="91225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defTabSz="91225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defTabSz="91225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609585" algn="l" defTabSz="91225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1219165" algn="l" defTabSz="91225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828749" algn="l" defTabSz="91225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2438331" algn="l" defTabSz="91225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6478" indent="-226478" algn="l" defTabSz="912258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83666" indent="-226478" algn="l" defTabSz="912258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0851" indent="-226478" algn="l" defTabSz="912258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040" indent="-226478" algn="l" defTabSz="912258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228" indent="-226478" algn="l" defTabSz="912258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66" indent="-228589" algn="l" defTabSz="91435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43" indent="-228589" algn="l" defTabSz="91435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19" indent="-228589" algn="l" defTabSz="91435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95" indent="-228589" algn="l" defTabSz="91435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0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27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5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77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53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30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07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 bwMode="auto">
          <a:xfrm>
            <a:off x="1117622" y="486841"/>
            <a:ext cx="14020800" cy="1767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1" rIns="91440" bIns="4572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22531" name="Текст 2"/>
          <p:cNvSpPr>
            <a:spLocks noGrp="1"/>
          </p:cNvSpPr>
          <p:nvPr>
            <p:ph type="body" idx="1"/>
          </p:nvPr>
        </p:nvSpPr>
        <p:spPr bwMode="auto">
          <a:xfrm>
            <a:off x="1117622" y="2434167"/>
            <a:ext cx="14020800" cy="5801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117602" y="8475161"/>
            <a:ext cx="3657600" cy="486833"/>
          </a:xfrm>
          <a:prstGeom prst="rect">
            <a:avLst/>
          </a:prstGeom>
        </p:spPr>
        <p:txBody>
          <a:bodyPr vert="horz" lIns="91440" tIns="45721" rIns="91440" bIns="45721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327647B4-6B27-4FC3-B234-CFFB7DCF4A28}" type="datetime1">
              <a:rPr lang="ru-RU" smtClean="0"/>
              <a:pPr>
                <a:defRPr/>
              </a:pPr>
              <a:t>27.02.2023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5384822" y="8475161"/>
            <a:ext cx="5486400" cy="486833"/>
          </a:xfrm>
          <a:prstGeom prst="rect">
            <a:avLst/>
          </a:prstGeom>
        </p:spPr>
        <p:txBody>
          <a:bodyPr vert="horz" lIns="91440" tIns="45721" rIns="91440" bIns="45721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3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480803" y="8475161"/>
            <a:ext cx="4639735" cy="486833"/>
          </a:xfrm>
          <a:prstGeom prst="rect">
            <a:avLst/>
          </a:prstGeom>
        </p:spPr>
        <p:txBody>
          <a:bodyPr vert="horz" wrap="square" lIns="91440" tIns="45721" rIns="91440" bIns="45721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600" b="1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67B6575A-624C-422A-8D43-FC40E2331F4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27914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85" r:id="rId1"/>
    <p:sldLayoutId id="2147484886" r:id="rId2"/>
    <p:sldLayoutId id="2147484887" r:id="rId3"/>
    <p:sldLayoutId id="2147484888" r:id="rId4"/>
    <p:sldLayoutId id="2147484889" r:id="rId5"/>
    <p:sldLayoutId id="2147484890" r:id="rId6"/>
    <p:sldLayoutId id="2147484891" r:id="rId7"/>
    <p:sldLayoutId id="2147484892" r:id="rId8"/>
    <p:sldLayoutId id="2147484893" r:id="rId9"/>
    <p:sldLayoutId id="2147484894" r:id="rId10"/>
    <p:sldLayoutId id="2147484895" r:id="rId11"/>
    <p:sldLayoutId id="2147484896" r:id="rId12"/>
  </p:sldLayoutIdLst>
  <p:transition spd="med">
    <p:fade/>
  </p:transition>
  <p:hf hdr="0" ftr="0" dt="0"/>
  <p:txStyles>
    <p:titleStyle>
      <a:lvl1pPr algn="l" defTabSz="91225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91225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defTabSz="91225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defTabSz="91225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defTabSz="91225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609585" algn="l" defTabSz="91225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1219167" algn="l" defTabSz="91225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828751" algn="l" defTabSz="91225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2438334" algn="l" defTabSz="91225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6478" indent="-226478" algn="l" defTabSz="912258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83666" indent="-226478" algn="l" defTabSz="912258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0853" indent="-226478" algn="l" defTabSz="912258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041" indent="-226478" algn="l" defTabSz="912258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230" indent="-226478" algn="l" defTabSz="912258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69" indent="-228589" algn="l" defTabSz="91435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46" indent="-228589" algn="l" defTabSz="91435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2" indent="-228589" algn="l" defTabSz="91435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98" indent="-228589" algn="l" defTabSz="91435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51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1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1" algn="l" defTabSz="914351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29" algn="l" defTabSz="914351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6" algn="l" defTabSz="914351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0" algn="l" defTabSz="914351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56" algn="l" defTabSz="914351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33" algn="l" defTabSz="914351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1" algn="l" defTabSz="914351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 bwMode="auto">
          <a:xfrm>
            <a:off x="1117624" y="486842"/>
            <a:ext cx="14020800" cy="1767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1" rIns="91440" bIns="4572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22531" name="Текст 2"/>
          <p:cNvSpPr>
            <a:spLocks noGrp="1"/>
          </p:cNvSpPr>
          <p:nvPr>
            <p:ph type="body" idx="1"/>
          </p:nvPr>
        </p:nvSpPr>
        <p:spPr bwMode="auto">
          <a:xfrm>
            <a:off x="1117624" y="2434167"/>
            <a:ext cx="14020800" cy="5801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117602" y="8475165"/>
            <a:ext cx="3657600" cy="486833"/>
          </a:xfrm>
          <a:prstGeom prst="rect">
            <a:avLst/>
          </a:prstGeom>
        </p:spPr>
        <p:txBody>
          <a:bodyPr vert="horz" lIns="91440" tIns="45721" rIns="91440" bIns="45721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AF822124-DCC2-4CD2-89CE-35B584A6EE43}" type="datetime1">
              <a:rPr lang="ru-RU" smtClean="0"/>
              <a:pPr>
                <a:defRPr/>
              </a:pPr>
              <a:t>27.02.2023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5384824" y="8475165"/>
            <a:ext cx="5486400" cy="486833"/>
          </a:xfrm>
          <a:prstGeom prst="rect">
            <a:avLst/>
          </a:prstGeom>
        </p:spPr>
        <p:txBody>
          <a:bodyPr vert="horz" lIns="91440" tIns="45721" rIns="91440" bIns="45721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3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480805" y="8475165"/>
            <a:ext cx="4639735" cy="486833"/>
          </a:xfrm>
          <a:prstGeom prst="rect">
            <a:avLst/>
          </a:prstGeom>
        </p:spPr>
        <p:txBody>
          <a:bodyPr vert="horz" wrap="square" lIns="91440" tIns="45721" rIns="91440" bIns="45721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600" b="1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67B6575A-624C-422A-8D43-FC40E2331F4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11601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24" r:id="rId1"/>
    <p:sldLayoutId id="2147484925" r:id="rId2"/>
    <p:sldLayoutId id="2147484926" r:id="rId3"/>
    <p:sldLayoutId id="2147484927" r:id="rId4"/>
    <p:sldLayoutId id="2147484928" r:id="rId5"/>
    <p:sldLayoutId id="2147484929" r:id="rId6"/>
    <p:sldLayoutId id="2147484930" r:id="rId7"/>
    <p:sldLayoutId id="2147484931" r:id="rId8"/>
    <p:sldLayoutId id="2147484932" r:id="rId9"/>
    <p:sldLayoutId id="2147484933" r:id="rId10"/>
    <p:sldLayoutId id="2147484934" r:id="rId11"/>
    <p:sldLayoutId id="2147484935" r:id="rId12"/>
  </p:sldLayoutIdLst>
  <p:transition spd="med">
    <p:fade/>
  </p:transition>
  <p:hf hdr="0" ftr="0" dt="0"/>
  <p:txStyles>
    <p:titleStyle>
      <a:lvl1pPr algn="l" defTabSz="91225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91225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defTabSz="91225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defTabSz="91225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defTabSz="91225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609585" algn="l" defTabSz="91225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1219165" algn="l" defTabSz="91225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828749" algn="l" defTabSz="91225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2438331" algn="l" defTabSz="91225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6478" indent="-226478" algn="l" defTabSz="912258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83666" indent="-226478" algn="l" defTabSz="912258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0851" indent="-226478" algn="l" defTabSz="912258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040" indent="-226478" algn="l" defTabSz="912258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228" indent="-226478" algn="l" defTabSz="912258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66" indent="-228589" algn="l" defTabSz="91435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43" indent="-228589" algn="l" defTabSz="91435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19" indent="-228589" algn="l" defTabSz="91435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95" indent="-228589" algn="l" defTabSz="91435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0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27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5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77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53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30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07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 bwMode="auto">
          <a:xfrm>
            <a:off x="1117625" y="486843"/>
            <a:ext cx="14020800" cy="1767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9" rIns="91436" bIns="4571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22531" name="Текст 2"/>
          <p:cNvSpPr>
            <a:spLocks noGrp="1"/>
          </p:cNvSpPr>
          <p:nvPr>
            <p:ph type="body" idx="1"/>
          </p:nvPr>
        </p:nvSpPr>
        <p:spPr bwMode="auto">
          <a:xfrm>
            <a:off x="1117625" y="2434167"/>
            <a:ext cx="14020800" cy="5801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9" rIns="91436" bIns="457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117602" y="8475164"/>
            <a:ext cx="3657600" cy="486834"/>
          </a:xfrm>
          <a:prstGeom prst="rect">
            <a:avLst/>
          </a:prstGeom>
        </p:spPr>
        <p:txBody>
          <a:bodyPr vert="horz" lIns="91436" tIns="45719" rIns="91436" bIns="45719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AF822124-DCC2-4CD2-89CE-35B584A6EE43}" type="datetime1">
              <a:rPr lang="ru-RU" smtClean="0"/>
              <a:pPr>
                <a:defRPr/>
              </a:pPr>
              <a:t>27.02.2023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5384825" y="8475164"/>
            <a:ext cx="5486400" cy="486834"/>
          </a:xfrm>
          <a:prstGeom prst="rect">
            <a:avLst/>
          </a:prstGeom>
        </p:spPr>
        <p:txBody>
          <a:bodyPr vert="horz" lIns="91436" tIns="45719" rIns="91436" bIns="45719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480806" y="8475164"/>
            <a:ext cx="4639735" cy="486834"/>
          </a:xfrm>
          <a:prstGeom prst="rect">
            <a:avLst/>
          </a:prstGeom>
        </p:spPr>
        <p:txBody>
          <a:bodyPr vert="horz" wrap="square" lIns="91436" tIns="45719" rIns="91436" bIns="45719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600" b="1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67B6575A-624C-422A-8D43-FC40E2331F4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24908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37" r:id="rId1"/>
    <p:sldLayoutId id="2147484938" r:id="rId2"/>
    <p:sldLayoutId id="2147484939" r:id="rId3"/>
    <p:sldLayoutId id="2147484940" r:id="rId4"/>
    <p:sldLayoutId id="2147484941" r:id="rId5"/>
    <p:sldLayoutId id="2147484942" r:id="rId6"/>
    <p:sldLayoutId id="2147484943" r:id="rId7"/>
    <p:sldLayoutId id="2147484944" r:id="rId8"/>
    <p:sldLayoutId id="2147484945" r:id="rId9"/>
    <p:sldLayoutId id="2147484946" r:id="rId10"/>
    <p:sldLayoutId id="2147484947" r:id="rId11"/>
    <p:sldLayoutId id="2147484948" r:id="rId12"/>
  </p:sldLayoutIdLst>
  <p:transition spd="med">
    <p:fade/>
  </p:transition>
  <p:hf hdr="0" ftr="0" dt="0"/>
  <p:txStyles>
    <p:titleStyle>
      <a:lvl1pPr algn="l" defTabSz="91221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91221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defTabSz="91221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defTabSz="91221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defTabSz="91221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609559" algn="l" defTabSz="91221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1219111" algn="l" defTabSz="91221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828668" algn="l" defTabSz="91221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2438224" algn="l" defTabSz="91221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6468" indent="-226468" algn="l" defTabSz="912218" rtl="0" eaLnBrk="0" fontAlgn="base" hangingPunct="0">
        <a:lnSpc>
          <a:spcPct val="90000"/>
        </a:lnSpc>
        <a:spcBef>
          <a:spcPts val="1001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3636" indent="-226468" algn="l" defTabSz="912218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140802" indent="-226468" algn="l" defTabSz="912218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971" indent="-226468" algn="l" defTabSz="912218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139" indent="-226468" algn="l" defTabSz="912218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56" indent="-228578" algn="l" defTabSz="91431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13" indent="-228578" algn="l" defTabSz="91431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70" indent="-228578" algn="l" defTabSz="91431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25" indent="-228578" algn="l" defTabSz="91431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7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10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7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26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7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32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9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46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 bwMode="auto">
          <a:xfrm>
            <a:off x="1117622" y="486841"/>
            <a:ext cx="14020800" cy="1767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1" rIns="91440" bIns="4572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22531" name="Текст 2"/>
          <p:cNvSpPr>
            <a:spLocks noGrp="1"/>
          </p:cNvSpPr>
          <p:nvPr>
            <p:ph type="body" idx="1"/>
          </p:nvPr>
        </p:nvSpPr>
        <p:spPr bwMode="auto">
          <a:xfrm>
            <a:off x="1117622" y="2434167"/>
            <a:ext cx="14020800" cy="5801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117602" y="8475161"/>
            <a:ext cx="3657600" cy="486833"/>
          </a:xfrm>
          <a:prstGeom prst="rect">
            <a:avLst/>
          </a:prstGeom>
        </p:spPr>
        <p:txBody>
          <a:bodyPr vert="horz" lIns="91440" tIns="45721" rIns="91440" bIns="45721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B7457171-E231-432F-ACCC-63ECCAD47E49}" type="datetime1">
              <a:rPr lang="ru-RU" smtClean="0"/>
              <a:pPr>
                <a:defRPr/>
              </a:pPr>
              <a:t>27.02.2023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5384822" y="8475161"/>
            <a:ext cx="5486400" cy="486833"/>
          </a:xfrm>
          <a:prstGeom prst="rect">
            <a:avLst/>
          </a:prstGeom>
        </p:spPr>
        <p:txBody>
          <a:bodyPr vert="horz" lIns="91440" tIns="45721" rIns="91440" bIns="45721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3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480803" y="8475161"/>
            <a:ext cx="4639735" cy="486833"/>
          </a:xfrm>
          <a:prstGeom prst="rect">
            <a:avLst/>
          </a:prstGeom>
        </p:spPr>
        <p:txBody>
          <a:bodyPr vert="horz" wrap="square" lIns="91440" tIns="45721" rIns="91440" bIns="45721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600" b="1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67B6575A-624C-422A-8D43-FC40E2331F4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60834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50" r:id="rId1"/>
    <p:sldLayoutId id="2147484951" r:id="rId2"/>
    <p:sldLayoutId id="2147484952" r:id="rId3"/>
    <p:sldLayoutId id="2147484953" r:id="rId4"/>
    <p:sldLayoutId id="2147484954" r:id="rId5"/>
    <p:sldLayoutId id="2147484955" r:id="rId6"/>
    <p:sldLayoutId id="2147484956" r:id="rId7"/>
    <p:sldLayoutId id="2147484957" r:id="rId8"/>
    <p:sldLayoutId id="2147484958" r:id="rId9"/>
    <p:sldLayoutId id="2147484959" r:id="rId10"/>
    <p:sldLayoutId id="2147484960" r:id="rId11"/>
    <p:sldLayoutId id="2147484961" r:id="rId12"/>
  </p:sldLayoutIdLst>
  <p:transition spd="med">
    <p:fade/>
  </p:transition>
  <p:hf hdr="0" ftr="0" dt="0"/>
  <p:txStyles>
    <p:titleStyle>
      <a:lvl1pPr algn="l" defTabSz="91225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91225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defTabSz="91225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defTabSz="91225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defTabSz="91225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609585" algn="l" defTabSz="91225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1219167" algn="l" defTabSz="91225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828751" algn="l" defTabSz="91225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2438334" algn="l" defTabSz="91225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6478" indent="-226478" algn="l" defTabSz="912258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83666" indent="-226478" algn="l" defTabSz="912258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0853" indent="-226478" algn="l" defTabSz="912258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041" indent="-226478" algn="l" defTabSz="912258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230" indent="-226478" algn="l" defTabSz="912258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69" indent="-228589" algn="l" defTabSz="91435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46" indent="-228589" algn="l" defTabSz="91435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2" indent="-228589" algn="l" defTabSz="91435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98" indent="-228589" algn="l" defTabSz="91435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51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1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1" algn="l" defTabSz="914351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29" algn="l" defTabSz="914351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6" algn="l" defTabSz="914351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0" algn="l" defTabSz="914351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56" algn="l" defTabSz="914351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33" algn="l" defTabSz="914351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1" algn="l" defTabSz="914351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 bwMode="auto">
          <a:xfrm>
            <a:off x="1117624" y="486842"/>
            <a:ext cx="14020800" cy="1767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1" rIns="91440" bIns="4572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22531" name="Текст 2"/>
          <p:cNvSpPr>
            <a:spLocks noGrp="1"/>
          </p:cNvSpPr>
          <p:nvPr>
            <p:ph type="body" idx="1"/>
          </p:nvPr>
        </p:nvSpPr>
        <p:spPr bwMode="auto">
          <a:xfrm>
            <a:off x="1117624" y="2434167"/>
            <a:ext cx="14020800" cy="5801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117602" y="8475165"/>
            <a:ext cx="3657600" cy="486833"/>
          </a:xfrm>
          <a:prstGeom prst="rect">
            <a:avLst/>
          </a:prstGeom>
        </p:spPr>
        <p:txBody>
          <a:bodyPr vert="horz" lIns="91440" tIns="45721" rIns="91440" bIns="45721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A707F849-DE76-43B4-954D-C32FADD80D0D}" type="datetime1">
              <a:rPr lang="ru-RU" smtClean="0"/>
              <a:pPr>
                <a:defRPr/>
              </a:pPr>
              <a:t>27.02.2023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5384824" y="8475165"/>
            <a:ext cx="5486400" cy="486833"/>
          </a:xfrm>
          <a:prstGeom prst="rect">
            <a:avLst/>
          </a:prstGeom>
        </p:spPr>
        <p:txBody>
          <a:bodyPr vert="horz" lIns="91440" tIns="45721" rIns="91440" bIns="45721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3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480805" y="8475165"/>
            <a:ext cx="4639735" cy="486833"/>
          </a:xfrm>
          <a:prstGeom prst="rect">
            <a:avLst/>
          </a:prstGeom>
        </p:spPr>
        <p:txBody>
          <a:bodyPr vert="horz" wrap="square" lIns="91440" tIns="45721" rIns="91440" bIns="45721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600" b="1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67B6575A-624C-422A-8D43-FC40E2331F4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05182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63" r:id="rId1"/>
    <p:sldLayoutId id="2147484964" r:id="rId2"/>
    <p:sldLayoutId id="2147484965" r:id="rId3"/>
    <p:sldLayoutId id="2147484966" r:id="rId4"/>
    <p:sldLayoutId id="2147484967" r:id="rId5"/>
    <p:sldLayoutId id="2147484968" r:id="rId6"/>
    <p:sldLayoutId id="2147484969" r:id="rId7"/>
    <p:sldLayoutId id="2147484970" r:id="rId8"/>
    <p:sldLayoutId id="2147484971" r:id="rId9"/>
    <p:sldLayoutId id="2147484972" r:id="rId10"/>
    <p:sldLayoutId id="2147484973" r:id="rId11"/>
    <p:sldLayoutId id="2147484974" r:id="rId12"/>
  </p:sldLayoutIdLst>
  <p:transition spd="med">
    <p:fade/>
  </p:transition>
  <p:hf hdr="0" ftr="0" dt="0"/>
  <p:txStyles>
    <p:titleStyle>
      <a:lvl1pPr algn="l" defTabSz="91225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91225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defTabSz="91225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defTabSz="91225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defTabSz="91225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609585" algn="l" defTabSz="91225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1219165" algn="l" defTabSz="91225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828749" algn="l" defTabSz="91225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2438331" algn="l" defTabSz="91225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6478" indent="-226478" algn="l" defTabSz="912258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83666" indent="-226478" algn="l" defTabSz="912258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0851" indent="-226478" algn="l" defTabSz="912258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040" indent="-226478" algn="l" defTabSz="912258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228" indent="-226478" algn="l" defTabSz="912258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66" indent="-228589" algn="l" defTabSz="91435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43" indent="-228589" algn="l" defTabSz="91435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19" indent="-228589" algn="l" defTabSz="91435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95" indent="-228589" algn="l" defTabSz="91435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0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27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5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77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53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30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07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 bwMode="auto">
          <a:xfrm>
            <a:off x="1117625" y="486843"/>
            <a:ext cx="14020800" cy="1767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9" rIns="91436" bIns="4571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22531" name="Текст 2"/>
          <p:cNvSpPr>
            <a:spLocks noGrp="1"/>
          </p:cNvSpPr>
          <p:nvPr>
            <p:ph type="body" idx="1"/>
          </p:nvPr>
        </p:nvSpPr>
        <p:spPr bwMode="auto">
          <a:xfrm>
            <a:off x="1117625" y="2434167"/>
            <a:ext cx="14020800" cy="5801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9" rIns="91436" bIns="457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117602" y="8475164"/>
            <a:ext cx="3657600" cy="486834"/>
          </a:xfrm>
          <a:prstGeom prst="rect">
            <a:avLst/>
          </a:prstGeom>
        </p:spPr>
        <p:txBody>
          <a:bodyPr vert="horz" lIns="91436" tIns="45719" rIns="91436" bIns="45719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72A7DBCD-ED65-4400-A310-4C924A085354}" type="datetime1">
              <a:rPr lang="ru-RU" smtClean="0"/>
              <a:pPr>
                <a:defRPr/>
              </a:pPr>
              <a:t>27.02.2023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5384825" y="8475164"/>
            <a:ext cx="5486400" cy="486834"/>
          </a:xfrm>
          <a:prstGeom prst="rect">
            <a:avLst/>
          </a:prstGeom>
        </p:spPr>
        <p:txBody>
          <a:bodyPr vert="horz" lIns="91436" tIns="45719" rIns="91436" bIns="45719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480806" y="8475164"/>
            <a:ext cx="4639735" cy="486834"/>
          </a:xfrm>
          <a:prstGeom prst="rect">
            <a:avLst/>
          </a:prstGeom>
        </p:spPr>
        <p:txBody>
          <a:bodyPr vert="horz" wrap="square" lIns="91436" tIns="45719" rIns="91436" bIns="45719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600" b="1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67B6575A-624C-422A-8D43-FC40E2331F4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72712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76" r:id="rId1"/>
    <p:sldLayoutId id="2147484977" r:id="rId2"/>
    <p:sldLayoutId id="2147484978" r:id="rId3"/>
    <p:sldLayoutId id="2147484979" r:id="rId4"/>
    <p:sldLayoutId id="2147484980" r:id="rId5"/>
    <p:sldLayoutId id="2147484981" r:id="rId6"/>
    <p:sldLayoutId id="2147484982" r:id="rId7"/>
    <p:sldLayoutId id="2147484983" r:id="rId8"/>
    <p:sldLayoutId id="2147484984" r:id="rId9"/>
    <p:sldLayoutId id="2147484985" r:id="rId10"/>
    <p:sldLayoutId id="2147484986" r:id="rId11"/>
    <p:sldLayoutId id="2147484987" r:id="rId12"/>
  </p:sldLayoutIdLst>
  <p:transition spd="med">
    <p:fade/>
  </p:transition>
  <p:hf hdr="0" ftr="0" dt="0"/>
  <p:txStyles>
    <p:titleStyle>
      <a:lvl1pPr algn="l" defTabSz="91221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91221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defTabSz="91221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defTabSz="91221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defTabSz="91221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609559" algn="l" defTabSz="91221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1219111" algn="l" defTabSz="91221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828668" algn="l" defTabSz="91221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2438224" algn="l" defTabSz="91221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6468" indent="-226468" algn="l" defTabSz="912218" rtl="0" eaLnBrk="0" fontAlgn="base" hangingPunct="0">
        <a:lnSpc>
          <a:spcPct val="90000"/>
        </a:lnSpc>
        <a:spcBef>
          <a:spcPts val="1001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3636" indent="-226468" algn="l" defTabSz="912218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140802" indent="-226468" algn="l" defTabSz="912218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971" indent="-226468" algn="l" defTabSz="912218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139" indent="-226468" algn="l" defTabSz="912218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56" indent="-228578" algn="l" defTabSz="91431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13" indent="-228578" algn="l" defTabSz="91431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70" indent="-228578" algn="l" defTabSz="91431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25" indent="-228578" algn="l" defTabSz="91431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7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10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7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26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7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32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9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46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 bwMode="auto">
          <a:xfrm>
            <a:off x="812813" y="366184"/>
            <a:ext cx="14630402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1" rIns="91440" bIns="4572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23555" name="Текст 2"/>
          <p:cNvSpPr>
            <a:spLocks noGrp="1"/>
          </p:cNvSpPr>
          <p:nvPr>
            <p:ph type="body" idx="1"/>
          </p:nvPr>
        </p:nvSpPr>
        <p:spPr bwMode="auto">
          <a:xfrm>
            <a:off x="812813" y="2133609"/>
            <a:ext cx="14630402" cy="6034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12826" y="8475165"/>
            <a:ext cx="3793067" cy="486833"/>
          </a:xfrm>
          <a:prstGeom prst="rect">
            <a:avLst/>
          </a:prstGeom>
        </p:spPr>
        <p:txBody>
          <a:bodyPr vert="horz" lIns="91440" tIns="45721" rIns="91440" bIns="45721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6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BB218ED-39C6-4F29-956A-4F34BD70CD28}" type="datetime1">
              <a:rPr lang="ru-RU" smtClean="0"/>
              <a:pPr>
                <a:defRPr/>
              </a:pPr>
              <a:t>27.02.2023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5554160" y="8475165"/>
            <a:ext cx="5147733" cy="486833"/>
          </a:xfrm>
          <a:prstGeom prst="rect">
            <a:avLst/>
          </a:prstGeom>
        </p:spPr>
        <p:txBody>
          <a:bodyPr vert="horz" lIns="91440" tIns="45721" rIns="91440" bIns="45721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6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650159" y="8475165"/>
            <a:ext cx="3793067" cy="486833"/>
          </a:xfrm>
          <a:prstGeom prst="rect">
            <a:avLst/>
          </a:prstGeom>
        </p:spPr>
        <p:txBody>
          <a:bodyPr vert="horz" wrap="square" lIns="91440" tIns="45721" rIns="91440" bIns="45721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600" smtClean="0">
                <a:solidFill>
                  <a:srgbClr val="898989"/>
                </a:solidFill>
                <a:cs typeface="Arial" charset="0"/>
              </a:defRPr>
            </a:lvl1pPr>
          </a:lstStyle>
          <a:p>
            <a:pPr>
              <a:defRPr/>
            </a:pPr>
            <a:fld id="{33A95CC5-1B03-4111-9557-9CC9737B16A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52" r:id="rId1"/>
    <p:sldLayoutId id="2147484253" r:id="rId2"/>
    <p:sldLayoutId id="2147484254" r:id="rId3"/>
    <p:sldLayoutId id="2147484255" r:id="rId4"/>
    <p:sldLayoutId id="2147484256" r:id="rId5"/>
    <p:sldLayoutId id="2147484257" r:id="rId6"/>
    <p:sldLayoutId id="2147484258" r:id="rId7"/>
    <p:sldLayoutId id="2147484259" r:id="rId8"/>
    <p:sldLayoutId id="2147484260" r:id="rId9"/>
    <p:sldLayoutId id="2147484261" r:id="rId10"/>
    <p:sldLayoutId id="2147484262" r:id="rId11"/>
    <p:sldLayoutId id="2147484275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5pPr>
      <a:lvl6pPr marL="609585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6pPr>
      <a:lvl7pPr marL="1219165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7pPr>
      <a:lvl8pPr marL="1828749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8pPr>
      <a:lvl9pPr marL="2438331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9pPr>
    </p:titleStyle>
    <p:bodyStyle>
      <a:lvl1pPr marL="457187" indent="-457187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574" indent="-38099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57" indent="-30479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39" indent="-30479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23" indent="-30479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06" indent="-304792" algn="l" defTabSz="1219165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290" indent="-304792" algn="l" defTabSz="1219165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72" indent="-304792" algn="l" defTabSz="1219165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55" indent="-304792" algn="l" defTabSz="1219165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191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65" algn="l" defTabSz="12191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49" algn="l" defTabSz="12191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1" algn="l" defTabSz="12191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14" algn="l" defTabSz="12191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0" algn="l" defTabSz="12191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81" algn="l" defTabSz="12191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63" algn="l" defTabSz="12191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 bwMode="auto">
          <a:xfrm>
            <a:off x="1117625" y="486843"/>
            <a:ext cx="14020800" cy="1767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9" rIns="91436" bIns="4571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22531" name="Текст 2"/>
          <p:cNvSpPr>
            <a:spLocks noGrp="1"/>
          </p:cNvSpPr>
          <p:nvPr>
            <p:ph type="body" idx="1"/>
          </p:nvPr>
        </p:nvSpPr>
        <p:spPr bwMode="auto">
          <a:xfrm>
            <a:off x="1117625" y="2434167"/>
            <a:ext cx="14020800" cy="5801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9" rIns="91436" bIns="457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117602" y="8475164"/>
            <a:ext cx="3657600" cy="486834"/>
          </a:xfrm>
          <a:prstGeom prst="rect">
            <a:avLst/>
          </a:prstGeom>
        </p:spPr>
        <p:txBody>
          <a:bodyPr vert="horz" lIns="91436" tIns="45719" rIns="91436" bIns="45719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608E335C-2C0F-44F5-BC6F-14C9832D1333}" type="datetime1">
              <a:rPr lang="ru-RU" smtClean="0"/>
              <a:pPr>
                <a:defRPr/>
              </a:pPr>
              <a:t>27.02.2023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5384825" y="8475164"/>
            <a:ext cx="5486400" cy="486834"/>
          </a:xfrm>
          <a:prstGeom prst="rect">
            <a:avLst/>
          </a:prstGeom>
        </p:spPr>
        <p:txBody>
          <a:bodyPr vert="horz" lIns="91436" tIns="45719" rIns="91436" bIns="45719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480806" y="8475164"/>
            <a:ext cx="4639735" cy="486834"/>
          </a:xfrm>
          <a:prstGeom prst="rect">
            <a:avLst/>
          </a:prstGeom>
        </p:spPr>
        <p:txBody>
          <a:bodyPr vert="horz" wrap="square" lIns="91436" tIns="45719" rIns="91436" bIns="45719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600" b="1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67B6575A-624C-422A-8D43-FC40E2331F4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10335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89" r:id="rId1"/>
    <p:sldLayoutId id="2147484990" r:id="rId2"/>
    <p:sldLayoutId id="2147484991" r:id="rId3"/>
    <p:sldLayoutId id="2147484992" r:id="rId4"/>
    <p:sldLayoutId id="2147484993" r:id="rId5"/>
    <p:sldLayoutId id="2147484994" r:id="rId6"/>
    <p:sldLayoutId id="2147484995" r:id="rId7"/>
    <p:sldLayoutId id="2147484996" r:id="rId8"/>
    <p:sldLayoutId id="2147484997" r:id="rId9"/>
    <p:sldLayoutId id="2147484998" r:id="rId10"/>
    <p:sldLayoutId id="2147484999" r:id="rId11"/>
    <p:sldLayoutId id="2147485000" r:id="rId12"/>
  </p:sldLayoutIdLst>
  <p:transition spd="med">
    <p:fade/>
  </p:transition>
  <p:hf hdr="0" ftr="0" dt="0"/>
  <p:txStyles>
    <p:titleStyle>
      <a:lvl1pPr algn="l" defTabSz="91221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91221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defTabSz="91221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defTabSz="91221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defTabSz="91221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609559" algn="l" defTabSz="91221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1219111" algn="l" defTabSz="91221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828668" algn="l" defTabSz="91221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2438224" algn="l" defTabSz="91221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6468" indent="-226468" algn="l" defTabSz="912218" rtl="0" eaLnBrk="0" fontAlgn="base" hangingPunct="0">
        <a:lnSpc>
          <a:spcPct val="90000"/>
        </a:lnSpc>
        <a:spcBef>
          <a:spcPts val="1001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3636" indent="-226468" algn="l" defTabSz="912218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140802" indent="-226468" algn="l" defTabSz="912218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971" indent="-226468" algn="l" defTabSz="912218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139" indent="-226468" algn="l" defTabSz="912218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56" indent="-228578" algn="l" defTabSz="91431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13" indent="-228578" algn="l" defTabSz="91431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70" indent="-228578" algn="l" defTabSz="91431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25" indent="-228578" algn="l" defTabSz="91431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7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10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7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26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7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32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9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46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 bwMode="auto">
          <a:xfrm>
            <a:off x="1117624" y="486842"/>
            <a:ext cx="14020800" cy="1767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1" rIns="91440" bIns="4572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22531" name="Текст 2"/>
          <p:cNvSpPr>
            <a:spLocks noGrp="1"/>
          </p:cNvSpPr>
          <p:nvPr>
            <p:ph type="body" idx="1"/>
          </p:nvPr>
        </p:nvSpPr>
        <p:spPr bwMode="auto">
          <a:xfrm>
            <a:off x="1117624" y="2434167"/>
            <a:ext cx="14020800" cy="5801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117602" y="8475165"/>
            <a:ext cx="3657600" cy="486833"/>
          </a:xfrm>
          <a:prstGeom prst="rect">
            <a:avLst/>
          </a:prstGeom>
        </p:spPr>
        <p:txBody>
          <a:bodyPr vert="horz" lIns="91440" tIns="45721" rIns="91440" bIns="45721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AF822124-DCC2-4CD2-89CE-35B584A6EE43}" type="datetime1">
              <a:rPr lang="ru-RU" smtClean="0"/>
              <a:pPr>
                <a:defRPr/>
              </a:pPr>
              <a:t>27.02.2023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5384824" y="8475165"/>
            <a:ext cx="5486400" cy="486833"/>
          </a:xfrm>
          <a:prstGeom prst="rect">
            <a:avLst/>
          </a:prstGeom>
        </p:spPr>
        <p:txBody>
          <a:bodyPr vert="horz" lIns="91440" tIns="45721" rIns="91440" bIns="45721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3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480805" y="8475165"/>
            <a:ext cx="4639735" cy="486833"/>
          </a:xfrm>
          <a:prstGeom prst="rect">
            <a:avLst/>
          </a:prstGeom>
        </p:spPr>
        <p:txBody>
          <a:bodyPr vert="horz" wrap="square" lIns="91440" tIns="45721" rIns="91440" bIns="45721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600" b="1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67B6575A-624C-422A-8D43-FC40E2331F4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75728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15" r:id="rId1"/>
    <p:sldLayoutId id="2147485016" r:id="rId2"/>
    <p:sldLayoutId id="2147485017" r:id="rId3"/>
    <p:sldLayoutId id="2147485018" r:id="rId4"/>
    <p:sldLayoutId id="2147485019" r:id="rId5"/>
    <p:sldLayoutId id="2147485020" r:id="rId6"/>
    <p:sldLayoutId id="2147485021" r:id="rId7"/>
    <p:sldLayoutId id="2147485022" r:id="rId8"/>
    <p:sldLayoutId id="2147485023" r:id="rId9"/>
    <p:sldLayoutId id="2147485024" r:id="rId10"/>
    <p:sldLayoutId id="2147485025" r:id="rId11"/>
    <p:sldLayoutId id="2147485026" r:id="rId12"/>
  </p:sldLayoutIdLst>
  <p:transition spd="med">
    <p:fade/>
  </p:transition>
  <p:hf hdr="0" ftr="0" dt="0"/>
  <p:txStyles>
    <p:titleStyle>
      <a:lvl1pPr algn="l" defTabSz="91225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91225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defTabSz="91225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defTabSz="91225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defTabSz="91225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609585" algn="l" defTabSz="91225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1219165" algn="l" defTabSz="91225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828749" algn="l" defTabSz="91225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2438331" algn="l" defTabSz="91225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6478" indent="-226478" algn="l" defTabSz="912258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83666" indent="-226478" algn="l" defTabSz="912258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0851" indent="-226478" algn="l" defTabSz="912258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040" indent="-226478" algn="l" defTabSz="912258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228" indent="-226478" algn="l" defTabSz="912258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66" indent="-228589" algn="l" defTabSz="91435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43" indent="-228589" algn="l" defTabSz="91435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19" indent="-228589" algn="l" defTabSz="91435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95" indent="-228589" algn="l" defTabSz="91435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0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27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5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77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53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30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07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 bwMode="auto">
          <a:xfrm>
            <a:off x="1117625" y="486843"/>
            <a:ext cx="14020800" cy="1767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9" rIns="91436" bIns="4571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22531" name="Текст 2"/>
          <p:cNvSpPr>
            <a:spLocks noGrp="1"/>
          </p:cNvSpPr>
          <p:nvPr>
            <p:ph type="body" idx="1"/>
          </p:nvPr>
        </p:nvSpPr>
        <p:spPr bwMode="auto">
          <a:xfrm>
            <a:off x="1117625" y="2434167"/>
            <a:ext cx="14020800" cy="5801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9" rIns="91436" bIns="457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117602" y="8475164"/>
            <a:ext cx="3657600" cy="486834"/>
          </a:xfrm>
          <a:prstGeom prst="rect">
            <a:avLst/>
          </a:prstGeom>
        </p:spPr>
        <p:txBody>
          <a:bodyPr vert="horz" lIns="91436" tIns="45719" rIns="91436" bIns="45719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AF822124-DCC2-4CD2-89CE-35B584A6EE43}" type="datetime1">
              <a:rPr lang="ru-RU" smtClean="0"/>
              <a:pPr>
                <a:defRPr/>
              </a:pPr>
              <a:t>27.02.2023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5384825" y="8475164"/>
            <a:ext cx="5486400" cy="486834"/>
          </a:xfrm>
          <a:prstGeom prst="rect">
            <a:avLst/>
          </a:prstGeom>
        </p:spPr>
        <p:txBody>
          <a:bodyPr vert="horz" lIns="91436" tIns="45719" rIns="91436" bIns="45719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480806" y="8475164"/>
            <a:ext cx="4639735" cy="486834"/>
          </a:xfrm>
          <a:prstGeom prst="rect">
            <a:avLst/>
          </a:prstGeom>
        </p:spPr>
        <p:txBody>
          <a:bodyPr vert="horz" wrap="square" lIns="91436" tIns="45719" rIns="91436" bIns="45719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600" b="1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67B6575A-624C-422A-8D43-FC40E2331F4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96729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67" r:id="rId1"/>
    <p:sldLayoutId id="2147485068" r:id="rId2"/>
    <p:sldLayoutId id="2147485069" r:id="rId3"/>
    <p:sldLayoutId id="2147485070" r:id="rId4"/>
    <p:sldLayoutId id="2147485071" r:id="rId5"/>
    <p:sldLayoutId id="2147485072" r:id="rId6"/>
    <p:sldLayoutId id="2147485073" r:id="rId7"/>
    <p:sldLayoutId id="2147485074" r:id="rId8"/>
    <p:sldLayoutId id="2147485075" r:id="rId9"/>
    <p:sldLayoutId id="2147485076" r:id="rId10"/>
    <p:sldLayoutId id="2147485077" r:id="rId11"/>
    <p:sldLayoutId id="2147485078" r:id="rId12"/>
  </p:sldLayoutIdLst>
  <p:transition spd="med">
    <p:fade/>
  </p:transition>
  <p:hf hdr="0" ftr="0" dt="0"/>
  <p:txStyles>
    <p:titleStyle>
      <a:lvl1pPr algn="l" defTabSz="91221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91221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defTabSz="91221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defTabSz="91221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defTabSz="91221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609559" algn="l" defTabSz="91221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1219111" algn="l" defTabSz="91221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828668" algn="l" defTabSz="91221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2438224" algn="l" defTabSz="91221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6468" indent="-226468" algn="l" defTabSz="912218" rtl="0" eaLnBrk="0" fontAlgn="base" hangingPunct="0">
        <a:lnSpc>
          <a:spcPct val="90000"/>
        </a:lnSpc>
        <a:spcBef>
          <a:spcPts val="1001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3636" indent="-226468" algn="l" defTabSz="912218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140802" indent="-226468" algn="l" defTabSz="912218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971" indent="-226468" algn="l" defTabSz="912218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139" indent="-226468" algn="l" defTabSz="912218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56" indent="-228578" algn="l" defTabSz="91431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13" indent="-228578" algn="l" defTabSz="91431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70" indent="-228578" algn="l" defTabSz="91431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25" indent="-228578" algn="l" defTabSz="91431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7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10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7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26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7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32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9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46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 bwMode="auto">
          <a:xfrm>
            <a:off x="1117622" y="486841"/>
            <a:ext cx="14020800" cy="1767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1" rIns="91440" bIns="4572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22531" name="Текст 2"/>
          <p:cNvSpPr>
            <a:spLocks noGrp="1"/>
          </p:cNvSpPr>
          <p:nvPr>
            <p:ph type="body" idx="1"/>
          </p:nvPr>
        </p:nvSpPr>
        <p:spPr bwMode="auto">
          <a:xfrm>
            <a:off x="1117622" y="2434167"/>
            <a:ext cx="14020800" cy="5801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117602" y="8475161"/>
            <a:ext cx="3657600" cy="486833"/>
          </a:xfrm>
          <a:prstGeom prst="rect">
            <a:avLst/>
          </a:prstGeom>
        </p:spPr>
        <p:txBody>
          <a:bodyPr vert="horz" lIns="91440" tIns="45721" rIns="91440" bIns="45721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B7457171-E231-432F-ACCC-63ECCAD47E49}" type="datetime1">
              <a:rPr lang="ru-RU" smtClean="0"/>
              <a:pPr>
                <a:defRPr/>
              </a:pPr>
              <a:t>27.02.2023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5384822" y="8475161"/>
            <a:ext cx="5486400" cy="486833"/>
          </a:xfrm>
          <a:prstGeom prst="rect">
            <a:avLst/>
          </a:prstGeom>
        </p:spPr>
        <p:txBody>
          <a:bodyPr vert="horz" lIns="91440" tIns="45721" rIns="91440" bIns="45721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3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480803" y="8475161"/>
            <a:ext cx="4639735" cy="486833"/>
          </a:xfrm>
          <a:prstGeom prst="rect">
            <a:avLst/>
          </a:prstGeom>
        </p:spPr>
        <p:txBody>
          <a:bodyPr vert="horz" wrap="square" lIns="91440" tIns="45721" rIns="91440" bIns="45721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600" b="1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67B6575A-624C-422A-8D43-FC40E2331F4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14575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06" r:id="rId1"/>
    <p:sldLayoutId id="2147485107" r:id="rId2"/>
    <p:sldLayoutId id="2147485108" r:id="rId3"/>
    <p:sldLayoutId id="2147485109" r:id="rId4"/>
    <p:sldLayoutId id="2147485110" r:id="rId5"/>
    <p:sldLayoutId id="2147485111" r:id="rId6"/>
    <p:sldLayoutId id="2147485112" r:id="rId7"/>
    <p:sldLayoutId id="2147485113" r:id="rId8"/>
    <p:sldLayoutId id="2147485114" r:id="rId9"/>
    <p:sldLayoutId id="2147485115" r:id="rId10"/>
    <p:sldLayoutId id="2147485116" r:id="rId11"/>
    <p:sldLayoutId id="2147485117" r:id="rId12"/>
  </p:sldLayoutIdLst>
  <p:transition spd="med">
    <p:fade/>
  </p:transition>
  <p:hf hdr="0" ftr="0" dt="0"/>
  <p:txStyles>
    <p:titleStyle>
      <a:lvl1pPr algn="l" defTabSz="91225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91225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defTabSz="91225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defTabSz="91225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defTabSz="91225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609585" algn="l" defTabSz="91225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1219167" algn="l" defTabSz="91225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828751" algn="l" defTabSz="91225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2438334" algn="l" defTabSz="91225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6478" indent="-226478" algn="l" defTabSz="912258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83666" indent="-226478" algn="l" defTabSz="912258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0853" indent="-226478" algn="l" defTabSz="912258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041" indent="-226478" algn="l" defTabSz="912258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230" indent="-226478" algn="l" defTabSz="912258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69" indent="-228589" algn="l" defTabSz="91435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46" indent="-228589" algn="l" defTabSz="91435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2" indent="-228589" algn="l" defTabSz="91435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98" indent="-228589" algn="l" defTabSz="91435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51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1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1" algn="l" defTabSz="914351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29" algn="l" defTabSz="914351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6" algn="l" defTabSz="914351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0" algn="l" defTabSz="914351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56" algn="l" defTabSz="914351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33" algn="l" defTabSz="914351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1" algn="l" defTabSz="914351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 bwMode="auto">
          <a:xfrm>
            <a:off x="1117622" y="486841"/>
            <a:ext cx="14020800" cy="1767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1" rIns="91440" bIns="4572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22531" name="Текст 2"/>
          <p:cNvSpPr>
            <a:spLocks noGrp="1"/>
          </p:cNvSpPr>
          <p:nvPr>
            <p:ph type="body" idx="1"/>
          </p:nvPr>
        </p:nvSpPr>
        <p:spPr bwMode="auto">
          <a:xfrm>
            <a:off x="1117622" y="2434167"/>
            <a:ext cx="14020800" cy="5801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117602" y="8475161"/>
            <a:ext cx="3657600" cy="486833"/>
          </a:xfrm>
          <a:prstGeom prst="rect">
            <a:avLst/>
          </a:prstGeom>
        </p:spPr>
        <p:txBody>
          <a:bodyPr vert="horz" lIns="91440" tIns="45721" rIns="91440" bIns="45721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B7457171-E231-432F-ACCC-63ECCAD47E49}" type="datetime1">
              <a:rPr lang="ru-RU" smtClean="0"/>
              <a:pPr>
                <a:defRPr/>
              </a:pPr>
              <a:t>27.02.2023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5384822" y="8475161"/>
            <a:ext cx="5486400" cy="486833"/>
          </a:xfrm>
          <a:prstGeom prst="rect">
            <a:avLst/>
          </a:prstGeom>
        </p:spPr>
        <p:txBody>
          <a:bodyPr vert="horz" lIns="91440" tIns="45721" rIns="91440" bIns="45721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3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480803" y="8475161"/>
            <a:ext cx="4639735" cy="486833"/>
          </a:xfrm>
          <a:prstGeom prst="rect">
            <a:avLst/>
          </a:prstGeom>
        </p:spPr>
        <p:txBody>
          <a:bodyPr vert="horz" wrap="square" lIns="91440" tIns="45721" rIns="91440" bIns="45721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600" b="1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67B6575A-624C-422A-8D43-FC40E2331F4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69447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97" r:id="rId1"/>
    <p:sldLayoutId id="2147485198" r:id="rId2"/>
    <p:sldLayoutId id="2147485199" r:id="rId3"/>
    <p:sldLayoutId id="2147485200" r:id="rId4"/>
    <p:sldLayoutId id="2147485201" r:id="rId5"/>
    <p:sldLayoutId id="2147485202" r:id="rId6"/>
    <p:sldLayoutId id="2147485203" r:id="rId7"/>
    <p:sldLayoutId id="2147485204" r:id="rId8"/>
    <p:sldLayoutId id="2147485205" r:id="rId9"/>
    <p:sldLayoutId id="2147485206" r:id="rId10"/>
    <p:sldLayoutId id="2147485207" r:id="rId11"/>
    <p:sldLayoutId id="2147485208" r:id="rId12"/>
  </p:sldLayoutIdLst>
  <p:transition spd="med">
    <p:fade/>
  </p:transition>
  <p:hf hdr="0" ftr="0" dt="0"/>
  <p:txStyles>
    <p:titleStyle>
      <a:lvl1pPr algn="l" defTabSz="91225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91225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defTabSz="91225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defTabSz="91225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defTabSz="91225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609585" algn="l" defTabSz="91225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1219167" algn="l" defTabSz="91225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828751" algn="l" defTabSz="91225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2438334" algn="l" defTabSz="91225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6478" indent="-226478" algn="l" defTabSz="912258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83666" indent="-226478" algn="l" defTabSz="912258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0853" indent="-226478" algn="l" defTabSz="912258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041" indent="-226478" algn="l" defTabSz="912258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230" indent="-226478" algn="l" defTabSz="912258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69" indent="-228589" algn="l" defTabSz="91435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46" indent="-228589" algn="l" defTabSz="91435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2" indent="-228589" algn="l" defTabSz="91435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98" indent="-228589" algn="l" defTabSz="91435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51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1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1" algn="l" defTabSz="914351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29" algn="l" defTabSz="914351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6" algn="l" defTabSz="914351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0" algn="l" defTabSz="914351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56" algn="l" defTabSz="914351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33" algn="l" defTabSz="914351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1" algn="l" defTabSz="914351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 bwMode="auto">
          <a:xfrm>
            <a:off x="1117624" y="486842"/>
            <a:ext cx="14020800" cy="1767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1" rIns="91440" bIns="4572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22531" name="Текст 2"/>
          <p:cNvSpPr>
            <a:spLocks noGrp="1"/>
          </p:cNvSpPr>
          <p:nvPr>
            <p:ph type="body" idx="1"/>
          </p:nvPr>
        </p:nvSpPr>
        <p:spPr bwMode="auto">
          <a:xfrm>
            <a:off x="1117624" y="2434167"/>
            <a:ext cx="14020800" cy="5801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117602" y="8475165"/>
            <a:ext cx="3657600" cy="486833"/>
          </a:xfrm>
          <a:prstGeom prst="rect">
            <a:avLst/>
          </a:prstGeom>
        </p:spPr>
        <p:txBody>
          <a:bodyPr vert="horz" lIns="91440" tIns="45721" rIns="91440" bIns="45721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A707F849-DE76-43B4-954D-C32FADD80D0D}" type="datetime1">
              <a:rPr lang="ru-RU" smtClean="0"/>
              <a:pPr>
                <a:defRPr/>
              </a:pPr>
              <a:t>27.02.2023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5384824" y="8475165"/>
            <a:ext cx="5486400" cy="486833"/>
          </a:xfrm>
          <a:prstGeom prst="rect">
            <a:avLst/>
          </a:prstGeom>
        </p:spPr>
        <p:txBody>
          <a:bodyPr vert="horz" lIns="91440" tIns="45721" rIns="91440" bIns="45721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3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480805" y="8475165"/>
            <a:ext cx="4639735" cy="486833"/>
          </a:xfrm>
          <a:prstGeom prst="rect">
            <a:avLst/>
          </a:prstGeom>
        </p:spPr>
        <p:txBody>
          <a:bodyPr vert="horz" wrap="square" lIns="91440" tIns="45721" rIns="91440" bIns="45721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600" b="1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67B6575A-624C-422A-8D43-FC40E2331F4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44120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10" r:id="rId1"/>
    <p:sldLayoutId id="2147485211" r:id="rId2"/>
    <p:sldLayoutId id="2147485212" r:id="rId3"/>
    <p:sldLayoutId id="2147485213" r:id="rId4"/>
    <p:sldLayoutId id="2147485214" r:id="rId5"/>
    <p:sldLayoutId id="2147485215" r:id="rId6"/>
    <p:sldLayoutId id="2147485216" r:id="rId7"/>
    <p:sldLayoutId id="2147485217" r:id="rId8"/>
    <p:sldLayoutId id="2147485218" r:id="rId9"/>
    <p:sldLayoutId id="2147485219" r:id="rId10"/>
    <p:sldLayoutId id="2147485220" r:id="rId11"/>
    <p:sldLayoutId id="2147485221" r:id="rId12"/>
  </p:sldLayoutIdLst>
  <p:transition spd="med">
    <p:fade/>
  </p:transition>
  <p:hf hdr="0" ftr="0" dt="0"/>
  <p:txStyles>
    <p:titleStyle>
      <a:lvl1pPr algn="l" defTabSz="91225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91225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defTabSz="91225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defTabSz="91225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defTabSz="91225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609585" algn="l" defTabSz="91225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1219165" algn="l" defTabSz="91225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828749" algn="l" defTabSz="91225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2438331" algn="l" defTabSz="91225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6478" indent="-226478" algn="l" defTabSz="912258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83666" indent="-226478" algn="l" defTabSz="912258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0851" indent="-226478" algn="l" defTabSz="912258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040" indent="-226478" algn="l" defTabSz="912258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228" indent="-226478" algn="l" defTabSz="912258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66" indent="-228589" algn="l" defTabSz="91435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43" indent="-228589" algn="l" defTabSz="91435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19" indent="-228589" algn="l" defTabSz="91435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95" indent="-228589" algn="l" defTabSz="91435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0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27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5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77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53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30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07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1083758" y="304800"/>
            <a:ext cx="14494933" cy="1320800"/>
          </a:xfrm>
          <a:prstGeom prst="rect">
            <a:avLst/>
          </a:prstGeom>
        </p:spPr>
        <p:txBody>
          <a:bodyPr vert="horz" lIns="145143" tIns="72571" rIns="145143" bIns="72571"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1089178" y="2133600"/>
            <a:ext cx="14494933" cy="6035040"/>
          </a:xfrm>
          <a:prstGeom prst="rect">
            <a:avLst/>
          </a:prstGeom>
        </p:spPr>
        <p:txBody>
          <a:bodyPr vert="horz" lIns="145143" tIns="72571" rIns="145143" bIns="72571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10837335" y="8331229"/>
            <a:ext cx="4741333" cy="486833"/>
          </a:xfrm>
          <a:prstGeom prst="rect">
            <a:avLst/>
          </a:prstGeom>
        </p:spPr>
        <p:txBody>
          <a:bodyPr vert="horz" lIns="145143" tIns="72571" rIns="145143" bIns="72571" anchor="ctr" anchorCtr="0"/>
          <a:lstStyle>
            <a:lvl1pPr algn="l" eaLnBrk="1" latinLnBrk="0" hangingPunct="1">
              <a:defRPr kumimoji="0" sz="2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EFEA7B08-950C-4919-BA60-B6A8EBBDA4F0}" type="datetime1">
              <a:rPr lang="ru-RU" smtClean="0">
                <a:solidFill>
                  <a:srgbClr val="444D26"/>
                </a:solidFill>
              </a:rPr>
              <a:pPr>
                <a:defRPr/>
              </a:pPr>
              <a:t>27.02.2023</a:t>
            </a:fld>
            <a:endParaRPr lang="ru-RU" dirty="0">
              <a:solidFill>
                <a:srgbClr val="444D26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083762" y="8330971"/>
            <a:ext cx="9637481" cy="486833"/>
          </a:xfrm>
          <a:prstGeom prst="rect">
            <a:avLst/>
          </a:prstGeom>
        </p:spPr>
        <p:txBody>
          <a:bodyPr vert="horz" lIns="145143" tIns="72571" rIns="145143" bIns="72571" anchor="ctr"/>
          <a:lstStyle>
            <a:lvl1pPr algn="r" eaLnBrk="1" latinLnBrk="0" hangingPunct="1">
              <a:defRPr kumimoji="0" sz="2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>
              <a:solidFill>
                <a:srgbClr val="444D26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23" y="1645920"/>
            <a:ext cx="16256000" cy="42672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45143" tIns="72571" rIns="145143" bIns="72571" anchor="ctr"/>
          <a:lstStyle/>
          <a:p>
            <a:pPr algn="ctr" eaLnBrk="1" hangingPunct="1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6" y="1706880"/>
            <a:ext cx="948267" cy="3048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45143" tIns="72571" rIns="145143" bIns="72571" anchor="ctr"/>
          <a:lstStyle/>
          <a:p>
            <a:pPr algn="ctr" eaLnBrk="1" hangingPunct="1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49885" y="1706880"/>
            <a:ext cx="15206133" cy="3048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45143" tIns="72571" rIns="145143" bIns="72571" anchor="ctr"/>
          <a:lstStyle/>
          <a:p>
            <a:pPr algn="ctr" eaLnBrk="1" hangingPunct="1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26" y="1696296"/>
            <a:ext cx="948267" cy="325968"/>
          </a:xfrm>
          <a:prstGeom prst="rect">
            <a:avLst/>
          </a:prstGeom>
        </p:spPr>
        <p:txBody>
          <a:bodyPr vert="horz" lIns="145143" tIns="72571" rIns="145143" bIns="72571" anchor="ctr" anchorCtr="0">
            <a:normAutofit/>
          </a:bodyPr>
          <a:lstStyle>
            <a:lvl1pPr algn="ctr" eaLnBrk="1" latinLnBrk="0" hangingPunct="1">
              <a:defRPr kumimoji="0" sz="22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67B6575A-624C-422A-8D43-FC40E2331F41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83462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23" r:id="rId1"/>
    <p:sldLayoutId id="2147485224" r:id="rId2"/>
    <p:sldLayoutId id="2147485225" r:id="rId3"/>
    <p:sldLayoutId id="2147485226" r:id="rId4"/>
    <p:sldLayoutId id="2147485227" r:id="rId5"/>
    <p:sldLayoutId id="2147485228" r:id="rId6"/>
    <p:sldLayoutId id="2147485229" r:id="rId7"/>
    <p:sldLayoutId id="2147485230" r:id="rId8"/>
    <p:sldLayoutId id="2147485231" r:id="rId9"/>
    <p:sldLayoutId id="2147485232" r:id="rId10"/>
    <p:sldLayoutId id="2147485233" r:id="rId11"/>
    <p:sldLayoutId id="2147486029" r:id="rId12"/>
  </p:sldLayoutIdLst>
  <p:transition spd="med">
    <p:fade/>
  </p:transition>
  <p:hf hdr="0" ftr="0" dt="0"/>
  <p:txStyles>
    <p:titleStyle>
      <a:lvl1pPr algn="l" rtl="0" eaLnBrk="1" latinLnBrk="0" hangingPunct="1">
        <a:spcBef>
          <a:spcPct val="0"/>
        </a:spcBef>
        <a:buNone/>
        <a:defRPr kumimoji="0" sz="7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507998" indent="-507998" algn="l" rtl="0" eaLnBrk="1" latinLnBrk="0" hangingPunct="1">
        <a:spcBef>
          <a:spcPts val="1111"/>
        </a:spcBef>
        <a:buClr>
          <a:schemeClr val="accent2"/>
        </a:buClr>
        <a:buSzPct val="60000"/>
        <a:buFont typeface="Wingdings"/>
        <a:buChar char=""/>
        <a:defRPr kumimoji="0" sz="4600" kern="1200">
          <a:solidFill>
            <a:schemeClr val="tx1"/>
          </a:solidFill>
          <a:latin typeface="+mn-lt"/>
          <a:ea typeface="+mn-ea"/>
          <a:cs typeface="+mn-cs"/>
        </a:defRPr>
      </a:lvl1pPr>
      <a:lvl2pPr marL="1015994" indent="-435428" algn="l" rtl="0" eaLnBrk="1" latinLnBrk="0" hangingPunct="1">
        <a:spcBef>
          <a:spcPts val="873"/>
        </a:spcBef>
        <a:buClr>
          <a:schemeClr val="accent1"/>
        </a:buClr>
        <a:buSzPct val="70000"/>
        <a:buFont typeface="Wingdings 2"/>
        <a:buChar char=""/>
        <a:defRPr kumimoji="0" sz="4100" kern="1200">
          <a:solidFill>
            <a:schemeClr val="tx1"/>
          </a:solidFill>
          <a:latin typeface="+mn-lt"/>
          <a:ea typeface="+mn-ea"/>
          <a:cs typeface="+mn-cs"/>
        </a:defRPr>
      </a:lvl2pPr>
      <a:lvl3pPr marL="1451422" indent="-362857" algn="l" rtl="0" eaLnBrk="1" latinLnBrk="0" hangingPunct="1">
        <a:spcBef>
          <a:spcPts val="794"/>
        </a:spcBef>
        <a:buClr>
          <a:schemeClr val="accent2"/>
        </a:buClr>
        <a:buSzPct val="75000"/>
        <a:buFont typeface="Wingdings"/>
        <a:buChar char=""/>
        <a:defRPr kumimoji="0" sz="3700" kern="1200">
          <a:solidFill>
            <a:schemeClr val="tx1"/>
          </a:solidFill>
          <a:latin typeface="+mn-lt"/>
          <a:ea typeface="+mn-ea"/>
          <a:cs typeface="+mn-cs"/>
        </a:defRPr>
      </a:lvl3pPr>
      <a:lvl4pPr marL="2177136" indent="-362857" algn="l" rtl="0" eaLnBrk="1" latinLnBrk="0" hangingPunct="1">
        <a:spcBef>
          <a:spcPts val="635"/>
        </a:spcBef>
        <a:buClr>
          <a:schemeClr val="accent3"/>
        </a:buClr>
        <a:buSzPct val="75000"/>
        <a:buFont typeface="Wingdings"/>
        <a:buChar char="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2902845" indent="-362857" algn="l" rtl="0" eaLnBrk="1" latinLnBrk="0" hangingPunct="1">
        <a:spcBef>
          <a:spcPts val="635"/>
        </a:spcBef>
        <a:buClr>
          <a:schemeClr val="accent4"/>
        </a:buClr>
        <a:buSzPct val="65000"/>
        <a:buFont typeface="Wingdings"/>
        <a:buChar char="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338273" indent="-362857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29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3773699" indent="-362857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29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4209128" indent="-362857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29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4644552" indent="-362857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29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72571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45142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217713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90284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362855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435426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507998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580568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 bwMode="auto">
          <a:xfrm>
            <a:off x="1117622" y="486841"/>
            <a:ext cx="14020800" cy="1767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1" rIns="91440" bIns="4572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22531" name="Текст 2"/>
          <p:cNvSpPr>
            <a:spLocks noGrp="1"/>
          </p:cNvSpPr>
          <p:nvPr>
            <p:ph type="body" idx="1"/>
          </p:nvPr>
        </p:nvSpPr>
        <p:spPr bwMode="auto">
          <a:xfrm>
            <a:off x="1117622" y="2434167"/>
            <a:ext cx="14020800" cy="5801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117602" y="8475161"/>
            <a:ext cx="3657600" cy="486833"/>
          </a:xfrm>
          <a:prstGeom prst="rect">
            <a:avLst/>
          </a:prstGeom>
        </p:spPr>
        <p:txBody>
          <a:bodyPr vert="horz" lIns="91440" tIns="45721" rIns="91440" bIns="45721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327647B4-6B27-4FC3-B234-CFFB7DCF4A28}" type="datetime1">
              <a:rPr lang="ru-RU" smtClean="0"/>
              <a:pPr>
                <a:defRPr/>
              </a:pPr>
              <a:t>27.02.2023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5384822" y="8475161"/>
            <a:ext cx="5486400" cy="486833"/>
          </a:xfrm>
          <a:prstGeom prst="rect">
            <a:avLst/>
          </a:prstGeom>
        </p:spPr>
        <p:txBody>
          <a:bodyPr vert="horz" lIns="91440" tIns="45721" rIns="91440" bIns="45721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3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480803" y="8475161"/>
            <a:ext cx="4639735" cy="486833"/>
          </a:xfrm>
          <a:prstGeom prst="rect">
            <a:avLst/>
          </a:prstGeom>
        </p:spPr>
        <p:txBody>
          <a:bodyPr vert="horz" wrap="square" lIns="91440" tIns="45721" rIns="91440" bIns="45721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600" b="1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67B6575A-624C-422A-8D43-FC40E2331F4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26395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87" r:id="rId1"/>
    <p:sldLayoutId id="2147485288" r:id="rId2"/>
    <p:sldLayoutId id="2147485289" r:id="rId3"/>
    <p:sldLayoutId id="2147485290" r:id="rId4"/>
    <p:sldLayoutId id="2147485291" r:id="rId5"/>
    <p:sldLayoutId id="2147485292" r:id="rId6"/>
    <p:sldLayoutId id="2147485293" r:id="rId7"/>
    <p:sldLayoutId id="2147485294" r:id="rId8"/>
    <p:sldLayoutId id="2147485295" r:id="rId9"/>
    <p:sldLayoutId id="2147485296" r:id="rId10"/>
    <p:sldLayoutId id="2147485297" r:id="rId11"/>
    <p:sldLayoutId id="2147485298" r:id="rId12"/>
    <p:sldLayoutId id="2147485299" r:id="rId13"/>
  </p:sldLayoutIdLst>
  <p:transition spd="med">
    <p:fade/>
  </p:transition>
  <p:hf hdr="0" ftr="0" dt="0"/>
  <p:txStyles>
    <p:titleStyle>
      <a:lvl1pPr algn="l" defTabSz="91225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91225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defTabSz="91225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defTabSz="91225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defTabSz="91225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609585" algn="l" defTabSz="91225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1219167" algn="l" defTabSz="91225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828751" algn="l" defTabSz="91225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2438334" algn="l" defTabSz="91225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6478" indent="-226478" algn="l" defTabSz="912258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83666" indent="-226478" algn="l" defTabSz="912258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0853" indent="-226478" algn="l" defTabSz="912258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041" indent="-226478" algn="l" defTabSz="912258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230" indent="-226478" algn="l" defTabSz="912258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69" indent="-228589" algn="l" defTabSz="91435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46" indent="-228589" algn="l" defTabSz="91435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2" indent="-228589" algn="l" defTabSz="91435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98" indent="-228589" algn="l" defTabSz="91435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51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1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1" algn="l" defTabSz="914351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29" algn="l" defTabSz="914351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6" algn="l" defTabSz="914351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0" algn="l" defTabSz="914351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56" algn="l" defTabSz="914351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33" algn="l" defTabSz="914351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1" algn="l" defTabSz="914351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 bwMode="auto">
          <a:xfrm>
            <a:off x="1117622" y="486841"/>
            <a:ext cx="14020800" cy="1767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1" rIns="91440" bIns="4572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22531" name="Текст 2"/>
          <p:cNvSpPr>
            <a:spLocks noGrp="1"/>
          </p:cNvSpPr>
          <p:nvPr>
            <p:ph type="body" idx="1"/>
          </p:nvPr>
        </p:nvSpPr>
        <p:spPr bwMode="auto">
          <a:xfrm>
            <a:off x="1117622" y="2434167"/>
            <a:ext cx="14020800" cy="5801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117602" y="8475161"/>
            <a:ext cx="3657600" cy="486833"/>
          </a:xfrm>
          <a:prstGeom prst="rect">
            <a:avLst/>
          </a:prstGeom>
        </p:spPr>
        <p:txBody>
          <a:bodyPr vert="horz" lIns="91440" tIns="45721" rIns="91440" bIns="45721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B7457171-E231-432F-ACCC-63ECCAD47E49}" type="datetime1">
              <a:rPr lang="ru-RU" smtClean="0"/>
              <a:pPr>
                <a:defRPr/>
              </a:pPr>
              <a:t>27.02.2023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5384822" y="8475161"/>
            <a:ext cx="5486400" cy="486833"/>
          </a:xfrm>
          <a:prstGeom prst="rect">
            <a:avLst/>
          </a:prstGeom>
        </p:spPr>
        <p:txBody>
          <a:bodyPr vert="horz" lIns="91440" tIns="45721" rIns="91440" bIns="45721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3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480803" y="8475161"/>
            <a:ext cx="4639735" cy="486833"/>
          </a:xfrm>
          <a:prstGeom prst="rect">
            <a:avLst/>
          </a:prstGeom>
        </p:spPr>
        <p:txBody>
          <a:bodyPr vert="horz" wrap="square" lIns="91440" tIns="45721" rIns="91440" bIns="45721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600" b="1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67B6575A-624C-422A-8D43-FC40E2331F4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09792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653" r:id="rId1"/>
    <p:sldLayoutId id="2147485654" r:id="rId2"/>
    <p:sldLayoutId id="2147485655" r:id="rId3"/>
    <p:sldLayoutId id="2147485656" r:id="rId4"/>
    <p:sldLayoutId id="2147485657" r:id="rId5"/>
    <p:sldLayoutId id="2147485658" r:id="rId6"/>
    <p:sldLayoutId id="2147485659" r:id="rId7"/>
    <p:sldLayoutId id="2147485660" r:id="rId8"/>
    <p:sldLayoutId id="2147485661" r:id="rId9"/>
    <p:sldLayoutId id="2147485662" r:id="rId10"/>
    <p:sldLayoutId id="2147485663" r:id="rId11"/>
    <p:sldLayoutId id="2147485664" r:id="rId12"/>
  </p:sldLayoutIdLst>
  <p:transition spd="med">
    <p:fade/>
  </p:transition>
  <p:hf hdr="0" ftr="0" dt="0"/>
  <p:txStyles>
    <p:titleStyle>
      <a:lvl1pPr algn="l" defTabSz="91225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91225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defTabSz="91225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defTabSz="91225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defTabSz="91225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609585" algn="l" defTabSz="91225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1219167" algn="l" defTabSz="91225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828751" algn="l" defTabSz="91225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2438334" algn="l" defTabSz="91225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6478" indent="-226478" algn="l" defTabSz="912258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83666" indent="-226478" algn="l" defTabSz="912258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0853" indent="-226478" algn="l" defTabSz="912258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041" indent="-226478" algn="l" defTabSz="912258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230" indent="-226478" algn="l" defTabSz="912258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69" indent="-228589" algn="l" defTabSz="91435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46" indent="-228589" algn="l" defTabSz="91435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2" indent="-228589" algn="l" defTabSz="91435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98" indent="-228589" algn="l" defTabSz="91435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51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1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1" algn="l" defTabSz="914351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29" algn="l" defTabSz="914351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6" algn="l" defTabSz="914351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0" algn="l" defTabSz="914351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56" algn="l" defTabSz="914351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33" algn="l" defTabSz="914351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1" algn="l" defTabSz="914351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 bwMode="auto">
          <a:xfrm>
            <a:off x="1117624" y="486842"/>
            <a:ext cx="14020800" cy="1767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1" rIns="91440" bIns="4572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22531" name="Текст 2"/>
          <p:cNvSpPr>
            <a:spLocks noGrp="1"/>
          </p:cNvSpPr>
          <p:nvPr>
            <p:ph type="body" idx="1"/>
          </p:nvPr>
        </p:nvSpPr>
        <p:spPr bwMode="auto">
          <a:xfrm>
            <a:off x="1117624" y="2434167"/>
            <a:ext cx="14020800" cy="5801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117602" y="8475165"/>
            <a:ext cx="3657600" cy="486833"/>
          </a:xfrm>
          <a:prstGeom prst="rect">
            <a:avLst/>
          </a:prstGeom>
        </p:spPr>
        <p:txBody>
          <a:bodyPr vert="horz" lIns="91440" tIns="45721" rIns="91440" bIns="45721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A707F849-DE76-43B4-954D-C32FADD80D0D}" type="datetime1">
              <a:rPr lang="ru-RU" smtClean="0"/>
              <a:pPr>
                <a:defRPr/>
              </a:pPr>
              <a:t>27.02.2023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5384824" y="8475165"/>
            <a:ext cx="5486400" cy="486833"/>
          </a:xfrm>
          <a:prstGeom prst="rect">
            <a:avLst/>
          </a:prstGeom>
        </p:spPr>
        <p:txBody>
          <a:bodyPr vert="horz" lIns="91440" tIns="45721" rIns="91440" bIns="45721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3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480805" y="8475165"/>
            <a:ext cx="4639735" cy="486833"/>
          </a:xfrm>
          <a:prstGeom prst="rect">
            <a:avLst/>
          </a:prstGeom>
        </p:spPr>
        <p:txBody>
          <a:bodyPr vert="horz" wrap="square" lIns="91440" tIns="45721" rIns="91440" bIns="45721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600" b="1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67B6575A-624C-422A-8D43-FC40E2331F4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75196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692" r:id="rId1"/>
    <p:sldLayoutId id="2147485693" r:id="rId2"/>
    <p:sldLayoutId id="2147485694" r:id="rId3"/>
    <p:sldLayoutId id="2147485695" r:id="rId4"/>
    <p:sldLayoutId id="2147485696" r:id="rId5"/>
    <p:sldLayoutId id="2147485697" r:id="rId6"/>
    <p:sldLayoutId id="2147485698" r:id="rId7"/>
    <p:sldLayoutId id="2147485699" r:id="rId8"/>
    <p:sldLayoutId id="2147485700" r:id="rId9"/>
    <p:sldLayoutId id="2147485701" r:id="rId10"/>
    <p:sldLayoutId id="2147485702" r:id="rId11"/>
    <p:sldLayoutId id="2147485703" r:id="rId12"/>
  </p:sldLayoutIdLst>
  <p:transition spd="med">
    <p:fade/>
  </p:transition>
  <p:hf hdr="0" ftr="0" dt="0"/>
  <p:txStyles>
    <p:titleStyle>
      <a:lvl1pPr algn="l" defTabSz="91225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91225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defTabSz="91225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defTabSz="91225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defTabSz="91225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609585" algn="l" defTabSz="91225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1219165" algn="l" defTabSz="91225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828749" algn="l" defTabSz="91225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2438331" algn="l" defTabSz="91225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6478" indent="-226478" algn="l" defTabSz="912258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83666" indent="-226478" algn="l" defTabSz="912258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0851" indent="-226478" algn="l" defTabSz="912258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040" indent="-226478" algn="l" defTabSz="912258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228" indent="-226478" algn="l" defTabSz="912258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66" indent="-228589" algn="l" defTabSz="91435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43" indent="-228589" algn="l" defTabSz="91435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19" indent="-228589" algn="l" defTabSz="91435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95" indent="-228589" algn="l" defTabSz="91435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0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27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5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77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53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30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07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 bwMode="auto">
          <a:xfrm>
            <a:off x="1117624" y="486842"/>
            <a:ext cx="14020800" cy="1767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1" rIns="91440" bIns="4572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24579" name="Текст 2"/>
          <p:cNvSpPr>
            <a:spLocks noGrp="1"/>
          </p:cNvSpPr>
          <p:nvPr>
            <p:ph type="body" idx="1"/>
          </p:nvPr>
        </p:nvSpPr>
        <p:spPr bwMode="auto">
          <a:xfrm>
            <a:off x="1117624" y="2434167"/>
            <a:ext cx="14020800" cy="5801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117602" y="8475165"/>
            <a:ext cx="3657600" cy="486833"/>
          </a:xfrm>
          <a:prstGeom prst="rect">
            <a:avLst/>
          </a:prstGeom>
        </p:spPr>
        <p:txBody>
          <a:bodyPr vert="horz" lIns="91440" tIns="45721" rIns="91440" bIns="45721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5E116998-0D37-4856-9214-2DBDCEE525DE}" type="datetime1">
              <a:rPr lang="ru-RU" smtClean="0"/>
              <a:pPr>
                <a:defRPr/>
              </a:pPr>
              <a:t>27.02.2023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5384824" y="8475165"/>
            <a:ext cx="5486400" cy="486833"/>
          </a:xfrm>
          <a:prstGeom prst="rect">
            <a:avLst/>
          </a:prstGeom>
        </p:spPr>
        <p:txBody>
          <a:bodyPr vert="horz" lIns="91440" tIns="45721" rIns="91440" bIns="45721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3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480805" y="8475165"/>
            <a:ext cx="4639735" cy="486833"/>
          </a:xfrm>
          <a:prstGeom prst="rect">
            <a:avLst/>
          </a:prstGeom>
        </p:spPr>
        <p:txBody>
          <a:bodyPr vert="horz" wrap="square" lIns="91440" tIns="45721" rIns="91440" bIns="45721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600" b="1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9BD53314-FFFF-42BD-A217-EE7B7323C2A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76" r:id="rId1"/>
    <p:sldLayoutId id="2147484277" r:id="rId2"/>
    <p:sldLayoutId id="2147484278" r:id="rId3"/>
    <p:sldLayoutId id="2147484279" r:id="rId4"/>
    <p:sldLayoutId id="2147484280" r:id="rId5"/>
    <p:sldLayoutId id="2147484281" r:id="rId6"/>
    <p:sldLayoutId id="2147484282" r:id="rId7"/>
    <p:sldLayoutId id="2147484283" r:id="rId8"/>
    <p:sldLayoutId id="2147484284" r:id="rId9"/>
    <p:sldLayoutId id="2147484285" r:id="rId10"/>
    <p:sldLayoutId id="2147484286" r:id="rId11"/>
    <p:sldLayoutId id="2147484287" r:id="rId12"/>
  </p:sldLayoutIdLst>
  <p:transition spd="med">
    <p:fade/>
  </p:transition>
  <p:hf hdr="0" ftr="0" dt="0"/>
  <p:txStyles>
    <p:titleStyle>
      <a:lvl1pPr algn="l" defTabSz="91225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91225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defTabSz="91225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defTabSz="91225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defTabSz="91225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609585" algn="l" defTabSz="91225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1219165" algn="l" defTabSz="91225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828749" algn="l" defTabSz="91225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2438331" algn="l" defTabSz="91225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6478" indent="-226478" algn="l" defTabSz="912258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83666" indent="-226478" algn="l" defTabSz="912258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0851" indent="-226478" algn="l" defTabSz="912258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040" indent="-226478" algn="l" defTabSz="912258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228" indent="-226478" algn="l" defTabSz="912258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66" indent="-228589" algn="l" defTabSz="91435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43" indent="-228589" algn="l" defTabSz="91435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19" indent="-228589" algn="l" defTabSz="91435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95" indent="-228589" algn="l" defTabSz="91435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0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27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5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77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53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30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07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 bwMode="auto">
          <a:xfrm>
            <a:off x="1117625" y="486843"/>
            <a:ext cx="14020800" cy="1767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9" rIns="91436" bIns="4571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22531" name="Текст 2"/>
          <p:cNvSpPr>
            <a:spLocks noGrp="1"/>
          </p:cNvSpPr>
          <p:nvPr>
            <p:ph type="body" idx="1"/>
          </p:nvPr>
        </p:nvSpPr>
        <p:spPr bwMode="auto">
          <a:xfrm>
            <a:off x="1117625" y="2434167"/>
            <a:ext cx="14020800" cy="5801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9" rIns="91436" bIns="457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117602" y="8475164"/>
            <a:ext cx="3657600" cy="486834"/>
          </a:xfrm>
          <a:prstGeom prst="rect">
            <a:avLst/>
          </a:prstGeom>
        </p:spPr>
        <p:txBody>
          <a:bodyPr vert="horz" lIns="91436" tIns="45719" rIns="91436" bIns="45719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AF822124-DCC2-4CD2-89CE-35B584A6EE43}" type="datetime1">
              <a:rPr lang="ru-RU" smtClean="0"/>
              <a:pPr>
                <a:defRPr/>
              </a:pPr>
              <a:t>27.02.2023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5384825" y="8475164"/>
            <a:ext cx="5486400" cy="486834"/>
          </a:xfrm>
          <a:prstGeom prst="rect">
            <a:avLst/>
          </a:prstGeom>
        </p:spPr>
        <p:txBody>
          <a:bodyPr vert="horz" lIns="91436" tIns="45719" rIns="91436" bIns="45719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480806" y="8475164"/>
            <a:ext cx="4639735" cy="486834"/>
          </a:xfrm>
          <a:prstGeom prst="rect">
            <a:avLst/>
          </a:prstGeom>
        </p:spPr>
        <p:txBody>
          <a:bodyPr vert="horz" wrap="square" lIns="91436" tIns="45719" rIns="91436" bIns="45719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600" b="1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67B6575A-624C-422A-8D43-FC40E2331F4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57228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783" r:id="rId1"/>
    <p:sldLayoutId id="2147485784" r:id="rId2"/>
    <p:sldLayoutId id="2147485785" r:id="rId3"/>
    <p:sldLayoutId id="2147485786" r:id="rId4"/>
    <p:sldLayoutId id="2147485787" r:id="rId5"/>
    <p:sldLayoutId id="2147485788" r:id="rId6"/>
    <p:sldLayoutId id="2147485789" r:id="rId7"/>
    <p:sldLayoutId id="2147485790" r:id="rId8"/>
    <p:sldLayoutId id="2147485791" r:id="rId9"/>
    <p:sldLayoutId id="2147485792" r:id="rId10"/>
    <p:sldLayoutId id="2147485793" r:id="rId11"/>
    <p:sldLayoutId id="2147485794" r:id="rId12"/>
  </p:sldLayoutIdLst>
  <p:transition spd="med">
    <p:fade/>
  </p:transition>
  <p:hf hdr="0" ftr="0" dt="0"/>
  <p:txStyles>
    <p:titleStyle>
      <a:lvl1pPr algn="l" defTabSz="91221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91221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defTabSz="91221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defTabSz="91221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defTabSz="91221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609559" algn="l" defTabSz="91221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1219111" algn="l" defTabSz="91221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828668" algn="l" defTabSz="91221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2438224" algn="l" defTabSz="91221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6468" indent="-226468" algn="l" defTabSz="912218" rtl="0" eaLnBrk="0" fontAlgn="base" hangingPunct="0">
        <a:lnSpc>
          <a:spcPct val="90000"/>
        </a:lnSpc>
        <a:spcBef>
          <a:spcPts val="1001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3636" indent="-226468" algn="l" defTabSz="912218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140802" indent="-226468" algn="l" defTabSz="912218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971" indent="-226468" algn="l" defTabSz="912218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139" indent="-226468" algn="l" defTabSz="912218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56" indent="-228578" algn="l" defTabSz="91431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13" indent="-228578" algn="l" defTabSz="91431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70" indent="-228578" algn="l" defTabSz="91431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25" indent="-228578" algn="l" defTabSz="91431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7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10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7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26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7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32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9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46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 bwMode="auto">
          <a:xfrm>
            <a:off x="1117625" y="486843"/>
            <a:ext cx="14020800" cy="1767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9" rIns="91436" bIns="4571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22531" name="Текст 2"/>
          <p:cNvSpPr>
            <a:spLocks noGrp="1"/>
          </p:cNvSpPr>
          <p:nvPr>
            <p:ph type="body" idx="1"/>
          </p:nvPr>
        </p:nvSpPr>
        <p:spPr bwMode="auto">
          <a:xfrm>
            <a:off x="1117625" y="2434167"/>
            <a:ext cx="14020800" cy="5801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9" rIns="91436" bIns="457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117602" y="8475164"/>
            <a:ext cx="3657600" cy="486834"/>
          </a:xfrm>
          <a:prstGeom prst="rect">
            <a:avLst/>
          </a:prstGeom>
        </p:spPr>
        <p:txBody>
          <a:bodyPr vert="horz" lIns="91436" tIns="45719" rIns="91436" bIns="45719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72A7DBCD-ED65-4400-A310-4C924A085354}" type="datetime1">
              <a:rPr lang="ru-RU" smtClean="0"/>
              <a:pPr>
                <a:defRPr/>
              </a:pPr>
              <a:t>27.02.2023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5384825" y="8475164"/>
            <a:ext cx="5486400" cy="486834"/>
          </a:xfrm>
          <a:prstGeom prst="rect">
            <a:avLst/>
          </a:prstGeom>
        </p:spPr>
        <p:txBody>
          <a:bodyPr vert="horz" lIns="91436" tIns="45719" rIns="91436" bIns="45719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480806" y="8475164"/>
            <a:ext cx="4639735" cy="486834"/>
          </a:xfrm>
          <a:prstGeom prst="rect">
            <a:avLst/>
          </a:prstGeom>
        </p:spPr>
        <p:txBody>
          <a:bodyPr vert="horz" wrap="square" lIns="91436" tIns="45719" rIns="91436" bIns="45719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600" b="1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67B6575A-624C-422A-8D43-FC40E2331F4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11711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796" r:id="rId1"/>
    <p:sldLayoutId id="2147485797" r:id="rId2"/>
    <p:sldLayoutId id="2147485798" r:id="rId3"/>
    <p:sldLayoutId id="2147485799" r:id="rId4"/>
    <p:sldLayoutId id="2147485800" r:id="rId5"/>
    <p:sldLayoutId id="2147485801" r:id="rId6"/>
    <p:sldLayoutId id="2147485802" r:id="rId7"/>
    <p:sldLayoutId id="2147485803" r:id="rId8"/>
    <p:sldLayoutId id="2147485804" r:id="rId9"/>
    <p:sldLayoutId id="2147485805" r:id="rId10"/>
    <p:sldLayoutId id="2147485806" r:id="rId11"/>
    <p:sldLayoutId id="2147485807" r:id="rId12"/>
  </p:sldLayoutIdLst>
  <p:transition spd="med">
    <p:fade/>
  </p:transition>
  <p:hf hdr="0" ftr="0" dt="0"/>
  <p:txStyles>
    <p:titleStyle>
      <a:lvl1pPr algn="l" defTabSz="91221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91221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defTabSz="91221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defTabSz="91221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defTabSz="91221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609559" algn="l" defTabSz="91221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1219111" algn="l" defTabSz="91221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828668" algn="l" defTabSz="91221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2438224" algn="l" defTabSz="91221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6468" indent="-226468" algn="l" defTabSz="912218" rtl="0" eaLnBrk="0" fontAlgn="base" hangingPunct="0">
        <a:lnSpc>
          <a:spcPct val="90000"/>
        </a:lnSpc>
        <a:spcBef>
          <a:spcPts val="1001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3636" indent="-226468" algn="l" defTabSz="912218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140802" indent="-226468" algn="l" defTabSz="912218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971" indent="-226468" algn="l" defTabSz="912218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139" indent="-226468" algn="l" defTabSz="912218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56" indent="-228578" algn="l" defTabSz="91431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13" indent="-228578" algn="l" defTabSz="91431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70" indent="-228578" algn="l" defTabSz="91431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25" indent="-228578" algn="l" defTabSz="91431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7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10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7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26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7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32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9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46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 bwMode="auto">
          <a:xfrm>
            <a:off x="1117624" y="486842"/>
            <a:ext cx="14020800" cy="1767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1" rIns="91440" bIns="4572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25603" name="Текст 2"/>
          <p:cNvSpPr>
            <a:spLocks noGrp="1"/>
          </p:cNvSpPr>
          <p:nvPr>
            <p:ph type="body" idx="1"/>
          </p:nvPr>
        </p:nvSpPr>
        <p:spPr bwMode="auto">
          <a:xfrm>
            <a:off x="1117624" y="2434167"/>
            <a:ext cx="14020800" cy="5801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117602" y="8475165"/>
            <a:ext cx="3657600" cy="486833"/>
          </a:xfrm>
          <a:prstGeom prst="rect">
            <a:avLst/>
          </a:prstGeom>
        </p:spPr>
        <p:txBody>
          <a:bodyPr vert="horz" lIns="91440" tIns="45721" rIns="91440" bIns="45721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2989D03C-A7BF-4302-8A7C-C8A61EBBE223}" type="datetime1">
              <a:rPr lang="ru-RU" smtClean="0"/>
              <a:pPr>
                <a:defRPr/>
              </a:pPr>
              <a:t>27.02.2023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5384824" y="8475165"/>
            <a:ext cx="5486400" cy="486833"/>
          </a:xfrm>
          <a:prstGeom prst="rect">
            <a:avLst/>
          </a:prstGeom>
        </p:spPr>
        <p:txBody>
          <a:bodyPr vert="horz" lIns="91440" tIns="45721" rIns="91440" bIns="45721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3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480805" y="8475165"/>
            <a:ext cx="4639735" cy="486833"/>
          </a:xfrm>
          <a:prstGeom prst="rect">
            <a:avLst/>
          </a:prstGeom>
        </p:spPr>
        <p:txBody>
          <a:bodyPr vert="horz" wrap="square" lIns="91440" tIns="45721" rIns="91440" bIns="45721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600" b="1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B4B3B178-AB0B-4391-94C0-E35C2EA0E32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88" r:id="rId1"/>
    <p:sldLayoutId id="2147484289" r:id="rId2"/>
    <p:sldLayoutId id="2147484290" r:id="rId3"/>
    <p:sldLayoutId id="2147484291" r:id="rId4"/>
    <p:sldLayoutId id="2147484292" r:id="rId5"/>
    <p:sldLayoutId id="2147484293" r:id="rId6"/>
    <p:sldLayoutId id="2147484294" r:id="rId7"/>
    <p:sldLayoutId id="2147484295" r:id="rId8"/>
    <p:sldLayoutId id="2147484296" r:id="rId9"/>
    <p:sldLayoutId id="2147484297" r:id="rId10"/>
    <p:sldLayoutId id="2147484298" r:id="rId11"/>
    <p:sldLayoutId id="2147484299" r:id="rId12"/>
  </p:sldLayoutIdLst>
  <p:transition spd="med">
    <p:fade/>
  </p:transition>
  <p:hf hdr="0" ftr="0" dt="0"/>
  <p:txStyles>
    <p:titleStyle>
      <a:lvl1pPr algn="l" defTabSz="91225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91225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defTabSz="91225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defTabSz="91225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defTabSz="91225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609585" algn="l" defTabSz="91225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1219165" algn="l" defTabSz="91225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828749" algn="l" defTabSz="91225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2438331" algn="l" defTabSz="91225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6478" indent="-226478" algn="l" defTabSz="912258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83666" indent="-226478" algn="l" defTabSz="912258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0851" indent="-226478" algn="l" defTabSz="912258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040" indent="-226478" algn="l" defTabSz="912258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228" indent="-226478" algn="l" defTabSz="912258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66" indent="-228589" algn="l" defTabSz="91435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43" indent="-228589" algn="l" defTabSz="91435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19" indent="-228589" algn="l" defTabSz="91435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95" indent="-228589" algn="l" defTabSz="91435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0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27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5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77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53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30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07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 bwMode="auto">
          <a:xfrm>
            <a:off x="1117624" y="486842"/>
            <a:ext cx="14020800" cy="1767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1" rIns="91440" bIns="4572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26627" name="Текст 2"/>
          <p:cNvSpPr>
            <a:spLocks noGrp="1"/>
          </p:cNvSpPr>
          <p:nvPr>
            <p:ph type="body" idx="1"/>
          </p:nvPr>
        </p:nvSpPr>
        <p:spPr bwMode="auto">
          <a:xfrm>
            <a:off x="1117624" y="2434167"/>
            <a:ext cx="14020800" cy="5801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117602" y="8475165"/>
            <a:ext cx="3657600" cy="486833"/>
          </a:xfrm>
          <a:prstGeom prst="rect">
            <a:avLst/>
          </a:prstGeom>
        </p:spPr>
        <p:txBody>
          <a:bodyPr vert="horz" lIns="91440" tIns="45721" rIns="91440" bIns="45721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FB1F6326-AC7D-4B5B-AA60-7C016D2388D2}" type="datetime1">
              <a:rPr lang="ru-RU" smtClean="0"/>
              <a:pPr>
                <a:defRPr/>
              </a:pPr>
              <a:t>27.02.2023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5384824" y="8475165"/>
            <a:ext cx="5486400" cy="486833"/>
          </a:xfrm>
          <a:prstGeom prst="rect">
            <a:avLst/>
          </a:prstGeom>
        </p:spPr>
        <p:txBody>
          <a:bodyPr vert="horz" lIns="91440" tIns="45721" rIns="91440" bIns="45721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3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480805" y="8475165"/>
            <a:ext cx="4639735" cy="486833"/>
          </a:xfrm>
          <a:prstGeom prst="rect">
            <a:avLst/>
          </a:prstGeom>
        </p:spPr>
        <p:txBody>
          <a:bodyPr vert="horz" wrap="square" lIns="91440" tIns="45721" rIns="91440" bIns="45721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600" b="1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B699D8AB-779F-4F5F-BE57-AC8B1E6A477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00" r:id="rId1"/>
    <p:sldLayoutId id="2147484301" r:id="rId2"/>
    <p:sldLayoutId id="2147484302" r:id="rId3"/>
    <p:sldLayoutId id="2147484303" r:id="rId4"/>
    <p:sldLayoutId id="2147484304" r:id="rId5"/>
    <p:sldLayoutId id="2147484305" r:id="rId6"/>
    <p:sldLayoutId id="2147484306" r:id="rId7"/>
    <p:sldLayoutId id="2147484307" r:id="rId8"/>
    <p:sldLayoutId id="2147484308" r:id="rId9"/>
    <p:sldLayoutId id="2147484309" r:id="rId10"/>
    <p:sldLayoutId id="2147484310" r:id="rId11"/>
    <p:sldLayoutId id="2147484311" r:id="rId12"/>
  </p:sldLayoutIdLst>
  <p:transition spd="med">
    <p:fade/>
  </p:transition>
  <p:hf hdr="0" ftr="0" dt="0"/>
  <p:txStyles>
    <p:titleStyle>
      <a:lvl1pPr algn="l" defTabSz="91225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91225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defTabSz="91225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defTabSz="91225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defTabSz="91225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609585" algn="l" defTabSz="91225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1219165" algn="l" defTabSz="91225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828749" algn="l" defTabSz="91225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2438331" algn="l" defTabSz="91225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6478" indent="-226478" algn="l" defTabSz="912258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83666" indent="-226478" algn="l" defTabSz="912258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0851" indent="-226478" algn="l" defTabSz="912258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040" indent="-226478" algn="l" defTabSz="912258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228" indent="-226478" algn="l" defTabSz="912258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66" indent="-228589" algn="l" defTabSz="91435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43" indent="-228589" algn="l" defTabSz="91435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19" indent="-228589" algn="l" defTabSz="91435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95" indent="-228589" algn="l" defTabSz="91435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0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27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5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77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53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30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07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 bwMode="auto">
          <a:xfrm>
            <a:off x="1117624" y="486842"/>
            <a:ext cx="14020800" cy="1767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1" rIns="91440" bIns="4572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27651" name="Текст 2"/>
          <p:cNvSpPr>
            <a:spLocks noGrp="1"/>
          </p:cNvSpPr>
          <p:nvPr>
            <p:ph type="body" idx="1"/>
          </p:nvPr>
        </p:nvSpPr>
        <p:spPr bwMode="auto">
          <a:xfrm>
            <a:off x="1117624" y="2434167"/>
            <a:ext cx="14020800" cy="5801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117602" y="8475165"/>
            <a:ext cx="3657600" cy="486833"/>
          </a:xfrm>
          <a:prstGeom prst="rect">
            <a:avLst/>
          </a:prstGeom>
        </p:spPr>
        <p:txBody>
          <a:bodyPr vert="horz" lIns="91440" tIns="45721" rIns="91440" bIns="45721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982D7446-FB34-4D36-B7F9-AFE54F10C03F}" type="datetime1">
              <a:rPr lang="ru-RU" smtClean="0"/>
              <a:pPr>
                <a:defRPr/>
              </a:pPr>
              <a:t>27.02.2023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5384824" y="8475165"/>
            <a:ext cx="5486400" cy="486833"/>
          </a:xfrm>
          <a:prstGeom prst="rect">
            <a:avLst/>
          </a:prstGeom>
        </p:spPr>
        <p:txBody>
          <a:bodyPr vert="horz" lIns="91440" tIns="45721" rIns="91440" bIns="45721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3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480805" y="8475165"/>
            <a:ext cx="4639735" cy="486833"/>
          </a:xfrm>
          <a:prstGeom prst="rect">
            <a:avLst/>
          </a:prstGeom>
        </p:spPr>
        <p:txBody>
          <a:bodyPr vert="horz" wrap="square" lIns="91440" tIns="45721" rIns="91440" bIns="45721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600" b="1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3C875AD6-4085-44DA-B87A-C490FA1E913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12" r:id="rId1"/>
    <p:sldLayoutId id="2147484313" r:id="rId2"/>
    <p:sldLayoutId id="2147484314" r:id="rId3"/>
    <p:sldLayoutId id="2147484315" r:id="rId4"/>
    <p:sldLayoutId id="2147484316" r:id="rId5"/>
    <p:sldLayoutId id="2147484317" r:id="rId6"/>
    <p:sldLayoutId id="2147484318" r:id="rId7"/>
    <p:sldLayoutId id="2147484319" r:id="rId8"/>
    <p:sldLayoutId id="2147484320" r:id="rId9"/>
    <p:sldLayoutId id="2147484321" r:id="rId10"/>
    <p:sldLayoutId id="2147484322" r:id="rId11"/>
    <p:sldLayoutId id="2147484323" r:id="rId12"/>
  </p:sldLayoutIdLst>
  <p:transition spd="med">
    <p:fade/>
  </p:transition>
  <p:hf hdr="0" ftr="0" dt="0"/>
  <p:txStyles>
    <p:titleStyle>
      <a:lvl1pPr algn="l" defTabSz="91225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91225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defTabSz="91225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defTabSz="91225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defTabSz="91225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609585" algn="l" defTabSz="91225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1219165" algn="l" defTabSz="91225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828749" algn="l" defTabSz="91225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2438331" algn="l" defTabSz="91225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6478" indent="-226478" algn="l" defTabSz="912258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83666" indent="-226478" algn="l" defTabSz="912258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0851" indent="-226478" algn="l" defTabSz="912258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040" indent="-226478" algn="l" defTabSz="912258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228" indent="-226478" algn="l" defTabSz="912258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66" indent="-228589" algn="l" defTabSz="91435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43" indent="-228589" algn="l" defTabSz="91435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19" indent="-228589" algn="l" defTabSz="91435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95" indent="-228589" algn="l" defTabSz="91435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0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27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5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77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53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30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07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 bwMode="auto">
          <a:xfrm>
            <a:off x="1117624" y="486842"/>
            <a:ext cx="14020800" cy="1767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1" rIns="91440" bIns="4572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28675" name="Текст 2"/>
          <p:cNvSpPr>
            <a:spLocks noGrp="1"/>
          </p:cNvSpPr>
          <p:nvPr>
            <p:ph type="body" idx="1"/>
          </p:nvPr>
        </p:nvSpPr>
        <p:spPr bwMode="auto">
          <a:xfrm>
            <a:off x="1117624" y="2434167"/>
            <a:ext cx="14020800" cy="5801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117602" y="8475165"/>
            <a:ext cx="3657600" cy="486833"/>
          </a:xfrm>
          <a:prstGeom prst="rect">
            <a:avLst/>
          </a:prstGeom>
        </p:spPr>
        <p:txBody>
          <a:bodyPr vert="horz" lIns="91440" tIns="45721" rIns="91440" bIns="45721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2520A504-8FF1-4EEE-BED3-C96C78F62E27}" type="datetime1">
              <a:rPr lang="ru-RU" smtClean="0"/>
              <a:pPr>
                <a:defRPr/>
              </a:pPr>
              <a:t>27.02.2023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5384824" y="8475165"/>
            <a:ext cx="5486400" cy="486833"/>
          </a:xfrm>
          <a:prstGeom prst="rect">
            <a:avLst/>
          </a:prstGeom>
        </p:spPr>
        <p:txBody>
          <a:bodyPr vert="horz" lIns="91440" tIns="45721" rIns="91440" bIns="45721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3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480805" y="8475165"/>
            <a:ext cx="4639735" cy="486833"/>
          </a:xfrm>
          <a:prstGeom prst="rect">
            <a:avLst/>
          </a:prstGeom>
        </p:spPr>
        <p:txBody>
          <a:bodyPr vert="horz" wrap="square" lIns="91440" tIns="45721" rIns="91440" bIns="45721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600" b="1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F5E8BF9F-66F1-4A60-9F91-E930F04758F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24" r:id="rId1"/>
    <p:sldLayoutId id="2147484325" r:id="rId2"/>
    <p:sldLayoutId id="2147484326" r:id="rId3"/>
    <p:sldLayoutId id="2147484327" r:id="rId4"/>
    <p:sldLayoutId id="2147484328" r:id="rId5"/>
    <p:sldLayoutId id="2147484329" r:id="rId6"/>
    <p:sldLayoutId id="2147484330" r:id="rId7"/>
    <p:sldLayoutId id="2147484331" r:id="rId8"/>
    <p:sldLayoutId id="2147484332" r:id="rId9"/>
    <p:sldLayoutId id="2147484333" r:id="rId10"/>
    <p:sldLayoutId id="2147484334" r:id="rId11"/>
    <p:sldLayoutId id="2147484335" r:id="rId12"/>
  </p:sldLayoutIdLst>
  <p:transition spd="med">
    <p:fade/>
  </p:transition>
  <p:hf hdr="0" ftr="0" dt="0"/>
  <p:txStyles>
    <p:titleStyle>
      <a:lvl1pPr algn="l" defTabSz="91225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91225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defTabSz="91225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defTabSz="91225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defTabSz="91225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609585" algn="l" defTabSz="91225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1219165" algn="l" defTabSz="91225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828749" algn="l" defTabSz="91225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2438331" algn="l" defTabSz="91225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6478" indent="-226478" algn="l" defTabSz="912258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83666" indent="-226478" algn="l" defTabSz="912258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0851" indent="-226478" algn="l" defTabSz="912258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040" indent="-226478" algn="l" defTabSz="912258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228" indent="-226478" algn="l" defTabSz="912258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66" indent="-228589" algn="l" defTabSz="91435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43" indent="-228589" algn="l" defTabSz="91435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19" indent="-228589" algn="l" defTabSz="91435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95" indent="-228589" algn="l" defTabSz="91435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0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27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5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77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53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30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07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 bwMode="auto">
          <a:xfrm>
            <a:off x="1117624" y="486842"/>
            <a:ext cx="14020800" cy="1767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1" rIns="91440" bIns="4572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29699" name="Текст 2"/>
          <p:cNvSpPr>
            <a:spLocks noGrp="1"/>
          </p:cNvSpPr>
          <p:nvPr>
            <p:ph type="body" idx="1"/>
          </p:nvPr>
        </p:nvSpPr>
        <p:spPr bwMode="auto">
          <a:xfrm>
            <a:off x="1117624" y="2434167"/>
            <a:ext cx="14020800" cy="5801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117602" y="8475165"/>
            <a:ext cx="3657600" cy="486833"/>
          </a:xfrm>
          <a:prstGeom prst="rect">
            <a:avLst/>
          </a:prstGeom>
        </p:spPr>
        <p:txBody>
          <a:bodyPr vert="horz" lIns="91440" tIns="45721" rIns="91440" bIns="45721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03214427-DA84-4C45-8DD2-AE4E088A319C}" type="datetime1">
              <a:rPr lang="ru-RU" smtClean="0"/>
              <a:pPr>
                <a:defRPr/>
              </a:pPr>
              <a:t>27.02.2023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5384824" y="8475165"/>
            <a:ext cx="5486400" cy="486833"/>
          </a:xfrm>
          <a:prstGeom prst="rect">
            <a:avLst/>
          </a:prstGeom>
        </p:spPr>
        <p:txBody>
          <a:bodyPr vert="horz" lIns="91440" tIns="45721" rIns="91440" bIns="45721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3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480805" y="8475165"/>
            <a:ext cx="4639735" cy="486833"/>
          </a:xfrm>
          <a:prstGeom prst="rect">
            <a:avLst/>
          </a:prstGeom>
        </p:spPr>
        <p:txBody>
          <a:bodyPr vert="horz" wrap="square" lIns="91440" tIns="45721" rIns="91440" bIns="45721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600" b="1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2D034D6B-A1C8-4D9B-A256-A45F3FAD8A8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36" r:id="rId1"/>
    <p:sldLayoutId id="2147484337" r:id="rId2"/>
    <p:sldLayoutId id="2147484338" r:id="rId3"/>
    <p:sldLayoutId id="2147484339" r:id="rId4"/>
    <p:sldLayoutId id="2147484340" r:id="rId5"/>
    <p:sldLayoutId id="2147484341" r:id="rId6"/>
    <p:sldLayoutId id="2147484342" r:id="rId7"/>
    <p:sldLayoutId id="2147484343" r:id="rId8"/>
    <p:sldLayoutId id="2147484344" r:id="rId9"/>
    <p:sldLayoutId id="2147484345" r:id="rId10"/>
    <p:sldLayoutId id="2147484346" r:id="rId11"/>
    <p:sldLayoutId id="2147484347" r:id="rId12"/>
  </p:sldLayoutIdLst>
  <p:transition spd="med">
    <p:fade/>
  </p:transition>
  <p:hf hdr="0" ftr="0" dt="0"/>
  <p:txStyles>
    <p:titleStyle>
      <a:lvl1pPr algn="l" defTabSz="91225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91225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defTabSz="91225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defTabSz="91225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defTabSz="91225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609585" algn="l" defTabSz="91225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1219165" algn="l" defTabSz="91225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828749" algn="l" defTabSz="91225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2438331" algn="l" defTabSz="91225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6478" indent="-226478" algn="l" defTabSz="912258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83666" indent="-226478" algn="l" defTabSz="912258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0851" indent="-226478" algn="l" defTabSz="912258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040" indent="-226478" algn="l" defTabSz="912258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228" indent="-226478" algn="l" defTabSz="912258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66" indent="-228589" algn="l" defTabSz="91435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43" indent="-228589" algn="l" defTabSz="91435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19" indent="-228589" algn="l" defTabSz="91435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95" indent="-228589" algn="l" defTabSz="91435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0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27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5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77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53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30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07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/>
          <p:cNvSpPr>
            <a:spLocks noGrp="1"/>
          </p:cNvSpPr>
          <p:nvPr>
            <p:ph type="title"/>
          </p:nvPr>
        </p:nvSpPr>
        <p:spPr bwMode="auto">
          <a:xfrm>
            <a:off x="1117624" y="486842"/>
            <a:ext cx="14020800" cy="1767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1" rIns="91440" bIns="4572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30723" name="Текст 2"/>
          <p:cNvSpPr>
            <a:spLocks noGrp="1"/>
          </p:cNvSpPr>
          <p:nvPr>
            <p:ph type="body" idx="1"/>
          </p:nvPr>
        </p:nvSpPr>
        <p:spPr bwMode="auto">
          <a:xfrm>
            <a:off x="1117624" y="2434167"/>
            <a:ext cx="14020800" cy="5801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117602" y="8475165"/>
            <a:ext cx="3657600" cy="486833"/>
          </a:xfrm>
          <a:prstGeom prst="rect">
            <a:avLst/>
          </a:prstGeom>
        </p:spPr>
        <p:txBody>
          <a:bodyPr vert="horz" lIns="91440" tIns="45721" rIns="91440" bIns="45721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8B3D500B-1F6C-40F3-BD84-B5C4604786E5}" type="datetime1">
              <a:rPr lang="ru-RU" smtClean="0"/>
              <a:pPr>
                <a:defRPr/>
              </a:pPr>
              <a:t>27.02.2023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5384824" y="8475165"/>
            <a:ext cx="5486400" cy="486833"/>
          </a:xfrm>
          <a:prstGeom prst="rect">
            <a:avLst/>
          </a:prstGeom>
        </p:spPr>
        <p:txBody>
          <a:bodyPr vert="horz" lIns="91440" tIns="45721" rIns="91440" bIns="45721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3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480805" y="8475165"/>
            <a:ext cx="4639735" cy="486833"/>
          </a:xfrm>
          <a:prstGeom prst="rect">
            <a:avLst/>
          </a:prstGeom>
        </p:spPr>
        <p:txBody>
          <a:bodyPr vert="horz" wrap="square" lIns="91440" tIns="45721" rIns="91440" bIns="45721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600" b="1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AC21A2D9-C30E-4CC9-8874-EE5E4419DB7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48" r:id="rId1"/>
    <p:sldLayoutId id="2147484349" r:id="rId2"/>
    <p:sldLayoutId id="2147484350" r:id="rId3"/>
    <p:sldLayoutId id="2147484351" r:id="rId4"/>
    <p:sldLayoutId id="2147484352" r:id="rId5"/>
    <p:sldLayoutId id="2147484353" r:id="rId6"/>
    <p:sldLayoutId id="2147484354" r:id="rId7"/>
    <p:sldLayoutId id="2147484355" r:id="rId8"/>
    <p:sldLayoutId id="2147484356" r:id="rId9"/>
    <p:sldLayoutId id="2147484357" r:id="rId10"/>
    <p:sldLayoutId id="2147484358" r:id="rId11"/>
    <p:sldLayoutId id="2147484359" r:id="rId12"/>
  </p:sldLayoutIdLst>
  <p:transition spd="med">
    <p:fade/>
  </p:transition>
  <p:hf hdr="0" ftr="0" dt="0"/>
  <p:txStyles>
    <p:titleStyle>
      <a:lvl1pPr algn="l" defTabSz="91225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91225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defTabSz="91225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defTabSz="91225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defTabSz="91225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609585" algn="l" defTabSz="91225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1219165" algn="l" defTabSz="91225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828749" algn="l" defTabSz="91225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2438331" algn="l" defTabSz="91225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6478" indent="-226478" algn="l" defTabSz="912258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83666" indent="-226478" algn="l" defTabSz="912258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0851" indent="-226478" algn="l" defTabSz="912258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040" indent="-226478" algn="l" defTabSz="912258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228" indent="-226478" algn="l" defTabSz="912258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66" indent="-228589" algn="l" defTabSz="91435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43" indent="-228589" algn="l" defTabSz="91435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19" indent="-228589" algn="l" defTabSz="91435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95" indent="-228589" algn="l" defTabSz="91435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0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27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5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77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53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30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07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01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0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02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0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0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0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0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0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6000"/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5256" y="8186876"/>
            <a:ext cx="13385488" cy="2217772"/>
          </a:xfrm>
        </p:spPr>
        <p:txBody>
          <a:bodyPr>
            <a:noAutofit/>
          </a:bodyPr>
          <a:lstStyle/>
          <a:p>
            <a:pPr algn="ctr"/>
            <a:br>
              <a:rPr lang="ru-RU" sz="6600" b="1" dirty="0">
                <a:solidFill>
                  <a:schemeClr val="bg2">
                    <a:lumMod val="75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</a:br>
            <a:r>
              <a:rPr lang="ru-RU" sz="6600" b="1" cap="none" dirty="0">
                <a:solidFill>
                  <a:schemeClr val="bg2">
                    <a:lumMod val="75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СОСТОЯНИЕ И ПЕРСПЕКТИВА РАЗВИТИЯ КАРТОФЕЛЕВОДСТВА И ОВОЩЕВОДСТВА В ИРКУТСКОЙ ОБЛАСТИ</a:t>
            </a:r>
            <a:br>
              <a:rPr lang="ru-RU" sz="6600" b="1" cap="none" dirty="0">
                <a:solidFill>
                  <a:schemeClr val="bg2">
                    <a:lumMod val="75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</a:br>
            <a:br>
              <a:rPr lang="ru-RU" sz="6600" b="1" cap="none" dirty="0">
                <a:solidFill>
                  <a:schemeClr val="bg2">
                    <a:lumMod val="75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</a:br>
            <a:r>
              <a:rPr lang="ru-RU" sz="6600" b="1" cap="none" dirty="0">
                <a:solidFill>
                  <a:schemeClr val="bg2">
                    <a:lumMod val="75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МЕРЫ ГОСУДАРСТВЕННОЙ ПОДДЕРЖКИ</a:t>
            </a:r>
            <a:br>
              <a:rPr lang="ru-RU" sz="6600" b="1" cap="none" dirty="0">
                <a:solidFill>
                  <a:schemeClr val="bg2">
                    <a:lumMod val="75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</a:br>
            <a:br>
              <a:rPr lang="ru-RU" sz="6600" b="1" cap="none" dirty="0">
                <a:solidFill>
                  <a:schemeClr val="bg2">
                    <a:lumMod val="75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</a:br>
            <a:br>
              <a:rPr lang="ru-RU" sz="6600" b="1" cap="none" dirty="0">
                <a:solidFill>
                  <a:schemeClr val="bg2">
                    <a:lumMod val="75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</a:br>
            <a:endParaRPr lang="ru-RU" sz="6600" dirty="0">
              <a:solidFill>
                <a:schemeClr val="bg2">
                  <a:lumMod val="75000"/>
                </a:schemeClr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55000" lnSpcReduction="20000"/>
          </a:bodyPr>
          <a:lstStyle/>
          <a:p>
            <a:pPr algn="r"/>
            <a:r>
              <a:rPr lang="ru-RU" b="1" dirty="0">
                <a:solidFill>
                  <a:schemeClr val="tx2">
                    <a:lumMod val="10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Каверина Екатерина Ивановна</a:t>
            </a:r>
          </a:p>
          <a:p>
            <a:pPr algn="r"/>
            <a:r>
              <a:rPr lang="ru-RU" b="1" dirty="0">
                <a:solidFill>
                  <a:schemeClr val="tx2">
                    <a:lumMod val="10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Начальник отдела растениеводства с механизацией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1136" y="8172482"/>
            <a:ext cx="3303464" cy="582580"/>
          </a:xfrm>
          <a:prstGeom prst="rect">
            <a:avLst/>
          </a:prstGeom>
          <a:noFill/>
        </p:spPr>
        <p:txBody>
          <a:bodyPr wrap="square" lIns="150222" tIns="75113" rIns="150222" bIns="75113" rtlCol="0">
            <a:spAutoFit/>
          </a:bodyPr>
          <a:lstStyle/>
          <a:p>
            <a:pPr defTabSz="1502172"/>
            <a:r>
              <a:rPr lang="ru-RU" sz="2800" b="1" dirty="0">
                <a:solidFill>
                  <a:srgbClr val="444D26">
                    <a:lumMod val="75000"/>
                  </a:srgb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9 февраля 2023 год</a:t>
            </a:r>
          </a:p>
        </p:txBody>
      </p:sp>
      <p:pic>
        <p:nvPicPr>
          <p:cNvPr id="8" name="Рисунок 2" descr="&amp;Gcy;&amp;iecy;&amp;rcy;&amp;bcy; &amp;Icy;&amp;rcy;&amp;kcy;&amp;ucy;&amp;tcy;&amp;scy;&amp;kcy;&amp;ocy;&amp;jcy; &amp;ocy;&amp;bcy;&amp;lcy;&amp;acy;&amp;scy;&amp;tcy;&amp;icy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184796" y="252729"/>
            <a:ext cx="864096" cy="862888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/>
          <p:cNvPicPr/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hotocopy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74102" y="222182"/>
            <a:ext cx="893445" cy="893445"/>
          </a:xfrm>
          <a:prstGeom prst="ellipse">
            <a:avLst/>
          </a:prstGeom>
          <a:ln w="63500" cap="rnd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val="1633610325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959204" y="179512"/>
            <a:ext cx="14337593" cy="136771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2553" tIns="81276" rIns="162553" bIns="81276"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На возмещение части затрат на поддержку элитного семеноводства картофеля и овощей, включая гибриды овощных культур, предоставляются получателям по ставке 8000 рублей на одну тонну высаженных приобретенных и собственных элитных семян картофеля и овощей, включая гибриды овощных культур</a:t>
            </a:r>
            <a:endParaRPr lang="ru-RU" sz="2400" b="1" i="1" dirty="0">
              <a:solidFill>
                <a:srgbClr val="C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31189" y="2986272"/>
            <a:ext cx="4192428" cy="2790507"/>
          </a:xfrm>
          <a:prstGeom prst="rect">
            <a:avLst/>
          </a:prstGeom>
          <a:noFill/>
        </p:spPr>
        <p:txBody>
          <a:bodyPr wrap="square" lIns="162553" tIns="81276" rIns="162553" bIns="81276" rtlCol="0">
            <a:spAutoFit/>
          </a:bodyPr>
          <a:lstStyle/>
          <a:p>
            <a:pPr algn="just"/>
            <a:r>
              <a:rPr lang="ru-RU" sz="2100" b="1" dirty="0"/>
              <a:t>сельскохозяйственным товаропроизводителям </a:t>
            </a:r>
          </a:p>
          <a:p>
            <a:pPr algn="just"/>
            <a:r>
              <a:rPr lang="ru-RU" sz="2100" dirty="0"/>
              <a:t>(за исключением граждан, ведущих личное подсобное хозяйство, </a:t>
            </a:r>
          </a:p>
          <a:p>
            <a:pPr algn="just"/>
            <a:r>
              <a:rPr lang="ru-RU" sz="2100" dirty="0"/>
              <a:t>и сельскохозяйственных кредитных потребительских кооперативов)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928030" y="2267745"/>
            <a:ext cx="3998745" cy="512055"/>
          </a:xfrm>
          <a:prstGeom prst="rect">
            <a:avLst/>
          </a:prstGeom>
          <a:solidFill>
            <a:srgbClr val="B8C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2553" tIns="81276" rIns="162553" bIns="81276" rtlCol="0" anchor="ctr"/>
          <a:lstStyle/>
          <a:p>
            <a:pPr algn="ctr"/>
            <a:r>
              <a:rPr lang="ru-RU" sz="2500" b="1" dirty="0">
                <a:solidFill>
                  <a:schemeClr val="tx1"/>
                </a:solidFill>
              </a:rPr>
              <a:t>Получатели субсидии</a:t>
            </a:r>
            <a:endParaRPr lang="ru-RU" sz="2500" b="1" i="1" dirty="0">
              <a:solidFill>
                <a:srgbClr val="C0000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183673" y="2267744"/>
            <a:ext cx="10113124" cy="512057"/>
          </a:xfrm>
          <a:prstGeom prst="rect">
            <a:avLst/>
          </a:prstGeom>
          <a:solidFill>
            <a:srgbClr val="B8C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2553" tIns="81276" rIns="162553" bIns="81276" rtlCol="0" anchor="ctr"/>
          <a:lstStyle/>
          <a:p>
            <a:pPr algn="ctr"/>
            <a:r>
              <a:rPr lang="ru-RU" sz="2500" b="1" dirty="0">
                <a:solidFill>
                  <a:schemeClr val="tx1"/>
                </a:solidFill>
              </a:rPr>
              <a:t>Условия предоставления</a:t>
            </a:r>
            <a:endParaRPr lang="ru-RU" sz="2500" b="1" i="1" dirty="0">
              <a:solidFill>
                <a:srgbClr val="C00000"/>
              </a:solidFill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5183673" y="3163844"/>
            <a:ext cx="512057" cy="512057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2553" tIns="81276" rIns="162553" bIns="81276"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695730" y="3035830"/>
            <a:ext cx="9345038" cy="1149033"/>
          </a:xfrm>
          <a:prstGeom prst="rect">
            <a:avLst/>
          </a:prstGeom>
          <a:noFill/>
        </p:spPr>
        <p:txBody>
          <a:bodyPr wrap="square" lIns="162553" tIns="81276" rIns="162553" bIns="81276" rtlCol="0">
            <a:spAutoFit/>
          </a:bodyPr>
          <a:lstStyle/>
          <a:p>
            <a:pPr algn="just"/>
            <a:r>
              <a:rPr lang="ru-RU" sz="2100" dirty="0"/>
              <a:t>Приобретение элитных семян культур, включая гибриды овощных культур, в четвертом квартале предыдущего года и (или) в текущем году и их посев в текущем году на дату представления заявке </a:t>
            </a:r>
          </a:p>
        </p:txBody>
      </p:sp>
      <p:sp>
        <p:nvSpPr>
          <p:cNvPr id="25" name="Овал 24"/>
          <p:cNvSpPr/>
          <p:nvPr/>
        </p:nvSpPr>
        <p:spPr>
          <a:xfrm>
            <a:off x="5183673" y="4311687"/>
            <a:ext cx="512057" cy="512057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2553" tIns="81276" rIns="162553" bIns="81276"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695730" y="4190022"/>
            <a:ext cx="9345038" cy="1133636"/>
          </a:xfrm>
          <a:prstGeom prst="rect">
            <a:avLst/>
          </a:prstGeom>
          <a:noFill/>
        </p:spPr>
        <p:txBody>
          <a:bodyPr wrap="square" lIns="162553" tIns="81276" rIns="162553" bIns="81276" rtlCol="0">
            <a:spAutoFit/>
          </a:bodyPr>
          <a:lstStyle/>
          <a:p>
            <a:pPr algn="just"/>
            <a:r>
              <a:rPr lang="ru-RU" sz="2100" dirty="0"/>
              <a:t>наличие посевных площадей, занятых под производство элитных семян картофеля в предыдущем году (применятся в случае возмещения части затрат на собственное производство элитных семян картофеля)</a:t>
            </a:r>
          </a:p>
        </p:txBody>
      </p:sp>
      <p:sp>
        <p:nvSpPr>
          <p:cNvPr id="13" name="Овал 12"/>
          <p:cNvSpPr/>
          <p:nvPr/>
        </p:nvSpPr>
        <p:spPr>
          <a:xfrm>
            <a:off x="5183673" y="5629769"/>
            <a:ext cx="512057" cy="512057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2553" tIns="81276" rIns="162553" bIns="81276"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695730" y="5508104"/>
            <a:ext cx="9345038" cy="1456801"/>
          </a:xfrm>
          <a:prstGeom prst="rect">
            <a:avLst/>
          </a:prstGeom>
          <a:noFill/>
        </p:spPr>
        <p:txBody>
          <a:bodyPr wrap="square" lIns="162553" tIns="81276" rIns="162553" bIns="81276" rtlCol="0">
            <a:spAutoFit/>
          </a:bodyPr>
          <a:lstStyle/>
          <a:p>
            <a:pPr algn="just"/>
            <a:r>
              <a:rPr lang="ru-RU" sz="2100" dirty="0"/>
              <a:t>элитные семена картофеля, часть затрат на собственное производство которых возмещается за счет субсидий, произведены в предыдущем году (применятся в случае, если возмещается часть затрат на собственное производство элитных семян картофеля)</a:t>
            </a:r>
          </a:p>
        </p:txBody>
      </p:sp>
      <p:sp>
        <p:nvSpPr>
          <p:cNvPr id="18" name="Овал 17"/>
          <p:cNvSpPr/>
          <p:nvPr/>
        </p:nvSpPr>
        <p:spPr>
          <a:xfrm>
            <a:off x="5183673" y="7213945"/>
            <a:ext cx="512057" cy="512057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2553" tIns="81276" rIns="162553" bIns="81276"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695730" y="7092280"/>
            <a:ext cx="9345038" cy="810470"/>
          </a:xfrm>
          <a:prstGeom prst="rect">
            <a:avLst/>
          </a:prstGeom>
          <a:noFill/>
        </p:spPr>
        <p:txBody>
          <a:bodyPr wrap="square" lIns="162553" tIns="81276" rIns="162553" bIns="81276" rtlCol="0">
            <a:spAutoFit/>
          </a:bodyPr>
          <a:lstStyle/>
          <a:p>
            <a:pPr algn="just"/>
            <a:r>
              <a:rPr lang="ru-RU" sz="2100" dirty="0"/>
              <a:t>посевные и сортовые качества элитных семян культур, включая гибриды овощных культур, подтверждены сертификатом соответствия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959204" y="5830952"/>
            <a:ext cx="3998745" cy="512055"/>
          </a:xfrm>
          <a:prstGeom prst="rect">
            <a:avLst/>
          </a:prstGeom>
          <a:solidFill>
            <a:srgbClr val="B8C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2553" tIns="81276" rIns="162553" bIns="81276" rtlCol="0" anchor="ctr"/>
          <a:lstStyle/>
          <a:p>
            <a:pPr algn="ctr"/>
            <a:r>
              <a:rPr lang="ru-RU" sz="2500" b="1" dirty="0">
                <a:solidFill>
                  <a:schemeClr val="tx1"/>
                </a:solidFill>
              </a:rPr>
              <a:t>Ставка</a:t>
            </a:r>
            <a:endParaRPr lang="ru-RU" sz="2500" b="1" i="1" dirty="0">
              <a:solidFill>
                <a:srgbClr val="C0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31189" y="6560244"/>
            <a:ext cx="4192428" cy="1456801"/>
          </a:xfrm>
          <a:prstGeom prst="rect">
            <a:avLst/>
          </a:prstGeom>
          <a:noFill/>
        </p:spPr>
        <p:txBody>
          <a:bodyPr wrap="square" lIns="162553" tIns="81276" rIns="162553" bIns="81276" rtlCol="0">
            <a:spAutoFit/>
          </a:bodyPr>
          <a:lstStyle/>
          <a:p>
            <a:pPr algn="just"/>
            <a:r>
              <a:rPr lang="ru-RU" sz="2100" b="1" dirty="0"/>
              <a:t>8000 руб. </a:t>
            </a:r>
            <a:r>
              <a:rPr lang="ru-RU" sz="2100" dirty="0"/>
              <a:t>за тонну элитных семян картофеля, и увеличенную в 1000 раз на тонну  гибридов овощных культур</a:t>
            </a:r>
          </a:p>
        </p:txBody>
      </p:sp>
    </p:spTree>
    <p:extLst>
      <p:ext uri="{BB962C8B-B14F-4D97-AF65-F5344CB8AC3E}">
        <p14:creationId xmlns:p14="http://schemas.microsoft.com/office/powerpoint/2010/main" val="3995617583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959204" y="267522"/>
            <a:ext cx="14337593" cy="128014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2553" tIns="81276" rIns="162553" bIns="81276" rtlCol="0" anchor="ctr"/>
          <a:lstStyle/>
          <a:p>
            <a:pPr algn="ctr"/>
            <a:r>
              <a:rPr lang="ru-RU" sz="2100" b="1" dirty="0">
                <a:solidFill>
                  <a:schemeClr val="tx1"/>
                </a:solidFill>
              </a:rPr>
              <a:t>На финансовое обеспечение (возмещение) части прямых понесенных затрат на создание и (или) модернизацию хранилищ по инвестиционным проектам, отобранным в соответствии с порядком, за исключением затрат, на возмещение которых предоставлены средства в соответствии с постановлением Правительства РФ от 24 ноября 2018г. №1413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31189" y="2779801"/>
            <a:ext cx="4192428" cy="2790507"/>
          </a:xfrm>
          <a:prstGeom prst="rect">
            <a:avLst/>
          </a:prstGeom>
          <a:noFill/>
        </p:spPr>
        <p:txBody>
          <a:bodyPr wrap="square" lIns="162553" tIns="81276" rIns="162553" bIns="81276" rtlCol="0">
            <a:spAutoFit/>
          </a:bodyPr>
          <a:lstStyle/>
          <a:p>
            <a:pPr algn="just"/>
            <a:r>
              <a:rPr lang="ru-RU" sz="2100" b="1" dirty="0"/>
              <a:t>сельскохозяйственные товаропроизводители </a:t>
            </a:r>
          </a:p>
          <a:p>
            <a:pPr algn="just"/>
            <a:r>
              <a:rPr lang="ru-RU" sz="2100" dirty="0"/>
              <a:t>(за исключением граждан ведущих личное подсобное хозяйство) и российские организации, </a:t>
            </a:r>
            <a:r>
              <a:rPr lang="ru-RU" sz="2100" b="1" dirty="0"/>
              <a:t>осуществляющие создание и (или) модернизацию хранилищ 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928030" y="2267745"/>
            <a:ext cx="3998745" cy="512055"/>
          </a:xfrm>
          <a:prstGeom prst="rect">
            <a:avLst/>
          </a:prstGeom>
          <a:solidFill>
            <a:srgbClr val="B8C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2553" tIns="81276" rIns="162553" bIns="81276" rtlCol="0" anchor="ctr"/>
          <a:lstStyle/>
          <a:p>
            <a:pPr algn="ctr"/>
            <a:r>
              <a:rPr lang="ru-RU" sz="2500" b="1" dirty="0">
                <a:solidFill>
                  <a:schemeClr val="tx1"/>
                </a:solidFill>
              </a:rPr>
              <a:t>Получатели субсидии</a:t>
            </a:r>
            <a:endParaRPr lang="ru-RU" sz="2500" b="1" i="1" dirty="0">
              <a:solidFill>
                <a:srgbClr val="C0000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183673" y="2267744"/>
            <a:ext cx="10113124" cy="512057"/>
          </a:xfrm>
          <a:prstGeom prst="rect">
            <a:avLst/>
          </a:prstGeom>
          <a:solidFill>
            <a:srgbClr val="B8C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2553" tIns="81276" rIns="162553" bIns="81276" rtlCol="0" anchor="ctr"/>
          <a:lstStyle/>
          <a:p>
            <a:pPr algn="ctr"/>
            <a:r>
              <a:rPr lang="ru-RU" sz="2500" b="1" dirty="0">
                <a:solidFill>
                  <a:schemeClr val="tx1"/>
                </a:solidFill>
              </a:rPr>
              <a:t>Условия предоставления</a:t>
            </a:r>
            <a:endParaRPr lang="ru-RU" sz="2500" b="1" i="1" dirty="0">
              <a:solidFill>
                <a:srgbClr val="C00000"/>
              </a:solidFill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5183673" y="2907815"/>
            <a:ext cx="512057" cy="512057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2553" tIns="81276" rIns="162553" bIns="81276"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695730" y="2780220"/>
            <a:ext cx="9345038" cy="1149033"/>
          </a:xfrm>
          <a:prstGeom prst="rect">
            <a:avLst/>
          </a:prstGeom>
          <a:noFill/>
        </p:spPr>
        <p:txBody>
          <a:bodyPr wrap="square" lIns="162553" tIns="81276" rIns="162553" bIns="81276" rtlCol="0">
            <a:spAutoFit/>
          </a:bodyPr>
          <a:lstStyle/>
          <a:p>
            <a:pPr algn="just"/>
            <a:r>
              <a:rPr lang="ru-RU" sz="2100" dirty="0"/>
              <a:t>Если создание и (или) модернизация хранилищ начаты не ранее чем за 3 года до начала предоставления субсидии и хранилища введены в эксплуатацию не позднее 31 декабря года предоставления субсидии</a:t>
            </a:r>
          </a:p>
        </p:txBody>
      </p:sp>
      <p:sp>
        <p:nvSpPr>
          <p:cNvPr id="25" name="Овал 24"/>
          <p:cNvSpPr/>
          <p:nvPr/>
        </p:nvSpPr>
        <p:spPr>
          <a:xfrm>
            <a:off x="5169682" y="4055659"/>
            <a:ext cx="512057" cy="512057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2553" tIns="81276" rIns="162553" bIns="81276"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695730" y="3932995"/>
            <a:ext cx="9345038" cy="2462213"/>
          </a:xfrm>
          <a:prstGeom prst="rect">
            <a:avLst/>
          </a:prstGeom>
          <a:noFill/>
        </p:spPr>
        <p:txBody>
          <a:bodyPr wrap="square" lIns="162553" tIns="81276" rIns="162553" bIns="81276" rtlCol="0">
            <a:spAutoFit/>
          </a:bodyPr>
          <a:lstStyle/>
          <a:p>
            <a:pPr algn="just"/>
            <a:r>
              <a:rPr lang="ru-RU" sz="2100" dirty="0"/>
              <a:t>Средства из бюджета субъекта РФ на возмещение получателем средств части прямых понесенных затрат не могут служить источником финансового обеспечения расходов, связанных с разработкой проектной документации и проведением инженерных изысканий, выполняемых для подготовки такой проектной документации, проведением государственной экспертизы проектной экспертизы и результатов инженерных изысканий и проведением проверки достоверности определения сметной стоимости хранилищ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695730" y="6492214"/>
            <a:ext cx="9345038" cy="820738"/>
          </a:xfrm>
          <a:prstGeom prst="rect">
            <a:avLst/>
          </a:prstGeom>
          <a:noFill/>
        </p:spPr>
        <p:txBody>
          <a:bodyPr wrap="square" lIns="162553" tIns="81276" rIns="162553" bIns="81276" rtlCol="0">
            <a:spAutoFit/>
          </a:bodyPr>
          <a:lstStyle/>
          <a:p>
            <a:pPr algn="just"/>
            <a:r>
              <a:rPr lang="ru-RU" sz="2100" dirty="0"/>
              <a:t>Доля средств в общем размере прямых понесенных затрат составляет в отношении хранилищ 25 процентов фактической стоимости хранилищ</a:t>
            </a:r>
          </a:p>
        </p:txBody>
      </p:sp>
      <p:sp>
        <p:nvSpPr>
          <p:cNvPr id="18" name="Овал 17"/>
          <p:cNvSpPr/>
          <p:nvPr/>
        </p:nvSpPr>
        <p:spPr>
          <a:xfrm>
            <a:off x="5184587" y="6620228"/>
            <a:ext cx="512057" cy="512057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2553" tIns="81276" rIns="162553" bIns="81276"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695730" y="7463675"/>
            <a:ext cx="9345038" cy="820738"/>
          </a:xfrm>
          <a:prstGeom prst="rect">
            <a:avLst/>
          </a:prstGeom>
          <a:noFill/>
        </p:spPr>
        <p:txBody>
          <a:bodyPr wrap="square" lIns="162553" tIns="81276" rIns="162553" bIns="81276" rtlCol="0">
            <a:spAutoFit/>
          </a:bodyPr>
          <a:lstStyle/>
          <a:p>
            <a:pPr algn="just"/>
            <a:r>
              <a:rPr lang="ru-RU" sz="2100" dirty="0"/>
              <a:t>Подтверждение факта ввода в эксплуатацию хранилища является наличие разрешения на ввод хранилища в эксплуатацию </a:t>
            </a:r>
          </a:p>
        </p:txBody>
      </p:sp>
      <p:sp>
        <p:nvSpPr>
          <p:cNvPr id="22" name="Овал 21"/>
          <p:cNvSpPr/>
          <p:nvPr/>
        </p:nvSpPr>
        <p:spPr>
          <a:xfrm>
            <a:off x="5183673" y="7644341"/>
            <a:ext cx="512057" cy="512057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2553" tIns="81276" rIns="162553" bIns="81276"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724907203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921104" y="326189"/>
            <a:ext cx="14337593" cy="107745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2553" tIns="81276" rIns="162553" bIns="81276"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На возмещение части затрат на поддержку производства картофеля и овощей открытого грунта (для ЛПХ) </a:t>
            </a:r>
            <a:endParaRPr lang="ru-RU" sz="2800" b="1" i="1" dirty="0">
              <a:solidFill>
                <a:srgbClr val="C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31190" y="2699792"/>
            <a:ext cx="4192428" cy="1703022"/>
          </a:xfrm>
          <a:prstGeom prst="rect">
            <a:avLst/>
          </a:prstGeom>
          <a:noFill/>
        </p:spPr>
        <p:txBody>
          <a:bodyPr wrap="square" lIns="162553" tIns="81276" rIns="162553" bIns="81276" rtlCol="0">
            <a:spAutoFit/>
          </a:bodyPr>
          <a:lstStyle/>
          <a:p>
            <a:pPr algn="just"/>
            <a:r>
              <a:rPr lang="ru-RU" sz="2000" b="1" dirty="0"/>
              <a:t>граждане</a:t>
            </a:r>
            <a:r>
              <a:rPr lang="ru-RU" sz="2000" dirty="0"/>
              <a:t>, ведущие личное подсобное хозяйство и применяющие специальный налоговый режим </a:t>
            </a:r>
            <a:r>
              <a:rPr lang="ru-RU" sz="2000" b="1" dirty="0"/>
              <a:t>«Налог на профессиональный доход»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999208" y="2195736"/>
            <a:ext cx="3998745" cy="512055"/>
          </a:xfrm>
          <a:prstGeom prst="rect">
            <a:avLst/>
          </a:prstGeom>
          <a:solidFill>
            <a:srgbClr val="B8C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2553" tIns="81276" rIns="162553" bIns="81276" rtlCol="0" anchor="ctr"/>
          <a:lstStyle/>
          <a:p>
            <a:pPr algn="ctr"/>
            <a:r>
              <a:rPr lang="ru-RU" sz="2500" b="1" dirty="0">
                <a:solidFill>
                  <a:schemeClr val="tx1"/>
                </a:solidFill>
              </a:rPr>
              <a:t>Получатели субсидии</a:t>
            </a:r>
            <a:endParaRPr lang="ru-RU" sz="2500" b="1" i="1" dirty="0">
              <a:solidFill>
                <a:srgbClr val="C0000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183673" y="2195736"/>
            <a:ext cx="10113124" cy="512057"/>
          </a:xfrm>
          <a:prstGeom prst="rect">
            <a:avLst/>
          </a:prstGeom>
          <a:solidFill>
            <a:srgbClr val="B8C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2553" tIns="81276" rIns="162553" bIns="81276" rtlCol="0" anchor="ctr"/>
          <a:lstStyle/>
          <a:p>
            <a:pPr algn="ctr"/>
            <a:r>
              <a:rPr lang="ru-RU" sz="2500" b="1" dirty="0">
                <a:solidFill>
                  <a:schemeClr val="tx1"/>
                </a:solidFill>
              </a:rPr>
              <a:t>Условия предоставления</a:t>
            </a:r>
            <a:endParaRPr lang="ru-RU" sz="2500" b="1" i="1" dirty="0">
              <a:solidFill>
                <a:srgbClr val="C00000"/>
              </a:solidFill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5183673" y="2866623"/>
            <a:ext cx="512057" cy="512057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2553" tIns="81276" rIns="162553" bIns="81276"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695730" y="2738609"/>
            <a:ext cx="9345038" cy="1041303"/>
          </a:xfrm>
          <a:prstGeom prst="rect">
            <a:avLst/>
          </a:prstGeom>
          <a:noFill/>
        </p:spPr>
        <p:txBody>
          <a:bodyPr wrap="square" lIns="162553" tIns="81276" rIns="162553" bIns="81276" rtlCol="0">
            <a:spAutoFit/>
          </a:bodyPr>
          <a:lstStyle/>
          <a:p>
            <a:pPr algn="just"/>
            <a:r>
              <a:rPr lang="ru-RU" sz="1900" dirty="0"/>
              <a:t>Применение налогового режима должно подтверждаться справкой о постановке на учет (снятия с учета) физического лица в качестве плательщика налога на профессиональный налог;</a:t>
            </a:r>
          </a:p>
        </p:txBody>
      </p:sp>
      <p:sp>
        <p:nvSpPr>
          <p:cNvPr id="21" name="Овал 20"/>
          <p:cNvSpPr/>
          <p:nvPr/>
        </p:nvSpPr>
        <p:spPr>
          <a:xfrm>
            <a:off x="5183673" y="3837726"/>
            <a:ext cx="512057" cy="512057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2553" tIns="81276" rIns="162553" bIns="81276"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695730" y="3707904"/>
            <a:ext cx="9345038" cy="748915"/>
          </a:xfrm>
          <a:prstGeom prst="rect">
            <a:avLst/>
          </a:prstGeom>
          <a:noFill/>
        </p:spPr>
        <p:txBody>
          <a:bodyPr wrap="square" lIns="162553" tIns="81276" rIns="162553" bIns="81276" rtlCol="0">
            <a:spAutoFit/>
          </a:bodyPr>
          <a:lstStyle/>
          <a:p>
            <a:pPr algn="just"/>
            <a:r>
              <a:rPr lang="ru-RU" sz="1900" dirty="0"/>
              <a:t>Ведение производственной деятельности в личном подсобном хозяйстве не менее чем в течение 12 месяцев, предшествующих году предоставления субсидии</a:t>
            </a:r>
          </a:p>
        </p:txBody>
      </p:sp>
      <p:sp>
        <p:nvSpPr>
          <p:cNvPr id="23" name="Овал 22"/>
          <p:cNvSpPr/>
          <p:nvPr/>
        </p:nvSpPr>
        <p:spPr>
          <a:xfrm>
            <a:off x="5183673" y="4756801"/>
            <a:ext cx="512057" cy="512057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2553" tIns="81276" rIns="162553" bIns="81276"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695730" y="4644008"/>
            <a:ext cx="9345038" cy="3953220"/>
          </a:xfrm>
          <a:prstGeom prst="rect">
            <a:avLst/>
          </a:prstGeom>
          <a:noFill/>
        </p:spPr>
        <p:txBody>
          <a:bodyPr wrap="square" lIns="162553" tIns="81276" rIns="162553" bIns="81276" rtlCol="0">
            <a:spAutoFit/>
          </a:bodyPr>
          <a:lstStyle/>
          <a:p>
            <a:pPr algn="just"/>
            <a:r>
              <a:rPr lang="ru-RU" sz="1900" dirty="0"/>
              <a:t>Подтвердить затраты на производство картофеля и овощей открытого грунта:</a:t>
            </a:r>
          </a:p>
          <a:p>
            <a:pPr indent="316075" algn="just">
              <a:buFont typeface="Arial" pitchFamily="34" charset="0"/>
              <a:buChar char="•"/>
            </a:pPr>
            <a:r>
              <a:rPr lang="ru-RU" sz="1900" dirty="0"/>
              <a:t>Договоры купли-продажи;</a:t>
            </a:r>
          </a:p>
          <a:p>
            <a:pPr indent="316075" algn="just">
              <a:buFont typeface="Arial" pitchFamily="34" charset="0"/>
              <a:buChar char="•"/>
            </a:pPr>
            <a:r>
              <a:rPr lang="ru-RU" sz="1900" dirty="0"/>
              <a:t>Товарные накладные; </a:t>
            </a:r>
          </a:p>
          <a:p>
            <a:pPr indent="316075" algn="just">
              <a:buFont typeface="Arial" pitchFamily="34" charset="0"/>
              <a:buChar char="•"/>
            </a:pPr>
            <a:r>
              <a:rPr lang="ru-RU" sz="1900" dirty="0"/>
              <a:t>Платежные документы;</a:t>
            </a:r>
          </a:p>
          <a:p>
            <a:pPr indent="316075" algn="just">
              <a:buFont typeface="Arial" pitchFamily="34" charset="0"/>
              <a:buChar char="•"/>
            </a:pPr>
            <a:r>
              <a:rPr lang="ru-RU" sz="1900" dirty="0"/>
              <a:t>Расписки в получении денежных средств (в случае заключения договоров с физ. лицами);</a:t>
            </a:r>
          </a:p>
          <a:p>
            <a:pPr indent="316075" algn="just">
              <a:buFont typeface="Arial" pitchFamily="34" charset="0"/>
              <a:buChar char="•"/>
            </a:pPr>
            <a:r>
              <a:rPr lang="ru-RU" sz="1900" dirty="0"/>
              <a:t>Универсальные передаточные документы;</a:t>
            </a:r>
          </a:p>
          <a:p>
            <a:pPr indent="316075" algn="just">
              <a:buFont typeface="Arial" pitchFamily="34" charset="0"/>
              <a:buChar char="•"/>
            </a:pPr>
            <a:r>
              <a:rPr lang="ru-RU" sz="1900" dirty="0"/>
              <a:t>Акты приема-передачи;</a:t>
            </a:r>
          </a:p>
          <a:p>
            <a:pPr indent="316075" algn="just">
              <a:buFont typeface="Arial" pitchFamily="34" charset="0"/>
              <a:buChar char="•"/>
            </a:pPr>
            <a:r>
              <a:rPr lang="ru-RU" sz="1900" dirty="0"/>
              <a:t>Акты о приемке выполненных работ;</a:t>
            </a:r>
          </a:p>
          <a:p>
            <a:pPr indent="316075" algn="just">
              <a:buFont typeface="Arial" pitchFamily="34" charset="0"/>
              <a:buChar char="•"/>
            </a:pPr>
            <a:r>
              <a:rPr lang="ru-RU" sz="1900" dirty="0"/>
              <a:t>Товарные чеки;</a:t>
            </a:r>
          </a:p>
          <a:p>
            <a:pPr indent="316075" algn="just">
              <a:buFont typeface="Arial" pitchFamily="34" charset="0"/>
              <a:buChar char="•"/>
            </a:pPr>
            <a:r>
              <a:rPr lang="ru-RU" sz="1900" dirty="0"/>
              <a:t>Выписки из банка и иные документы, подтверждающие факты оплаты приобретения основных средств или расходных материалов, использованных при производстве продукции, на которую предоставляется субсидия.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921104" y="4822344"/>
            <a:ext cx="3998745" cy="512055"/>
          </a:xfrm>
          <a:prstGeom prst="rect">
            <a:avLst/>
          </a:prstGeom>
          <a:solidFill>
            <a:srgbClr val="B8C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2553" tIns="81276" rIns="162553" bIns="81276" rtlCol="0" anchor="ctr"/>
          <a:lstStyle/>
          <a:p>
            <a:pPr algn="ctr"/>
            <a:r>
              <a:rPr lang="ru-RU" sz="2500" b="1" dirty="0">
                <a:solidFill>
                  <a:schemeClr val="tx1"/>
                </a:solidFill>
              </a:rPr>
              <a:t>Ставки</a:t>
            </a:r>
            <a:endParaRPr lang="ru-RU" sz="2500" b="1" i="1" dirty="0">
              <a:solidFill>
                <a:srgbClr val="C0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55192" y="5441521"/>
            <a:ext cx="4192428" cy="2626352"/>
          </a:xfrm>
          <a:prstGeom prst="rect">
            <a:avLst/>
          </a:prstGeom>
          <a:noFill/>
        </p:spPr>
        <p:txBody>
          <a:bodyPr wrap="square" lIns="162553" tIns="81276" rIns="162553" bIns="81276" rtlCol="0">
            <a:spAutoFit/>
          </a:bodyPr>
          <a:lstStyle/>
          <a:p>
            <a:pPr algn="just"/>
            <a:r>
              <a:rPr lang="ru-RU" sz="2000" b="1" dirty="0"/>
              <a:t>1000 руб. </a:t>
            </a:r>
            <a:r>
              <a:rPr lang="ru-RU" sz="2000" dirty="0"/>
              <a:t>на 1 тонну реализованного в текущем году картофеля собственного производства</a:t>
            </a:r>
          </a:p>
          <a:p>
            <a:pPr algn="just"/>
            <a:r>
              <a:rPr lang="ru-RU" sz="2000" b="1" dirty="0"/>
              <a:t>1500 руб. </a:t>
            </a:r>
            <a:r>
              <a:rPr lang="ru-RU" sz="2000" dirty="0"/>
              <a:t>на 1 тонну реализованных в текущем году овощей открытого грунта собственного производства</a:t>
            </a:r>
          </a:p>
        </p:txBody>
      </p:sp>
    </p:spTree>
    <p:extLst>
      <p:ext uri="{BB962C8B-B14F-4D97-AF65-F5344CB8AC3E}">
        <p14:creationId xmlns:p14="http://schemas.microsoft.com/office/powerpoint/2010/main" val="2117758242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921104" y="326189"/>
            <a:ext cx="14337593" cy="107745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2553" tIns="81276" rIns="162553" bIns="81276"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На финансовое обеспечение затрат на приобретение энергоресурсов для производства овощей защищенного грунта предоставляются сельскохозяйственным товаропроизводителям, имеющим тепличные комплексы, подключенные к системам централизованного теплоснабжения и (или) электрическим сетям централизованного энергоснабжения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984208" y="2677718"/>
            <a:ext cx="10249138" cy="902803"/>
          </a:xfrm>
          <a:prstGeom prst="rect">
            <a:avLst/>
          </a:prstGeom>
          <a:noFill/>
        </p:spPr>
        <p:txBody>
          <a:bodyPr wrap="square" lIns="162553" tIns="81276" rIns="162553" bIns="81276" rtlCol="0">
            <a:spAutoFit/>
          </a:bodyPr>
          <a:lstStyle/>
          <a:p>
            <a:pPr algn="just"/>
            <a:r>
              <a:rPr lang="ru-RU" sz="2400" dirty="0"/>
              <a:t>на финансовое обеспечение затрат на приобретение тепловой и (или) электрической энергии для производства овощей защищенного грунта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2271229" y="2873093"/>
            <a:ext cx="1711703" cy="512055"/>
          </a:xfrm>
          <a:prstGeom prst="rect">
            <a:avLst/>
          </a:prstGeom>
          <a:solidFill>
            <a:srgbClr val="B8C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2553" tIns="81276" rIns="162553" bIns="81276" rtlCol="0" anchor="ctr"/>
          <a:lstStyle/>
          <a:p>
            <a:pPr algn="ctr"/>
            <a:r>
              <a:rPr lang="ru-RU" sz="2500" b="1" dirty="0">
                <a:solidFill>
                  <a:schemeClr val="tx1"/>
                </a:solidFill>
              </a:rPr>
              <a:t>60%</a:t>
            </a:r>
            <a:endParaRPr lang="ru-RU" sz="2500" b="1" i="1" dirty="0">
              <a:solidFill>
                <a:srgbClr val="C0000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271228" y="4107034"/>
            <a:ext cx="11833435" cy="512057"/>
          </a:xfrm>
          <a:prstGeom prst="rect">
            <a:avLst/>
          </a:prstGeom>
          <a:solidFill>
            <a:srgbClr val="B8C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2553" tIns="81276" rIns="162553" bIns="81276" rtlCol="0" anchor="ctr"/>
          <a:lstStyle/>
          <a:p>
            <a:pPr algn="ctr"/>
            <a:r>
              <a:rPr lang="ru-RU" sz="2500" b="1" dirty="0">
                <a:solidFill>
                  <a:schemeClr val="tx1"/>
                </a:solidFill>
              </a:rPr>
              <a:t>Условия предоставления</a:t>
            </a:r>
            <a:endParaRPr lang="ru-RU" sz="2500" b="1" i="1" dirty="0">
              <a:solidFill>
                <a:srgbClr val="C00000"/>
              </a:solidFill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2358996" y="4860032"/>
            <a:ext cx="656436" cy="576064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2553" tIns="81276" rIns="162553" bIns="81276"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092287" y="4919800"/>
            <a:ext cx="9345038" cy="456527"/>
          </a:xfrm>
          <a:prstGeom prst="rect">
            <a:avLst/>
          </a:prstGeom>
          <a:noFill/>
        </p:spPr>
        <p:txBody>
          <a:bodyPr wrap="square" lIns="162553" tIns="81276" rIns="162553" bIns="81276" rtlCol="0">
            <a:spAutoFit/>
          </a:bodyPr>
          <a:lstStyle/>
          <a:p>
            <a:pPr algn="just"/>
            <a:r>
              <a:rPr lang="ru-RU" sz="1900" dirty="0"/>
              <a:t>Наличие действующего тепличного комплекса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092287" y="5980259"/>
            <a:ext cx="9345038" cy="1041303"/>
          </a:xfrm>
          <a:prstGeom prst="rect">
            <a:avLst/>
          </a:prstGeom>
          <a:noFill/>
        </p:spPr>
        <p:txBody>
          <a:bodyPr wrap="square" lIns="162553" tIns="81276" rIns="162553" bIns="81276" rtlCol="0">
            <a:spAutoFit/>
          </a:bodyPr>
          <a:lstStyle/>
          <a:p>
            <a:pPr algn="just"/>
            <a:r>
              <a:rPr lang="ru-RU" sz="1900" dirty="0"/>
              <a:t>Отсутствие задолженности по состоянию на 1 января текущего года за поставленную тепловую и электрическую энергию за период с 1 января по </a:t>
            </a:r>
            <a:br>
              <a:rPr lang="ru-RU" sz="1900" dirty="0"/>
            </a:br>
            <a:r>
              <a:rPr lang="ru-RU" sz="1900" dirty="0"/>
              <a:t>30 сентября предыдущего года</a:t>
            </a:r>
          </a:p>
        </p:txBody>
      </p:sp>
      <p:sp>
        <p:nvSpPr>
          <p:cNvPr id="14" name="Овал 13"/>
          <p:cNvSpPr/>
          <p:nvPr/>
        </p:nvSpPr>
        <p:spPr>
          <a:xfrm>
            <a:off x="2358996" y="5980259"/>
            <a:ext cx="656436" cy="576064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2553" tIns="81276" rIns="162553" bIns="81276"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661493169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7345" y="395536"/>
            <a:ext cx="14494933" cy="1320800"/>
          </a:xfrm>
        </p:spPr>
        <p:txBody>
          <a:bodyPr vert="horz" lIns="145143" tIns="72571" rIns="145143" bIns="72571" anchor="ctr">
            <a:noAutofit/>
          </a:bodyPr>
          <a:lstStyle/>
          <a:p>
            <a:pPr defTabSz="912258" eaLnBrk="0" fontAlgn="base" hangingPunct="0">
              <a:lnSpc>
                <a:spcPct val="90000"/>
              </a:lnSpc>
              <a:spcAft>
                <a:spcPct val="0"/>
              </a:spcAft>
            </a:pPr>
            <a:r>
              <a:rPr lang="ru-RU" sz="3600" b="1" dirty="0">
                <a:solidFill>
                  <a:srgbClr val="0E3815"/>
                </a:solidFill>
                <a:latin typeface="Calibri"/>
                <a:cs typeface="Arial" pitchFamily="34" charset="0"/>
              </a:rPr>
              <a:t>МЕРОПРИЯТИЯ ПО РАЗВИТИЮ МЕЛИОРАТИВНОГО КОМПЛЕКСА </a:t>
            </a:r>
          </a:p>
        </p:txBody>
      </p:sp>
      <p:sp>
        <p:nvSpPr>
          <p:cNvPr id="5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1512376" y="8460432"/>
            <a:ext cx="4639735" cy="486833"/>
          </a:xfrm>
        </p:spPr>
        <p:txBody>
          <a:bodyPr/>
          <a:lstStyle/>
          <a:p>
            <a:pPr algn="r">
              <a:defRPr/>
            </a:pPr>
            <a:fld id="{7B7E4D7E-E5C2-43FE-9CC7-C6A010FB669D}" type="slidenum">
              <a:rPr lang="ru-RU" altLang="ru-RU">
                <a:solidFill>
                  <a:prstClr val="black"/>
                </a:solidFill>
              </a:rPr>
              <a:pPr algn="r">
                <a:defRPr/>
              </a:pPr>
              <a:t>14</a:t>
            </a:fld>
            <a:endParaRPr lang="ru-RU" altLang="ru-RU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82006" y="2843808"/>
            <a:ext cx="1447360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dirty="0"/>
              <a:t>В 2019-2020 году было подготовлено 7 проектов сметной документации по строительству оросительных систем на общую площадь </a:t>
            </a:r>
            <a:r>
              <a:rPr lang="ru-RU" sz="3200" b="1" dirty="0"/>
              <a:t>2066 га</a:t>
            </a:r>
            <a:r>
              <a:rPr lang="ru-RU" sz="3200" dirty="0"/>
              <a:t>, из них введено в эксплуатацию </a:t>
            </a:r>
            <a:r>
              <a:rPr lang="ru-RU" sz="3200" b="1" dirty="0"/>
              <a:t>714 га</a:t>
            </a:r>
            <a:r>
              <a:rPr lang="ru-RU" sz="3200" dirty="0"/>
              <a:t>. Общая площадь действующих оросительных систем составляет </a:t>
            </a:r>
            <a:r>
              <a:rPr lang="ru-RU" sz="3200" b="1" dirty="0"/>
              <a:t>1472 га</a:t>
            </a:r>
            <a:r>
              <a:rPr lang="ru-RU" sz="3200" dirty="0"/>
              <a:t>.</a:t>
            </a:r>
          </a:p>
          <a:p>
            <a:pPr algn="just"/>
            <a:endParaRPr lang="ru-RU" sz="3200" dirty="0"/>
          </a:p>
          <a:p>
            <a:pPr algn="just"/>
            <a:r>
              <a:rPr lang="ru-RU" sz="3200" dirty="0"/>
              <a:t>На текущий год 3 проекта прошли конкурсный отбор в Минсельхозе России. Деньги предусмотрены на 1 проект мощностью 75 га. В настоящее время рассматривается вопрос о выделении средств на 2 проекта мощностью 359 га. </a:t>
            </a:r>
          </a:p>
        </p:txBody>
      </p:sp>
    </p:spTree>
    <p:extLst>
      <p:ext uri="{BB962C8B-B14F-4D97-AF65-F5344CB8AC3E}">
        <p14:creationId xmlns:p14="http://schemas.microsoft.com/office/powerpoint/2010/main" val="2790161129"/>
      </p:ext>
    </p:extLst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7345" y="395536"/>
            <a:ext cx="14494933" cy="1320800"/>
          </a:xfrm>
        </p:spPr>
        <p:txBody>
          <a:bodyPr vert="horz" lIns="145143" tIns="72571" rIns="145143" bIns="72571" anchor="ctr">
            <a:noAutofit/>
          </a:bodyPr>
          <a:lstStyle/>
          <a:p>
            <a:pPr defTabSz="912258" eaLnBrk="0" fontAlgn="base" hangingPunct="0">
              <a:lnSpc>
                <a:spcPct val="90000"/>
              </a:lnSpc>
              <a:spcAft>
                <a:spcPct val="0"/>
              </a:spcAft>
            </a:pPr>
            <a:r>
              <a:rPr lang="ru-RU" sz="3600" b="1" dirty="0">
                <a:solidFill>
                  <a:srgbClr val="0E3815"/>
                </a:solidFill>
                <a:latin typeface="Calibri"/>
                <a:cs typeface="Arial" pitchFamily="34" charset="0"/>
              </a:rPr>
              <a:t>МЕРОПРИЯТИЯ ПО РАЗВИТИЮ МЕЛИОРАТИВНОГО КОМПЛЕКСА </a:t>
            </a:r>
          </a:p>
        </p:txBody>
      </p:sp>
      <p:sp>
        <p:nvSpPr>
          <p:cNvPr id="5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1512376" y="8460432"/>
            <a:ext cx="4639735" cy="486833"/>
          </a:xfrm>
        </p:spPr>
        <p:txBody>
          <a:bodyPr/>
          <a:lstStyle/>
          <a:p>
            <a:pPr algn="r">
              <a:defRPr/>
            </a:pPr>
            <a:fld id="{7B7E4D7E-E5C2-43FE-9CC7-C6A010FB669D}" type="slidenum">
              <a:rPr lang="ru-RU" altLang="ru-RU">
                <a:solidFill>
                  <a:prstClr val="black"/>
                </a:solidFill>
              </a:rPr>
              <a:pPr algn="r">
                <a:defRPr/>
              </a:pPr>
              <a:t>15</a:t>
            </a:fld>
            <a:endParaRPr lang="ru-RU" altLang="ru-RU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95252" y="3275856"/>
            <a:ext cx="6876764" cy="1302913"/>
          </a:xfrm>
          <a:prstGeom prst="rect">
            <a:avLst/>
          </a:prstGeom>
          <a:noFill/>
        </p:spPr>
        <p:txBody>
          <a:bodyPr wrap="square" lIns="162553" tIns="81276" rIns="162553" bIns="81276" rtlCol="0">
            <a:spAutoFit/>
          </a:bodyPr>
          <a:lstStyle/>
          <a:p>
            <a:pPr algn="just"/>
            <a:r>
              <a:rPr lang="ru-RU" sz="2000" b="1" dirty="0"/>
              <a:t>50% </a:t>
            </a:r>
            <a:r>
              <a:rPr lang="ru-RU" dirty="0"/>
              <a:t>от фактических затрат, но не более  50 процентов от затрат, предусмотренных проектом, с учетом предельного размера стоимости мероприятий на 1гектар площади, установленного Министерством сельского хозяйства Российской Федерации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359248" y="2123756"/>
            <a:ext cx="6912768" cy="909914"/>
          </a:xfrm>
          <a:prstGeom prst="rect">
            <a:avLst/>
          </a:prstGeom>
          <a:solidFill>
            <a:srgbClr val="B8C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2553" tIns="81276" rIns="162553" bIns="81276" rtlCol="0" anchor="ctr"/>
          <a:lstStyle/>
          <a:p>
            <a:pPr algn="ctr"/>
            <a:r>
              <a:rPr lang="ru-RU" sz="2400" b="1" dirty="0" err="1">
                <a:solidFill>
                  <a:schemeClr val="tx1"/>
                </a:solidFill>
              </a:rPr>
              <a:t>Культуртехнические</a:t>
            </a:r>
            <a:r>
              <a:rPr lang="ru-RU" sz="2400" b="1" dirty="0">
                <a:solidFill>
                  <a:schemeClr val="tx1"/>
                </a:solidFill>
              </a:rPr>
              <a:t> мероприятия на выбывших сельхозугодиях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8560048" y="2143413"/>
            <a:ext cx="7056784" cy="890257"/>
          </a:xfrm>
          <a:prstGeom prst="rect">
            <a:avLst/>
          </a:prstGeom>
          <a:solidFill>
            <a:srgbClr val="B8C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2553" tIns="81276" rIns="162553" bIns="81276"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Строительство мелиоративных систем и приобретение машин, установок, дождевальных и поливальных аппаратов, насосных станций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343578" y="5259958"/>
            <a:ext cx="6928438" cy="1302913"/>
          </a:xfrm>
          <a:prstGeom prst="rect">
            <a:avLst/>
          </a:prstGeom>
          <a:noFill/>
        </p:spPr>
        <p:txBody>
          <a:bodyPr wrap="square" lIns="162553" tIns="81276" rIns="162553" bIns="81276" rtlCol="0">
            <a:spAutoFit/>
          </a:bodyPr>
          <a:lstStyle/>
          <a:p>
            <a:pPr algn="just"/>
            <a:r>
              <a:rPr lang="ru-RU" sz="2000" b="1" dirty="0"/>
              <a:t>50% </a:t>
            </a:r>
            <a:r>
              <a:rPr lang="ru-RU" dirty="0"/>
              <a:t>от фактических затрат, но не более  50 процентов от затрат, предусмотренных проектом, с учетом предельного размера стоимости мероприятий на 1гектар площади, установленного Министерством сельского хозяйства Российской Федерации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343578" y="4788024"/>
            <a:ext cx="6912768" cy="288032"/>
          </a:xfrm>
          <a:prstGeom prst="rect">
            <a:avLst/>
          </a:prstGeom>
          <a:solidFill>
            <a:srgbClr val="B8C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2553" tIns="81276" rIns="162553" bIns="81276"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Известкование кислых почв на пашне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395252" y="6732240"/>
            <a:ext cx="6732748" cy="1302913"/>
          </a:xfrm>
          <a:prstGeom prst="rect">
            <a:avLst/>
          </a:prstGeom>
          <a:noFill/>
        </p:spPr>
        <p:txBody>
          <a:bodyPr wrap="square" lIns="162553" tIns="81276" rIns="162553" bIns="81276" rtlCol="0">
            <a:spAutoFit/>
          </a:bodyPr>
          <a:lstStyle/>
          <a:p>
            <a:pPr algn="just"/>
            <a:r>
              <a:rPr lang="ru-RU" sz="2000" b="1" dirty="0"/>
              <a:t>50% </a:t>
            </a:r>
            <a:r>
              <a:rPr lang="ru-RU" dirty="0"/>
              <a:t>от фактических затрат, но не более  50 процентов от затрат, предусмотренных проектом, с учетом предельного размера стоимости мероприятий на 1гектар площади, установленного Министерством сельского хозяйства Российской Федерации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632056" y="3203848"/>
            <a:ext cx="6984776" cy="1703022"/>
          </a:xfrm>
          <a:prstGeom prst="rect">
            <a:avLst/>
          </a:prstGeom>
          <a:noFill/>
        </p:spPr>
        <p:txBody>
          <a:bodyPr wrap="square" lIns="162553" tIns="81276" rIns="162553" bIns="81276" rtlCol="0">
            <a:spAutoFit/>
          </a:bodyPr>
          <a:lstStyle/>
          <a:p>
            <a:pPr algn="just"/>
            <a:r>
              <a:rPr lang="ru-RU" sz="2000" b="1" dirty="0"/>
              <a:t>50%  </a:t>
            </a:r>
            <a:r>
              <a:rPr lang="ru-RU" sz="2000" dirty="0"/>
              <a:t>от фактических затрат, но не более  50 процентов от затрат, предусмотренных проектом, с учетом предельного размера стоимости мероприятий на 1гектар площади, установленного Министерством сельского хозяйства Российской Федерации</a:t>
            </a:r>
            <a:r>
              <a:rPr lang="ru-RU" dirty="0"/>
              <a:t> 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664552" y="4906870"/>
            <a:ext cx="6984776" cy="1456801"/>
          </a:xfrm>
          <a:prstGeom prst="rect">
            <a:avLst/>
          </a:prstGeom>
          <a:noFill/>
        </p:spPr>
        <p:txBody>
          <a:bodyPr wrap="square" lIns="162553" tIns="81276" rIns="162553" bIns="81276" rtlCol="0">
            <a:spAutoFit/>
          </a:bodyPr>
          <a:lstStyle/>
          <a:p>
            <a:pPr algn="just"/>
            <a:r>
              <a:rPr lang="ru-RU" sz="2400" b="1" dirty="0">
                <a:solidFill>
                  <a:srgbClr val="FF0000"/>
                </a:solidFill>
              </a:rPr>
              <a:t>90% </a:t>
            </a:r>
            <a:r>
              <a:rPr lang="ru-RU" sz="2000" dirty="0"/>
              <a:t>возмещение затрат на проведение проектных и изыскательских работ и (или) подготовку проектной документации  в отношении мелиоративных систем из областного бюджета</a:t>
            </a:r>
          </a:p>
        </p:txBody>
      </p:sp>
    </p:spTree>
    <p:extLst>
      <p:ext uri="{BB962C8B-B14F-4D97-AF65-F5344CB8AC3E}">
        <p14:creationId xmlns:p14="http://schemas.microsoft.com/office/powerpoint/2010/main" val="3868276988"/>
      </p:ext>
    </p:extLst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7345" y="395536"/>
            <a:ext cx="14494933" cy="1320800"/>
          </a:xfrm>
        </p:spPr>
        <p:txBody>
          <a:bodyPr vert="horz" lIns="145143" tIns="72571" rIns="145143" bIns="72571" anchor="ctr">
            <a:noAutofit/>
          </a:bodyPr>
          <a:lstStyle/>
          <a:p>
            <a:pPr defTabSz="912258" eaLnBrk="0" fontAlgn="base" hangingPunct="0">
              <a:lnSpc>
                <a:spcPct val="90000"/>
              </a:lnSpc>
              <a:spcAft>
                <a:spcPct val="0"/>
              </a:spcAft>
            </a:pPr>
            <a:r>
              <a:rPr lang="ru-RU" sz="3600" b="1" dirty="0">
                <a:solidFill>
                  <a:srgbClr val="0E3815"/>
                </a:solidFill>
                <a:latin typeface="Calibri"/>
                <a:cs typeface="Arial" pitchFamily="34" charset="0"/>
              </a:rPr>
              <a:t>ТЕХНИЧЕСКАЯ И ТЕХНОЛОГИЧЕСКАЯ МОДЕРНИЗАЦИЯ </a:t>
            </a:r>
          </a:p>
        </p:txBody>
      </p:sp>
      <p:sp>
        <p:nvSpPr>
          <p:cNvPr id="5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1512376" y="8460432"/>
            <a:ext cx="4639735" cy="486833"/>
          </a:xfrm>
        </p:spPr>
        <p:txBody>
          <a:bodyPr/>
          <a:lstStyle/>
          <a:p>
            <a:pPr algn="r">
              <a:defRPr/>
            </a:pPr>
            <a:fld id="{7B7E4D7E-E5C2-43FE-9CC7-C6A010FB669D}" type="slidenum">
              <a:rPr lang="ru-RU" altLang="ru-RU">
                <a:solidFill>
                  <a:prstClr val="black"/>
                </a:solidFill>
              </a:rPr>
              <a:pPr algn="r">
                <a:defRPr/>
              </a:pPr>
              <a:t>16</a:t>
            </a:fld>
            <a:endParaRPr lang="ru-RU" altLang="ru-RU" dirty="0">
              <a:solidFill>
                <a:prstClr val="black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35880" y="2121982"/>
            <a:ext cx="3168352" cy="2882066"/>
          </a:xfrm>
          <a:prstGeom prst="rect">
            <a:avLst/>
          </a:prstGeom>
          <a:solidFill>
            <a:srgbClr val="B8C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2553" tIns="81276" rIns="162553" bIns="81276"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70% от уплаченных и не возмещенных за счет субсидий платежей текущего и предыдущего года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519488" y="1907704"/>
            <a:ext cx="1209734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/>
              <a:t>1) по договорам купли/продажи и(или) финансовой аренды (лизинга) специализированной </a:t>
            </a:r>
          </a:p>
          <a:p>
            <a:pPr algn="just"/>
            <a:r>
              <a:rPr lang="ru-RU" sz="2000" dirty="0"/>
              <a:t>сельскохозяйственной техники, специализированного технологического оборудования, используемых в отрасли растениеводства для производства овощей открытого грунта и (или) картофеля:</a:t>
            </a:r>
          </a:p>
          <a:p>
            <a:pPr algn="just"/>
            <a:r>
              <a:rPr lang="ru-RU" sz="2000" b="1" dirty="0"/>
              <a:t>Условия предоставления:</a:t>
            </a:r>
          </a:p>
          <a:p>
            <a:pPr algn="just"/>
            <a:r>
              <a:rPr lang="ru-RU" sz="2000" dirty="0"/>
              <a:t>- наличие посевных площадей, занятых под производство овощей открытого грунта и (или) картофеля, в размере не менее 10 гектаров в предыдущем году (в случае предоставления заявки до 15 июня текущего года) или в  текущем году (в случае предоставления заявки после 15 июня текущего года);</a:t>
            </a:r>
          </a:p>
          <a:p>
            <a:pPr algn="just"/>
            <a:r>
              <a:rPr lang="ru-RU" sz="2000" dirty="0"/>
              <a:t>- год выпуска приобретаемого (предоставляемого) имущества должен быть не ранее года, предшествующего году его приобретения (предоставления) сельскохозяйственным товаропроизводителем;</a:t>
            </a:r>
          </a:p>
          <a:p>
            <a:pPr algn="just"/>
            <a:r>
              <a:rPr lang="ru-RU" sz="2000" dirty="0"/>
              <a:t>- отсутствие задолженности по уплате платежей.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314817" y="5148064"/>
            <a:ext cx="15662055" cy="576064"/>
          </a:xfrm>
          <a:prstGeom prst="rect">
            <a:avLst/>
          </a:prstGeom>
          <a:solidFill>
            <a:srgbClr val="B8C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2553" tIns="81276" rIns="162553" bIns="81276"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Перечень специализированной сельскохозяйственной техники, специализированного технологического оборудования, используемых в отрасли растениеводства для производства овощей открытого грунта и (или) картофеля:</a:t>
            </a:r>
            <a:endParaRPr lang="ru-RU" sz="2000" b="1" i="1" dirty="0">
              <a:solidFill>
                <a:srgbClr val="C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14817" y="5724128"/>
            <a:ext cx="766916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/>
              <a:t>1)Комбайны картофелеуборочные, дополнительное оборудование для картофелеуборочного комбайна для уборки овощей; </a:t>
            </a:r>
          </a:p>
          <a:p>
            <a:pPr algn="just"/>
            <a:r>
              <a:rPr lang="ru-RU" sz="2000" dirty="0"/>
              <a:t>2) Комбайны для уборки овощей;</a:t>
            </a:r>
          </a:p>
          <a:p>
            <a:pPr algn="just"/>
            <a:r>
              <a:rPr lang="ru-RU" sz="2000" dirty="0"/>
              <a:t>3) Культиваторы-окучники;</a:t>
            </a:r>
          </a:p>
          <a:p>
            <a:pPr algn="just"/>
            <a:r>
              <a:rPr lang="ru-RU" sz="2000" dirty="0"/>
              <a:t>4) Сеялки овощные;</a:t>
            </a:r>
          </a:p>
          <a:p>
            <a:pPr algn="just"/>
            <a:r>
              <a:rPr lang="ru-RU" sz="2000" dirty="0"/>
              <a:t>5) Рассадопосадочные машины;</a:t>
            </a:r>
          </a:p>
          <a:p>
            <a:pPr algn="just"/>
            <a:r>
              <a:rPr lang="ru-RU" sz="2000" dirty="0"/>
              <a:t>6) Копатели картофеля;</a:t>
            </a:r>
          </a:p>
          <a:p>
            <a:pPr algn="just"/>
            <a:r>
              <a:rPr lang="ru-RU" sz="2000" dirty="0"/>
              <a:t>7) Картофелесажалки;</a:t>
            </a:r>
          </a:p>
          <a:p>
            <a:pPr algn="just"/>
            <a:r>
              <a:rPr lang="ru-RU" sz="2000" dirty="0"/>
              <a:t>8) </a:t>
            </a:r>
            <a:r>
              <a:rPr lang="ru-RU" sz="2000" dirty="0" err="1"/>
              <a:t>Дроны</a:t>
            </a:r>
            <a:r>
              <a:rPr lang="ru-RU" sz="2000" dirty="0"/>
              <a:t>-опрыскиватели;</a:t>
            </a:r>
          </a:p>
          <a:p>
            <a:pPr algn="just"/>
            <a:r>
              <a:rPr lang="ru-RU" sz="2000" dirty="0"/>
              <a:t>9) Фрезы почвенные, </a:t>
            </a:r>
            <a:r>
              <a:rPr lang="ru-RU" sz="2000" dirty="0" err="1"/>
              <a:t>гребнеобразователи</a:t>
            </a:r>
            <a:r>
              <a:rPr lang="ru-RU" sz="2000" dirty="0"/>
              <a:t>, </a:t>
            </a:r>
            <a:r>
              <a:rPr lang="ru-RU" sz="2000" dirty="0" err="1"/>
              <a:t>грядообразователи</a:t>
            </a:r>
            <a:endParaRPr lang="ru-RU" sz="2000" dirty="0"/>
          </a:p>
        </p:txBody>
      </p:sp>
      <p:sp>
        <p:nvSpPr>
          <p:cNvPr id="18" name="TextBox 17"/>
          <p:cNvSpPr txBox="1"/>
          <p:nvPr/>
        </p:nvSpPr>
        <p:spPr>
          <a:xfrm>
            <a:off x="8145844" y="5796136"/>
            <a:ext cx="783102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/>
              <a:t>10) Машины для уборки ботвы </a:t>
            </a:r>
            <a:r>
              <a:rPr lang="ru-RU" sz="2000" dirty="0" err="1"/>
              <a:t>корнеклубнеплодов</a:t>
            </a:r>
            <a:r>
              <a:rPr lang="ru-RU" sz="2000" dirty="0"/>
              <a:t>, </a:t>
            </a:r>
            <a:r>
              <a:rPr lang="ru-RU" sz="2000" dirty="0" err="1"/>
              <a:t>ботводробители</a:t>
            </a:r>
            <a:r>
              <a:rPr lang="ru-RU" sz="2000" dirty="0"/>
              <a:t>;;</a:t>
            </a:r>
          </a:p>
          <a:p>
            <a:pPr algn="just"/>
            <a:r>
              <a:rPr lang="ru-RU" sz="2000" dirty="0"/>
              <a:t>11) Машины для уборки и первичной обработки картофеля прочие;</a:t>
            </a:r>
          </a:p>
          <a:p>
            <a:pPr algn="just"/>
            <a:r>
              <a:rPr lang="ru-RU" sz="2000" dirty="0"/>
              <a:t>12) Машины </a:t>
            </a:r>
            <a:r>
              <a:rPr lang="ru-RU" sz="2000" dirty="0" err="1"/>
              <a:t>капустоуборочные</a:t>
            </a:r>
            <a:r>
              <a:rPr lang="ru-RU" sz="2000" dirty="0"/>
              <a:t>;</a:t>
            </a:r>
          </a:p>
          <a:p>
            <a:pPr algn="just"/>
            <a:r>
              <a:rPr lang="ru-RU" sz="2000" dirty="0"/>
              <a:t>13) Машины для уборки и первичной обработки свеклы и других </a:t>
            </a:r>
          </a:p>
          <a:p>
            <a:pPr algn="just"/>
            <a:r>
              <a:rPr lang="ru-RU" sz="2000" dirty="0"/>
              <a:t>корнеплодов прочие;</a:t>
            </a:r>
          </a:p>
          <a:p>
            <a:pPr algn="just"/>
            <a:r>
              <a:rPr lang="ru-RU" sz="2000" dirty="0"/>
              <a:t>14) Оборудование для приема, сортировки, перемещения по складу, </a:t>
            </a:r>
          </a:p>
          <a:p>
            <a:pPr algn="just"/>
            <a:r>
              <a:rPr lang="ru-RU" sz="2000" dirty="0"/>
              <a:t>закладки на хранение, очистки, затаривания, взвешивания и фасовки </a:t>
            </a:r>
          </a:p>
          <a:p>
            <a:pPr algn="just"/>
            <a:r>
              <a:rPr lang="ru-RU" sz="2000" dirty="0"/>
              <a:t>картофеля и овощей;</a:t>
            </a:r>
          </a:p>
          <a:p>
            <a:pPr algn="just"/>
            <a:r>
              <a:rPr lang="ru-RU" sz="2000" dirty="0"/>
              <a:t>15) Технологическое оборудование системы микроклимата в </a:t>
            </a:r>
          </a:p>
          <a:p>
            <a:pPr algn="just"/>
            <a:r>
              <a:rPr lang="ru-RU" sz="2000" dirty="0"/>
              <a:t>картофеле-овощехранилищах</a:t>
            </a:r>
          </a:p>
        </p:txBody>
      </p:sp>
    </p:spTree>
    <p:extLst>
      <p:ext uri="{BB962C8B-B14F-4D97-AF65-F5344CB8AC3E}">
        <p14:creationId xmlns:p14="http://schemas.microsoft.com/office/powerpoint/2010/main" val="840040161"/>
      </p:ext>
    </p:extLst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7345" y="395536"/>
            <a:ext cx="14494933" cy="1320800"/>
          </a:xfrm>
        </p:spPr>
        <p:txBody>
          <a:bodyPr vert="horz" lIns="145143" tIns="72571" rIns="145143" bIns="72571" anchor="ctr">
            <a:noAutofit/>
          </a:bodyPr>
          <a:lstStyle/>
          <a:p>
            <a:pPr defTabSz="912258" eaLnBrk="0" fontAlgn="base" hangingPunct="0">
              <a:lnSpc>
                <a:spcPct val="90000"/>
              </a:lnSpc>
              <a:spcAft>
                <a:spcPct val="0"/>
              </a:spcAft>
            </a:pPr>
            <a:r>
              <a:rPr lang="ru-RU" sz="3600" b="1" dirty="0">
                <a:solidFill>
                  <a:srgbClr val="0E3815"/>
                </a:solidFill>
                <a:latin typeface="Calibri"/>
                <a:cs typeface="Arial" pitchFamily="34" charset="0"/>
              </a:rPr>
              <a:t>ТЕХНИЧЕСКАЯ И ТЕХНОЛОГИЧЕСКАЯ МОДЕРНИЗАЦИЯ </a:t>
            </a:r>
          </a:p>
        </p:txBody>
      </p:sp>
      <p:sp>
        <p:nvSpPr>
          <p:cNvPr id="5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1512376" y="8460432"/>
            <a:ext cx="4639735" cy="486833"/>
          </a:xfrm>
        </p:spPr>
        <p:txBody>
          <a:bodyPr/>
          <a:lstStyle/>
          <a:p>
            <a:pPr algn="r">
              <a:defRPr/>
            </a:pPr>
            <a:fld id="{7B7E4D7E-E5C2-43FE-9CC7-C6A010FB669D}" type="slidenum">
              <a:rPr lang="ru-RU" altLang="ru-RU">
                <a:solidFill>
                  <a:prstClr val="black"/>
                </a:solidFill>
              </a:rPr>
              <a:pPr algn="r">
                <a:defRPr/>
              </a:pPr>
              <a:t>17</a:t>
            </a:fld>
            <a:endParaRPr lang="ru-RU" altLang="ru-RU" dirty="0">
              <a:solidFill>
                <a:prstClr val="black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35880" y="2121982"/>
            <a:ext cx="3168352" cy="2882066"/>
          </a:xfrm>
          <a:prstGeom prst="rect">
            <a:avLst/>
          </a:prstGeom>
          <a:solidFill>
            <a:srgbClr val="B8C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2553" tIns="81276" rIns="162553" bIns="81276"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40% от уплаченных и не возмещенных за счет субсидий платежей текущего и предыдущего года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544192" y="1362412"/>
            <a:ext cx="1209734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/>
              <a:t>2) по договорам купли/продажи и(или) финансовой аренды (лизинга) сельскохозяйственной техники (за </a:t>
            </a:r>
          </a:p>
          <a:p>
            <a:pPr algn="just"/>
            <a:r>
              <a:rPr lang="ru-RU" sz="2000" dirty="0"/>
              <a:t>исключением специализированной сельскохозяйственной техники), транспортных средств грузового и специального назначения, технологического оборудования (за исключением специализированного технологического оборудования), используемых в отрасли растениеводства для производства овощей открытого грунта и (или) картофеля:</a:t>
            </a:r>
          </a:p>
          <a:p>
            <a:pPr algn="just"/>
            <a:r>
              <a:rPr lang="ru-RU" sz="2000" b="1" dirty="0"/>
              <a:t>Условия предоставления:</a:t>
            </a:r>
          </a:p>
          <a:p>
            <a:pPr algn="just"/>
            <a:r>
              <a:rPr lang="ru-RU" sz="2000" dirty="0"/>
              <a:t>- наличие посевных площадей, занятых под производство овощей открытого грунта и (или) картофеля, в размере не менее 10 гектаров в предыдущем году (в случае предоставления заявки до 15 июня текущего года) или в текущем году (в случае предоставления заявки после 15 июня текущего года);</a:t>
            </a:r>
          </a:p>
          <a:p>
            <a:pPr algn="just"/>
            <a:r>
              <a:rPr lang="ru-RU" sz="2000" dirty="0"/>
              <a:t>- год выпуска приобретаемого (предоставляемого) имущества должен быть не ранее года, предшествующего году его приобретения (предоставления) сельскохозяйственным товаропроизводителем;</a:t>
            </a:r>
          </a:p>
          <a:p>
            <a:pPr algn="just"/>
            <a:r>
              <a:rPr lang="ru-RU" sz="2000" dirty="0"/>
              <a:t>- отсутствие задолженности по уплате платежей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314817" y="5148064"/>
            <a:ext cx="15662055" cy="576064"/>
          </a:xfrm>
          <a:prstGeom prst="rect">
            <a:avLst/>
          </a:prstGeom>
          <a:solidFill>
            <a:srgbClr val="B8C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2553" tIns="81276" rIns="162553" bIns="81276"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Перечень сельскохозяйственной техники, технологического оборудования, используемых в отрасли растениеводства для производства </a:t>
            </a:r>
          </a:p>
          <a:p>
            <a:pPr algn="ctr"/>
            <a:r>
              <a:rPr lang="ru-RU" sz="2000" b="1" dirty="0">
                <a:solidFill>
                  <a:schemeClr val="tx1"/>
                </a:solidFill>
              </a:rPr>
              <a:t>овощей открытого грунта и (или) картофеля</a:t>
            </a:r>
            <a:endParaRPr lang="ru-RU" sz="2000" b="1" i="1" dirty="0">
              <a:solidFill>
                <a:srgbClr val="C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14817" y="5724128"/>
            <a:ext cx="766916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/>
              <a:t>1)тракторы сельскохозяйственные общего назначения, </a:t>
            </a:r>
          </a:p>
          <a:p>
            <a:pPr algn="just"/>
            <a:r>
              <a:rPr lang="ru-RU" sz="2000" dirty="0"/>
              <a:t>2)тракторы сельскохозяйственные универсальные, тракторы </a:t>
            </a:r>
          </a:p>
          <a:p>
            <a:pPr algn="just"/>
            <a:r>
              <a:rPr lang="ru-RU" sz="2000" dirty="0"/>
              <a:t>сельскохозяйственные универсально-пропашные, тракторы </a:t>
            </a:r>
          </a:p>
          <a:p>
            <a:pPr algn="just"/>
            <a:r>
              <a:rPr lang="ru-RU" sz="2000" dirty="0"/>
              <a:t>промышленные, тракторы гусеничные;</a:t>
            </a:r>
          </a:p>
          <a:p>
            <a:pPr algn="just"/>
            <a:r>
              <a:rPr lang="ru-RU" sz="2000" dirty="0"/>
              <a:t>2) грузовые автомобили грузоподъемностью от 3,5 т.;</a:t>
            </a:r>
          </a:p>
          <a:p>
            <a:pPr algn="just"/>
            <a:r>
              <a:rPr lang="ru-RU" sz="2000" dirty="0"/>
              <a:t>3) автомобили специальные (изотермический фургон);</a:t>
            </a:r>
          </a:p>
          <a:p>
            <a:pPr algn="just"/>
            <a:r>
              <a:rPr lang="ru-RU" sz="2000" dirty="0"/>
              <a:t>4) прицепы и полуприцепы тракторные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145844" y="5796136"/>
            <a:ext cx="78310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/>
              <a:t>5) погрузчики самоходные, телескопические, навесные;</a:t>
            </a:r>
          </a:p>
          <a:p>
            <a:pPr algn="just"/>
            <a:r>
              <a:rPr lang="ru-RU" sz="2000" dirty="0"/>
              <a:t>6) машины и оборудование сельскохозяйственные для обработки почвы; </a:t>
            </a:r>
          </a:p>
          <a:p>
            <a:pPr algn="just"/>
            <a:r>
              <a:rPr lang="ru-RU" sz="2000" dirty="0"/>
              <a:t>7) опрыскиватели и аэрозольные аппараты;</a:t>
            </a:r>
          </a:p>
          <a:p>
            <a:pPr algn="just"/>
            <a:r>
              <a:rPr lang="ru-RU" sz="2000" dirty="0"/>
              <a:t>8) разбрасыватели органических удобрений;</a:t>
            </a:r>
          </a:p>
          <a:p>
            <a:pPr algn="just"/>
            <a:r>
              <a:rPr lang="ru-RU" sz="2000" dirty="0"/>
              <a:t>9) машины для внесения минеральных удобрений и извести</a:t>
            </a:r>
          </a:p>
        </p:txBody>
      </p:sp>
    </p:spTree>
    <p:extLst>
      <p:ext uri="{BB962C8B-B14F-4D97-AF65-F5344CB8AC3E}">
        <p14:creationId xmlns:p14="http://schemas.microsoft.com/office/powerpoint/2010/main" val="3413203627"/>
      </p:ext>
    </p:extLst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7345" y="395536"/>
            <a:ext cx="14494933" cy="1320800"/>
          </a:xfrm>
        </p:spPr>
        <p:txBody>
          <a:bodyPr vert="horz" lIns="145143" tIns="72571" rIns="145143" bIns="72571" anchor="ctr">
            <a:noAutofit/>
          </a:bodyPr>
          <a:lstStyle/>
          <a:p>
            <a:pPr defTabSz="912258" eaLnBrk="0" fontAlgn="base" hangingPunct="0">
              <a:lnSpc>
                <a:spcPct val="90000"/>
              </a:lnSpc>
              <a:spcAft>
                <a:spcPct val="0"/>
              </a:spcAft>
            </a:pPr>
            <a:r>
              <a:rPr lang="ru-RU" sz="3600" b="1" dirty="0">
                <a:solidFill>
                  <a:srgbClr val="0E3815"/>
                </a:solidFill>
                <a:latin typeface="Calibri"/>
                <a:cs typeface="Arial" pitchFamily="34" charset="0"/>
              </a:rPr>
              <a:t>ТЕХНИЧЕСКАЯ И ТЕХНОЛОГИЧЕСКАЯ МОДЕРНИЗАЦИЯ </a:t>
            </a:r>
          </a:p>
        </p:txBody>
      </p:sp>
      <p:sp>
        <p:nvSpPr>
          <p:cNvPr id="5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1512376" y="8460432"/>
            <a:ext cx="4639735" cy="486833"/>
          </a:xfrm>
        </p:spPr>
        <p:txBody>
          <a:bodyPr/>
          <a:lstStyle/>
          <a:p>
            <a:pPr algn="r">
              <a:defRPr/>
            </a:pPr>
            <a:fld id="{7B7E4D7E-E5C2-43FE-9CC7-C6A010FB669D}" type="slidenum">
              <a:rPr lang="ru-RU" altLang="ru-RU">
                <a:solidFill>
                  <a:prstClr val="black"/>
                </a:solidFill>
              </a:rPr>
              <a:pPr algn="r">
                <a:defRPr/>
              </a:pPr>
              <a:t>18</a:t>
            </a:fld>
            <a:endParaRPr lang="ru-RU" altLang="ru-RU" dirty="0">
              <a:solidFill>
                <a:prstClr val="black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35880" y="3538589"/>
            <a:ext cx="3168352" cy="2882066"/>
          </a:xfrm>
          <a:prstGeom prst="rect">
            <a:avLst/>
          </a:prstGeom>
          <a:solidFill>
            <a:srgbClr val="B8C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2553" tIns="81276" rIns="162553" bIns="81276"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40% от уплаченных и не возмещенных за счет субсидий платежей текущего и предыдущего года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564904" y="3255238"/>
            <a:ext cx="1209734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/>
              <a:t>3) по договорам купли/продажи и(или) финансовой аренды (лизинга) бескаркасных арочных</a:t>
            </a:r>
          </a:p>
          <a:p>
            <a:pPr algn="just"/>
            <a:r>
              <a:rPr lang="ru-RU" sz="2000" dirty="0"/>
              <a:t>сооружений из металла для хранения картофеля, овощей открытого грунта (без стоимости работ по</a:t>
            </a:r>
          </a:p>
          <a:p>
            <a:pPr algn="just"/>
            <a:r>
              <a:rPr lang="ru-RU" sz="2000" dirty="0"/>
              <a:t>монтажу):</a:t>
            </a:r>
          </a:p>
          <a:p>
            <a:pPr algn="just"/>
            <a:r>
              <a:rPr lang="ru-RU" sz="2000" b="1" dirty="0"/>
              <a:t>Условия предоставления:</a:t>
            </a:r>
          </a:p>
          <a:p>
            <a:pPr algn="just"/>
            <a:r>
              <a:rPr lang="ru-RU" sz="2000" dirty="0"/>
              <a:t>- наличие посевных площадей, занятых под производство овощей открытого грунта и (или)</a:t>
            </a:r>
          </a:p>
          <a:p>
            <a:pPr algn="just"/>
            <a:r>
              <a:rPr lang="ru-RU" sz="2000" dirty="0"/>
              <a:t>картофеля, в размере не менее 10 гектаров в предыдущем году (в случае предоставления заявки до 15</a:t>
            </a:r>
          </a:p>
          <a:p>
            <a:pPr algn="just"/>
            <a:r>
              <a:rPr lang="ru-RU" sz="2000" dirty="0"/>
              <a:t>июня текущего года) или в текущем году (в случае предоставления заявки после 15 июня текущего</a:t>
            </a:r>
          </a:p>
          <a:p>
            <a:pPr algn="just"/>
            <a:r>
              <a:rPr lang="ru-RU" sz="2000" dirty="0"/>
              <a:t>года);</a:t>
            </a:r>
          </a:p>
          <a:p>
            <a:pPr algn="just"/>
            <a:r>
              <a:rPr lang="ru-RU" sz="2000" dirty="0"/>
              <a:t>- приобретение арочных сооружений общей площадью, определяемой из расчета не более семи</a:t>
            </a:r>
          </a:p>
          <a:p>
            <a:pPr algn="just"/>
            <a:r>
              <a:rPr lang="ru-RU" sz="2000" dirty="0"/>
              <a:t>квадратных метров площади арочных сооружений на каждый гектар посевной площади, занятой</a:t>
            </a:r>
          </a:p>
          <a:p>
            <a:pPr algn="just"/>
            <a:r>
              <a:rPr lang="ru-RU" sz="2000" dirty="0"/>
              <a:t>под производство овощей открытого грунта и (или) картофеля;</a:t>
            </a:r>
          </a:p>
          <a:p>
            <a:pPr algn="just"/>
            <a:r>
              <a:rPr lang="ru-RU" sz="2000" dirty="0"/>
              <a:t>- отсутствие задолженности по уплате платежей</a:t>
            </a:r>
          </a:p>
        </p:txBody>
      </p:sp>
    </p:spTree>
    <p:extLst>
      <p:ext uri="{BB962C8B-B14F-4D97-AF65-F5344CB8AC3E}">
        <p14:creationId xmlns:p14="http://schemas.microsoft.com/office/powerpoint/2010/main" val="89458733"/>
      </p:ext>
    </p:extLst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8938883"/>
              </p:ext>
            </p:extLst>
          </p:nvPr>
        </p:nvGraphicFramePr>
        <p:xfrm>
          <a:off x="285490" y="1619672"/>
          <a:ext cx="15547366" cy="1640840"/>
        </p:xfrm>
        <a:graphic>
          <a:graphicData uri="http://schemas.openxmlformats.org/drawingml/2006/table">
            <a:tbl>
              <a:tblPr firstRow="1" firstCol="1" bandRow="1">
                <a:effectLst/>
              </a:tblPr>
              <a:tblGrid>
                <a:gridCol w="155473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36652">
                <a:tc>
                  <a:txBody>
                    <a:bodyPr/>
                    <a:lstStyle/>
                    <a:p>
                      <a:pPr marL="165100" marR="0" indent="0" algn="ctr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137160" marR="137160" marT="137160" marB="1371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80755">
                <a:tc>
                  <a:txBody>
                    <a:bodyPr/>
                    <a:lstStyle/>
                    <a:p>
                      <a:pPr marL="92075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latin typeface="Arial"/>
                        </a:rPr>
                        <a:t>Средства предоставляются на возмещение части понесенных затрат в текущем финансовом году, связанных </a:t>
                      </a:r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Arial"/>
                        </a:rPr>
                        <a:t>с закупкой овощей открытого грунта, картофеля, молока, мяса у членов кооператива (кроме ассоциированных) и (или) </a:t>
                      </a:r>
                      <a:r>
                        <a:rPr lang="ru-RU" sz="2000" b="1" dirty="0" err="1">
                          <a:solidFill>
                            <a:schemeClr val="tx1"/>
                          </a:solidFill>
                          <a:latin typeface="Arial"/>
                        </a:rPr>
                        <a:t>самозанятых</a:t>
                      </a:r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Arial"/>
                        </a:rPr>
                        <a:t>  ЛПХ не членов кооператива:</a:t>
                      </a:r>
                    </a:p>
                  </a:txBody>
                  <a:tcPr marL="137160" marR="137160" marT="137160" marB="1371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F8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3" name="Прямоугольник: скругленные углы 59">
            <a:extLst>
              <a:ext uri="{FF2B5EF4-FFF2-40B4-BE49-F238E27FC236}">
                <a16:creationId xmlns:a16="http://schemas.microsoft.com/office/drawing/2014/main" id="{92C6F05B-A3B4-4FCE-89F9-33FCB5477B9D}"/>
              </a:ext>
            </a:extLst>
          </p:cNvPr>
          <p:cNvSpPr/>
          <p:nvPr/>
        </p:nvSpPr>
        <p:spPr>
          <a:xfrm>
            <a:off x="335843" y="3446874"/>
            <a:ext cx="7568370" cy="47705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/>
        </p:spPr>
        <p:txBody>
          <a:bodyPr wrap="square" rtlCol="0">
            <a:spAutoFit/>
          </a:bodyPr>
          <a:lstStyle/>
          <a:p>
            <a:pPr algn="ctr"/>
            <a:r>
              <a:rPr lang="ru-RU" sz="2500" b="1" kern="0" dirty="0">
                <a:ln w="1905"/>
                <a:solidFill>
                  <a:srgbClr val="70AD47">
                    <a:lumMod val="75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rPr>
              <a:t>Основные понятия</a:t>
            </a:r>
            <a:r>
              <a:rPr lang="ru-RU" sz="1500" b="1" kern="0" dirty="0">
                <a:ln w="1905"/>
                <a:solidFill>
                  <a:srgbClr val="70AD47">
                    <a:lumMod val="75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rPr>
              <a:t>:</a:t>
            </a: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2502213"/>
              </p:ext>
            </p:extLst>
          </p:nvPr>
        </p:nvGraphicFramePr>
        <p:xfrm>
          <a:off x="314173" y="4067944"/>
          <a:ext cx="7568370" cy="194421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5683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944216">
                <a:tc>
                  <a:txBody>
                    <a:bodyPr/>
                    <a:lstStyle>
                      <a:lvl1pPr marL="0" algn="l" defTabSz="914350" rtl="0" eaLnBrk="1" latinLnBrk="0" hangingPunct="1">
                        <a:defRPr sz="1700" b="1" kern="1200">
                          <a:solidFill>
                            <a:schemeClr val="lt1"/>
                          </a:solidFill>
                          <a:latin typeface="Tw Cen MT"/>
                        </a:defRPr>
                      </a:lvl1pPr>
                      <a:lvl2pPr marL="457177" algn="l" defTabSz="914350" rtl="0" eaLnBrk="1" latinLnBrk="0" hangingPunct="1">
                        <a:defRPr sz="1700" b="1" kern="1200">
                          <a:solidFill>
                            <a:schemeClr val="lt1"/>
                          </a:solidFill>
                          <a:latin typeface="Tw Cen MT"/>
                        </a:defRPr>
                      </a:lvl2pPr>
                      <a:lvl3pPr marL="914350" algn="l" defTabSz="914350" rtl="0" eaLnBrk="1" latinLnBrk="0" hangingPunct="1">
                        <a:defRPr sz="1700" b="1" kern="1200">
                          <a:solidFill>
                            <a:schemeClr val="lt1"/>
                          </a:solidFill>
                          <a:latin typeface="Tw Cen MT"/>
                        </a:defRPr>
                      </a:lvl3pPr>
                      <a:lvl4pPr marL="1371527" algn="l" defTabSz="914350" rtl="0" eaLnBrk="1" latinLnBrk="0" hangingPunct="1">
                        <a:defRPr sz="1700" b="1" kern="1200">
                          <a:solidFill>
                            <a:schemeClr val="lt1"/>
                          </a:solidFill>
                          <a:latin typeface="Tw Cen MT"/>
                        </a:defRPr>
                      </a:lvl4pPr>
                      <a:lvl5pPr marL="1828705" algn="l" defTabSz="914350" rtl="0" eaLnBrk="1" latinLnBrk="0" hangingPunct="1">
                        <a:defRPr sz="1700" b="1" kern="1200">
                          <a:solidFill>
                            <a:schemeClr val="lt1"/>
                          </a:solidFill>
                          <a:latin typeface="Tw Cen MT"/>
                        </a:defRPr>
                      </a:lvl5pPr>
                      <a:lvl6pPr marL="2285877" algn="l" defTabSz="914350" rtl="0" eaLnBrk="1" latinLnBrk="0" hangingPunct="1">
                        <a:defRPr sz="1700" b="1" kern="1200">
                          <a:solidFill>
                            <a:schemeClr val="lt1"/>
                          </a:solidFill>
                          <a:latin typeface="Tw Cen MT"/>
                        </a:defRPr>
                      </a:lvl6pPr>
                      <a:lvl7pPr marL="2743053" algn="l" defTabSz="914350" rtl="0" eaLnBrk="1" latinLnBrk="0" hangingPunct="1">
                        <a:defRPr sz="1700" b="1" kern="1200">
                          <a:solidFill>
                            <a:schemeClr val="lt1"/>
                          </a:solidFill>
                          <a:latin typeface="Tw Cen MT"/>
                        </a:defRPr>
                      </a:lvl7pPr>
                      <a:lvl8pPr marL="3200230" algn="l" defTabSz="914350" rtl="0" eaLnBrk="1" latinLnBrk="0" hangingPunct="1">
                        <a:defRPr sz="1700" b="1" kern="1200">
                          <a:solidFill>
                            <a:schemeClr val="lt1"/>
                          </a:solidFill>
                          <a:latin typeface="Tw Cen MT"/>
                        </a:defRPr>
                      </a:lvl8pPr>
                      <a:lvl9pPr marL="3657407" algn="l" defTabSz="914350" rtl="0" eaLnBrk="1" latinLnBrk="0" hangingPunct="1">
                        <a:defRPr sz="1700" b="1" kern="1200">
                          <a:solidFill>
                            <a:schemeClr val="lt1"/>
                          </a:solidFill>
                          <a:latin typeface="Tw Cen MT"/>
                        </a:defRPr>
                      </a:lvl9pPr>
                    </a:lstStyle>
                    <a:p>
                      <a:pPr marL="0" marR="0" indent="0" algn="l" defTabSz="4989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«Гражданин, ведущий личное подсобное хозяйство» - </a:t>
                      </a:r>
                      <a:r>
                        <a:rPr lang="ru-RU" sz="2000" b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гражданин, осуществляющий ведение личного подсобного хозяйства в соответствии с Федеральным законом «О личном подсобном хозяйстве», применяющий специальный налоговый режим «Налог на профессиональный доход» </a:t>
                      </a:r>
                    </a:p>
                  </a:txBody>
                  <a:tcPr marL="77410" marR="77410" anchor="ctr">
                    <a:solidFill>
                      <a:srgbClr val="D2E1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9570530"/>
              </p:ext>
            </p:extLst>
          </p:nvPr>
        </p:nvGraphicFramePr>
        <p:xfrm>
          <a:off x="300212" y="6156176"/>
          <a:ext cx="7604001" cy="2088232"/>
        </p:xfrm>
        <a:graphic>
          <a:graphicData uri="http://schemas.openxmlformats.org/drawingml/2006/table">
            <a:tbl>
              <a:tblPr firstRow="1" firstCol="1" bandRow="1"/>
              <a:tblGrid>
                <a:gridCol w="76040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088232">
                <a:tc>
                  <a:txBody>
                    <a:bodyPr/>
                    <a:lstStyle>
                      <a:lvl1pPr marL="0" algn="l" defTabSz="91435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Tw Cen MT"/>
                        </a:defRPr>
                      </a:lvl1pPr>
                      <a:lvl2pPr marL="457177" algn="l" defTabSz="91435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Tw Cen MT"/>
                        </a:defRPr>
                      </a:lvl2pPr>
                      <a:lvl3pPr marL="914350" algn="l" defTabSz="91435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Tw Cen MT"/>
                        </a:defRPr>
                      </a:lvl3pPr>
                      <a:lvl4pPr marL="1371527" algn="l" defTabSz="91435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Tw Cen MT"/>
                        </a:defRPr>
                      </a:lvl4pPr>
                      <a:lvl5pPr marL="1828705" algn="l" defTabSz="91435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Tw Cen MT"/>
                        </a:defRPr>
                      </a:lvl5pPr>
                      <a:lvl6pPr marL="2285877" algn="l" defTabSz="91435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Tw Cen MT"/>
                        </a:defRPr>
                      </a:lvl6pPr>
                      <a:lvl7pPr marL="2743053" algn="l" defTabSz="91435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Tw Cen MT"/>
                        </a:defRPr>
                      </a:lvl7pPr>
                      <a:lvl8pPr marL="3200230" algn="l" defTabSz="91435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Tw Cen MT"/>
                        </a:defRPr>
                      </a:lvl8pPr>
                      <a:lvl9pPr marL="3657407" algn="l" defTabSz="91435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Tw Cen MT"/>
                        </a:defRPr>
                      </a:lvl9pPr>
                    </a:lstStyle>
                    <a:p>
                      <a:pPr marL="1651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«Затраты сельскохозяйственного потребительского кооператива" - </a:t>
                      </a: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средства, уплаченные сельскохозяйственным потребительским кооперативом своим членам за произведенную ими сельскохозяйственную продукцию в целях ее дальнейшей реализации или переработки с последующей реализацией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3C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593738"/>
              </p:ext>
            </p:extLst>
          </p:nvPr>
        </p:nvGraphicFramePr>
        <p:xfrm>
          <a:off x="7968393" y="3060664"/>
          <a:ext cx="7848872" cy="1860868"/>
        </p:xfrm>
        <a:graphic>
          <a:graphicData uri="http://schemas.openxmlformats.org/drawingml/2006/table">
            <a:tbl>
              <a:tblPr firstRow="1" firstCol="1" bandRow="1">
                <a:effectLst/>
              </a:tblPr>
              <a:tblGrid>
                <a:gridCol w="78488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07038">
                <a:tc>
                  <a:txBody>
                    <a:bodyPr/>
                    <a:lstStyle/>
                    <a:p>
                      <a:pPr marL="165100" marR="0" indent="0" algn="ctr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30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Arial"/>
                        <a:cs typeface="Arial" pitchFamily="34" charset="0"/>
                      </a:endParaRPr>
                    </a:p>
                    <a:p>
                      <a:pPr marL="165100" marR="0" indent="0" algn="l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0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10% затрат</a:t>
                      </a:r>
                    </a:p>
                  </a:txBody>
                  <a:tcPr marL="137160" marR="137160" marT="137160" marB="1371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15821">
                <a:tc>
                  <a:txBody>
                    <a:bodyPr/>
                    <a:lstStyle/>
                    <a:p>
                      <a:pPr marL="92075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если выручка за квартал от реализации закупленной продукции                                                                                                                                                                                    составляет </a:t>
                      </a:r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от 100 тыс. рублей до 5 000 тыс. рублей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;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37160" marR="137160" marT="137160" marB="1371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C38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2812469"/>
              </p:ext>
            </p:extLst>
          </p:nvPr>
        </p:nvGraphicFramePr>
        <p:xfrm>
          <a:off x="8009574" y="5004048"/>
          <a:ext cx="7816637" cy="1322587"/>
        </p:xfrm>
        <a:graphic>
          <a:graphicData uri="http://schemas.openxmlformats.org/drawingml/2006/table">
            <a:tbl>
              <a:tblPr firstRow="1" firstCol="1" bandRow="1">
                <a:effectLst/>
              </a:tblPr>
              <a:tblGrid>
                <a:gridCol w="78166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08490">
                <a:tc>
                  <a:txBody>
                    <a:bodyPr/>
                    <a:lstStyle/>
                    <a:p>
                      <a:pPr marL="165100" marR="0" indent="0" algn="ctr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30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Arial"/>
                        <a:ea typeface="Arial"/>
                      </a:endParaRPr>
                    </a:p>
                    <a:p>
                      <a:pPr marL="165100" marR="0" indent="0" algn="l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0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12% затрат</a:t>
                      </a:r>
                    </a:p>
                  </a:txBody>
                  <a:tcPr marL="137160" marR="137160" marT="137160" marB="1371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0439">
                <a:tc>
                  <a:txBody>
                    <a:bodyPr/>
                    <a:lstStyle/>
                    <a:p>
                      <a:pPr marL="92075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Arial"/>
                        </a:rPr>
                        <a:t>от 5001 тыс. рублей до 25 000 тыс. рублей</a:t>
                      </a:r>
                    </a:p>
                  </a:txBody>
                  <a:tcPr marL="137160" marR="137160" marT="137160" marB="1371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C38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0" name="Таблица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4180989"/>
              </p:ext>
            </p:extLst>
          </p:nvPr>
        </p:nvGraphicFramePr>
        <p:xfrm>
          <a:off x="8016613" y="6516216"/>
          <a:ext cx="7813851" cy="1407604"/>
        </p:xfrm>
        <a:graphic>
          <a:graphicData uri="http://schemas.openxmlformats.org/drawingml/2006/table">
            <a:tbl>
              <a:tblPr firstRow="1" firstCol="1" bandRow="1">
                <a:effectLst/>
              </a:tblPr>
              <a:tblGrid>
                <a:gridCol w="78138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62571">
                <a:tc>
                  <a:txBody>
                    <a:bodyPr/>
                    <a:lstStyle/>
                    <a:p>
                      <a:pPr marL="165100" marR="0" indent="0" algn="l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0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15% затрат </a:t>
                      </a:r>
                    </a:p>
                  </a:txBody>
                  <a:tcPr marL="137160" marR="137160" marT="137160" marB="1371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5033">
                <a:tc>
                  <a:txBody>
                    <a:bodyPr/>
                    <a:lstStyle/>
                    <a:p>
                      <a:pPr algn="just"/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Arial"/>
                        </a:rPr>
                        <a:t>более 25 000 тыс. рублей</a:t>
                      </a:r>
                    </a:p>
                  </a:txBody>
                  <a:tcPr marL="137160" marR="137160" marT="137160" marB="1371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C38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1" name="Таблица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4484787"/>
              </p:ext>
            </p:extLst>
          </p:nvPr>
        </p:nvGraphicFramePr>
        <p:xfrm>
          <a:off x="12667041" y="6300192"/>
          <a:ext cx="3149267" cy="1080120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31492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080120">
                <a:tc>
                  <a:txBody>
                    <a:bodyPr/>
                    <a:lstStyle/>
                    <a:p>
                      <a:pPr marL="16510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/>
                          <a:ea typeface="Arial"/>
                        </a:rPr>
                        <a:t>но не более 10 млн. рублей</a:t>
                      </a:r>
                    </a:p>
                    <a:p>
                      <a:pPr marL="16510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/>
                          <a:ea typeface="Arial"/>
                        </a:rPr>
                        <a:t>На один </a:t>
                      </a:r>
                      <a:r>
                        <a:rPr lang="ru-RU" sz="1500" b="1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/>
                          <a:ea typeface="Arial"/>
                        </a:rPr>
                        <a:t>СПоК</a:t>
                      </a:r>
                      <a:r>
                        <a:rPr lang="ru-RU" sz="15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/>
                          <a:ea typeface="Arial"/>
                        </a:rPr>
                        <a:t>  </a:t>
                      </a:r>
                      <a:endParaRPr lang="ru-RU" sz="15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7160" marR="137160" marT="137160" marB="1371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3" name="Таблица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906607"/>
              </p:ext>
            </p:extLst>
          </p:nvPr>
        </p:nvGraphicFramePr>
        <p:xfrm>
          <a:off x="8022479" y="8028384"/>
          <a:ext cx="7793431" cy="872480"/>
        </p:xfrm>
        <a:graphic>
          <a:graphicData uri="http://schemas.openxmlformats.org/drawingml/2006/table">
            <a:tbl>
              <a:tblPr firstRow="1" firstCol="1" bandRow="1"/>
              <a:tblGrid>
                <a:gridCol w="77934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72480">
                <a:tc>
                  <a:txBody>
                    <a:bodyPr/>
                    <a:lstStyle>
                      <a:lvl1pPr marL="0" algn="l" defTabSz="91435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Tw Cen MT"/>
                        </a:defRPr>
                      </a:lvl1pPr>
                      <a:lvl2pPr marL="457177" algn="l" defTabSz="91435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Tw Cen MT"/>
                        </a:defRPr>
                      </a:lvl2pPr>
                      <a:lvl3pPr marL="914350" algn="l" defTabSz="91435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Tw Cen MT"/>
                        </a:defRPr>
                      </a:lvl3pPr>
                      <a:lvl4pPr marL="1371527" algn="l" defTabSz="91435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Tw Cen MT"/>
                        </a:defRPr>
                      </a:lvl4pPr>
                      <a:lvl5pPr marL="1828705" algn="l" defTabSz="91435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Tw Cen MT"/>
                        </a:defRPr>
                      </a:lvl5pPr>
                      <a:lvl6pPr marL="2285877" algn="l" defTabSz="91435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Tw Cen MT"/>
                        </a:defRPr>
                      </a:lvl6pPr>
                      <a:lvl7pPr marL="2743053" algn="l" defTabSz="91435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Tw Cen MT"/>
                        </a:defRPr>
                      </a:lvl7pPr>
                      <a:lvl8pPr marL="3200230" algn="l" defTabSz="91435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Tw Cen MT"/>
                        </a:defRPr>
                      </a:lvl8pPr>
                      <a:lvl9pPr marL="3657407" algn="l" defTabSz="91435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Tw Cen MT"/>
                        </a:defRPr>
                      </a:lvl9pPr>
                    </a:lstStyle>
                    <a:p>
                      <a:pPr marL="1651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Объем продукции на одного сдатчика не превышает 15 % всего объема в стоимостном выражении.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3C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6" name="Заголовок 3"/>
          <p:cNvSpPr txBox="1">
            <a:spLocks/>
          </p:cNvSpPr>
          <p:nvPr/>
        </p:nvSpPr>
        <p:spPr bwMode="auto">
          <a:xfrm>
            <a:off x="846674" y="611560"/>
            <a:ext cx="13723853" cy="313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1" rIns="91440" bIns="45721" numCol="1" anchor="ctr" anchorCtr="0" compatLnSpc="1">
            <a:prstTxWarp prst="textNoShape">
              <a:avLst/>
            </a:prstTxWarp>
          </a:bodyPr>
          <a:lstStyle>
            <a:lvl1pPr algn="l" defTabSz="91225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91225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91225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91225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91225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609585" algn="l" defTabSz="912258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1219167" algn="l" defTabSz="912258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828751" algn="l" defTabSz="912258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2438334" algn="l" defTabSz="912258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ru-RU" sz="3000" b="1" dirty="0">
                <a:solidFill>
                  <a:srgbClr val="0E3815"/>
                </a:solidFill>
                <a:latin typeface="Calibri"/>
                <a:cs typeface="Arial" panose="020B0604020202020204" pitchFamily="34" charset="0"/>
              </a:rPr>
              <a:t>МЕХАНИЗМЫ ГОСУДАРСТВЕННОЙ ПОДДЕРЖКИ ДЛЯ КООПЕРАТИВОВ</a:t>
            </a:r>
          </a:p>
        </p:txBody>
      </p:sp>
    </p:spTree>
    <p:extLst>
      <p:ext uri="{BB962C8B-B14F-4D97-AF65-F5344CB8AC3E}">
        <p14:creationId xmlns:p14="http://schemas.microsoft.com/office/powerpoint/2010/main" val="458902108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654581976"/>
              </p:ext>
            </p:extLst>
          </p:nvPr>
        </p:nvGraphicFramePr>
        <p:xfrm>
          <a:off x="1863304" y="2123728"/>
          <a:ext cx="4014639" cy="3590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93945563"/>
              </p:ext>
            </p:extLst>
          </p:nvPr>
        </p:nvGraphicFramePr>
        <p:xfrm>
          <a:off x="8055992" y="2051720"/>
          <a:ext cx="3960440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Заголовок 3"/>
          <p:cNvSpPr txBox="1">
            <a:spLocks/>
          </p:cNvSpPr>
          <p:nvPr/>
        </p:nvSpPr>
        <p:spPr bwMode="auto">
          <a:xfrm>
            <a:off x="1215231" y="611560"/>
            <a:ext cx="14427637" cy="603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9" rIns="91436" bIns="45719" numCol="1" anchor="ctr" anchorCtr="0" compatLnSpc="1">
            <a:prstTxWarp prst="textNoShape">
              <a:avLst/>
            </a:prstTxWarp>
          </a:bodyPr>
          <a:lstStyle>
            <a:lvl1pPr algn="l" defTabSz="91225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91225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91225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91225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91225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609585" algn="l" defTabSz="912258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1219167" algn="l" defTabSz="912258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828751" algn="l" defTabSz="912258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2438334" algn="l" defTabSz="912258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r>
              <a:rPr lang="ru-RU" sz="4000" b="1" dirty="0">
                <a:solidFill>
                  <a:srgbClr val="0E3815"/>
                </a:solidFill>
                <a:latin typeface="Calibri"/>
                <a:cs typeface="Arial" pitchFamily="34" charset="0"/>
              </a:rPr>
              <a:t>СТРУКТУРА ПОСЕВНЫХ ПЛОЩАДЕЙ КАРТОФЕЛЯ И ОВОЩЕЙ ОТКРЫТОГО ГРУНТА ПО КАТЕГОРИЯМ ХОЗЯЙСТВ В 2022 Г.</a:t>
            </a:r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1512376" y="8460432"/>
            <a:ext cx="4639735" cy="486833"/>
          </a:xfrm>
        </p:spPr>
        <p:txBody>
          <a:bodyPr/>
          <a:lstStyle/>
          <a:p>
            <a:pPr algn="r">
              <a:defRPr/>
            </a:pPr>
            <a:fld id="{7B7E4D7E-E5C2-43FE-9CC7-C6A010FB669D}" type="slidenum">
              <a:rPr lang="ru-RU" altLang="ru-RU">
                <a:solidFill>
                  <a:prstClr val="black"/>
                </a:solidFill>
              </a:rPr>
              <a:pPr algn="r">
                <a:defRPr/>
              </a:pPr>
              <a:t>2</a:t>
            </a:fld>
            <a:endParaRPr lang="ru-RU" altLang="ru-RU" dirty="0">
              <a:solidFill>
                <a:prstClr val="black"/>
              </a:solidFill>
            </a:endParaRPr>
          </a:p>
        </p:txBody>
      </p:sp>
      <p:graphicFrame>
        <p:nvGraphicFramePr>
          <p:cNvPr id="9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85153477"/>
              </p:ext>
            </p:extLst>
          </p:nvPr>
        </p:nvGraphicFramePr>
        <p:xfrm>
          <a:off x="1863304" y="5436096"/>
          <a:ext cx="3888432" cy="3384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0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3833810"/>
              </p:ext>
            </p:extLst>
          </p:nvPr>
        </p:nvGraphicFramePr>
        <p:xfrm>
          <a:off x="8200008" y="5436096"/>
          <a:ext cx="3960440" cy="3384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942697375"/>
      </p:ext>
    </p:extLst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62500" lnSpcReduction="20000"/>
          </a:bodyPr>
          <a:lstStyle/>
          <a:p>
            <a:pPr>
              <a:defRPr/>
            </a:pPr>
            <a:fld id="{7B7E4D7E-E5C2-43FE-9CC7-C6A010FB669D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20</a:t>
            </a:fld>
            <a:endParaRPr lang="ru-RU" altLang="ru-RU" dirty="0">
              <a:solidFill>
                <a:prstClr val="black"/>
              </a:solidFill>
            </a:endParaRPr>
          </a:p>
        </p:txBody>
      </p:sp>
      <p:sp>
        <p:nvSpPr>
          <p:cNvPr id="7" name="Заголовок 3"/>
          <p:cNvSpPr txBox="1">
            <a:spLocks/>
          </p:cNvSpPr>
          <p:nvPr/>
        </p:nvSpPr>
        <p:spPr bwMode="auto">
          <a:xfrm>
            <a:off x="853396" y="316856"/>
            <a:ext cx="13723853" cy="313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1" rIns="91440" bIns="45721" numCol="1" anchor="ctr" anchorCtr="0" compatLnSpc="1">
            <a:prstTxWarp prst="textNoShape">
              <a:avLst/>
            </a:prstTxWarp>
          </a:bodyPr>
          <a:lstStyle>
            <a:lvl1pPr algn="l" defTabSz="91225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91225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91225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91225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91225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609585" algn="l" defTabSz="912258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1219167" algn="l" defTabSz="912258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828751" algn="l" defTabSz="912258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2438334" algn="l" defTabSz="912258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ru-RU" sz="3000" b="1" dirty="0">
                <a:solidFill>
                  <a:srgbClr val="0E3815"/>
                </a:solidFill>
                <a:latin typeface="Calibri"/>
                <a:cs typeface="Arial" panose="020B0604020202020204" pitchFamily="34" charset="0"/>
              </a:rPr>
              <a:t>МЕХАНИЗМЫ ГОСУДАРСТВЕННОЙ ПОДДЕРЖКИ ДЛЯ ПЕРЕРАБОТЧИКОВ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0739824"/>
              </p:ext>
            </p:extLst>
          </p:nvPr>
        </p:nvGraphicFramePr>
        <p:xfrm>
          <a:off x="354537" y="1259632"/>
          <a:ext cx="7440900" cy="1640840"/>
        </p:xfrm>
        <a:graphic>
          <a:graphicData uri="http://schemas.openxmlformats.org/drawingml/2006/table">
            <a:tbl>
              <a:tblPr firstRow="1" firstCol="1" bandRow="1">
                <a:effectLst/>
              </a:tblPr>
              <a:tblGrid>
                <a:gridCol w="7440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27362">
                <a:tc>
                  <a:txBody>
                    <a:bodyPr/>
                    <a:lstStyle/>
                    <a:p>
                      <a:pPr marL="165100" marR="0" indent="0" algn="ctr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7160" marR="137160" marT="137160" marB="1371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63441">
                <a:tc>
                  <a:txBody>
                    <a:bodyPr/>
                    <a:lstStyle/>
                    <a:p>
                      <a:pPr marL="92075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Arial"/>
                        </a:rPr>
                        <a:t>связанных с приобретением семенного материала овощей, картофеля  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latin typeface="Arial"/>
                        </a:rPr>
                        <a:t>в целях последующего использования в соответствии с </a:t>
                      </a:r>
                      <a:r>
                        <a:rPr lang="ru-RU" sz="2000" b="1" dirty="0" err="1">
                          <a:solidFill>
                            <a:schemeClr val="tx1"/>
                          </a:solidFill>
                          <a:latin typeface="Arial"/>
                        </a:rPr>
                        <a:t>агроконтрактом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7160" marR="137160" marT="137160" marB="1371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C38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4795997"/>
              </p:ext>
            </p:extLst>
          </p:nvPr>
        </p:nvGraphicFramePr>
        <p:xfrm>
          <a:off x="7891406" y="1259632"/>
          <a:ext cx="7941450" cy="1640840"/>
        </p:xfrm>
        <a:graphic>
          <a:graphicData uri="http://schemas.openxmlformats.org/drawingml/2006/table">
            <a:tbl>
              <a:tblPr firstRow="1" firstCol="1" bandRow="1">
                <a:effectLst/>
              </a:tblPr>
              <a:tblGrid>
                <a:gridCol w="7941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36652">
                <a:tc>
                  <a:txBody>
                    <a:bodyPr/>
                    <a:lstStyle/>
                    <a:p>
                      <a:pPr marL="165100" marR="0" indent="0" algn="ctr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137160" marR="137160" marT="137160" marB="1371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80755">
                <a:tc>
                  <a:txBody>
                    <a:bodyPr/>
                    <a:lstStyle/>
                    <a:p>
                      <a:pPr marL="92075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Arial"/>
                        </a:rPr>
                        <a:t>связанных с закупкой овощей открытого грунта, картофеля у граждан, ведущих личные подсобные хозяйства (</a:t>
                      </a:r>
                      <a:r>
                        <a:rPr lang="ru-RU" sz="2000" b="1" dirty="0" err="1">
                          <a:solidFill>
                            <a:schemeClr val="tx1"/>
                          </a:solidFill>
                          <a:latin typeface="Arial"/>
                        </a:rPr>
                        <a:t>самозанятые</a:t>
                      </a:r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Arial"/>
                        </a:rPr>
                        <a:t>)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7160" marR="137160" marT="137160" marB="1371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C38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307974" y="1331640"/>
            <a:ext cx="1552488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Arial"/>
              </a:rPr>
              <a:t>Средства предоставляются переработчикам на возмещение части понесенных в текущем финансовом году затрат:</a:t>
            </a: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0485900"/>
              </p:ext>
            </p:extLst>
          </p:nvPr>
        </p:nvGraphicFramePr>
        <p:xfrm>
          <a:off x="460374" y="2915816"/>
          <a:ext cx="3149267" cy="1002015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31492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002015">
                <a:tc>
                  <a:txBody>
                    <a:bodyPr/>
                    <a:lstStyle/>
                    <a:p>
                      <a:pPr marL="165100" marR="0" indent="0" algn="l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0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/>
                          <a:ea typeface="Arial"/>
                        </a:rPr>
                        <a:t>50%</a:t>
                      </a:r>
                      <a:endParaRPr lang="ru-RU" sz="3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7160" marR="137160" marT="137160" marB="1371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5736052"/>
              </p:ext>
            </p:extLst>
          </p:nvPr>
        </p:nvGraphicFramePr>
        <p:xfrm>
          <a:off x="4565840" y="2804755"/>
          <a:ext cx="3149267" cy="1080120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31492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080120">
                <a:tc>
                  <a:txBody>
                    <a:bodyPr/>
                    <a:lstStyle/>
                    <a:p>
                      <a:pPr marL="165100" marR="0" indent="0" algn="ctr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/>
                          <a:ea typeface="Arial"/>
                        </a:rPr>
                        <a:t>не более </a:t>
                      </a:r>
                      <a:r>
                        <a:rPr lang="ru-RU" sz="25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/>
                          <a:ea typeface="Arial"/>
                        </a:rPr>
                        <a:t>5</a:t>
                      </a:r>
                      <a:r>
                        <a:rPr lang="ru-RU" sz="20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/>
                          <a:ea typeface="Arial"/>
                        </a:rPr>
                        <a:t> млн руб. </a:t>
                      </a:r>
                    </a:p>
                    <a:p>
                      <a:pPr marL="165100" marR="0" indent="0" algn="ctr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</a:rPr>
                        <a:t>из расчета на одного переработчика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7160" marR="137160" marT="137160" marB="1371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3" name="Прямоугольник: скругленные углы 59">
            <a:extLst>
              <a:ext uri="{FF2B5EF4-FFF2-40B4-BE49-F238E27FC236}">
                <a16:creationId xmlns:a16="http://schemas.microsoft.com/office/drawing/2014/main" id="{92C6F05B-A3B4-4FCE-89F9-33FCB5477B9D}"/>
              </a:ext>
            </a:extLst>
          </p:cNvPr>
          <p:cNvSpPr/>
          <p:nvPr/>
        </p:nvSpPr>
        <p:spPr>
          <a:xfrm>
            <a:off x="307975" y="3779912"/>
            <a:ext cx="7568370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/>
        </p:spPr>
        <p:txBody>
          <a:bodyPr wrap="square" rtlCol="0">
            <a:spAutoFit/>
          </a:bodyPr>
          <a:lstStyle/>
          <a:p>
            <a:pPr algn="ctr"/>
            <a:r>
              <a:rPr lang="ru-RU" sz="2000" b="1" kern="0" dirty="0">
                <a:ln w="1905"/>
                <a:solidFill>
                  <a:srgbClr val="70AD47">
                    <a:lumMod val="75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rPr>
              <a:t>Основные понятия</a:t>
            </a:r>
            <a:r>
              <a:rPr lang="ru-RU" b="1" kern="0" dirty="0">
                <a:ln w="1905"/>
                <a:solidFill>
                  <a:srgbClr val="70AD47">
                    <a:lumMod val="75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rPr>
              <a:t>:</a:t>
            </a: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5042498"/>
              </p:ext>
            </p:extLst>
          </p:nvPr>
        </p:nvGraphicFramePr>
        <p:xfrm>
          <a:off x="328764" y="4355976"/>
          <a:ext cx="7568369" cy="15544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5683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296144">
                <a:tc>
                  <a:txBody>
                    <a:bodyPr/>
                    <a:lstStyle>
                      <a:lvl1pPr marL="0" algn="l" defTabSz="914350" rtl="0" eaLnBrk="1" latinLnBrk="0" hangingPunct="1">
                        <a:defRPr sz="1700" b="1" kern="1200">
                          <a:solidFill>
                            <a:schemeClr val="lt1"/>
                          </a:solidFill>
                          <a:latin typeface="Tw Cen MT"/>
                        </a:defRPr>
                      </a:lvl1pPr>
                      <a:lvl2pPr marL="457177" algn="l" defTabSz="914350" rtl="0" eaLnBrk="1" latinLnBrk="0" hangingPunct="1">
                        <a:defRPr sz="1700" b="1" kern="1200">
                          <a:solidFill>
                            <a:schemeClr val="lt1"/>
                          </a:solidFill>
                          <a:latin typeface="Tw Cen MT"/>
                        </a:defRPr>
                      </a:lvl2pPr>
                      <a:lvl3pPr marL="914350" algn="l" defTabSz="914350" rtl="0" eaLnBrk="1" latinLnBrk="0" hangingPunct="1">
                        <a:defRPr sz="1700" b="1" kern="1200">
                          <a:solidFill>
                            <a:schemeClr val="lt1"/>
                          </a:solidFill>
                          <a:latin typeface="Tw Cen MT"/>
                        </a:defRPr>
                      </a:lvl3pPr>
                      <a:lvl4pPr marL="1371527" algn="l" defTabSz="914350" rtl="0" eaLnBrk="1" latinLnBrk="0" hangingPunct="1">
                        <a:defRPr sz="1700" b="1" kern="1200">
                          <a:solidFill>
                            <a:schemeClr val="lt1"/>
                          </a:solidFill>
                          <a:latin typeface="Tw Cen MT"/>
                        </a:defRPr>
                      </a:lvl4pPr>
                      <a:lvl5pPr marL="1828705" algn="l" defTabSz="914350" rtl="0" eaLnBrk="1" latinLnBrk="0" hangingPunct="1">
                        <a:defRPr sz="1700" b="1" kern="1200">
                          <a:solidFill>
                            <a:schemeClr val="lt1"/>
                          </a:solidFill>
                          <a:latin typeface="Tw Cen MT"/>
                        </a:defRPr>
                      </a:lvl5pPr>
                      <a:lvl6pPr marL="2285877" algn="l" defTabSz="914350" rtl="0" eaLnBrk="1" latinLnBrk="0" hangingPunct="1">
                        <a:defRPr sz="1700" b="1" kern="1200">
                          <a:solidFill>
                            <a:schemeClr val="lt1"/>
                          </a:solidFill>
                          <a:latin typeface="Tw Cen MT"/>
                        </a:defRPr>
                      </a:lvl6pPr>
                      <a:lvl7pPr marL="2743053" algn="l" defTabSz="914350" rtl="0" eaLnBrk="1" latinLnBrk="0" hangingPunct="1">
                        <a:defRPr sz="1700" b="1" kern="1200">
                          <a:solidFill>
                            <a:schemeClr val="lt1"/>
                          </a:solidFill>
                          <a:latin typeface="Tw Cen MT"/>
                        </a:defRPr>
                      </a:lvl7pPr>
                      <a:lvl8pPr marL="3200230" algn="l" defTabSz="914350" rtl="0" eaLnBrk="1" latinLnBrk="0" hangingPunct="1">
                        <a:defRPr sz="1700" b="1" kern="1200">
                          <a:solidFill>
                            <a:schemeClr val="lt1"/>
                          </a:solidFill>
                          <a:latin typeface="Tw Cen MT"/>
                        </a:defRPr>
                      </a:lvl8pPr>
                      <a:lvl9pPr marL="3657407" algn="l" defTabSz="914350" rtl="0" eaLnBrk="1" latinLnBrk="0" hangingPunct="1">
                        <a:defRPr sz="1700" b="1" kern="1200">
                          <a:solidFill>
                            <a:schemeClr val="lt1"/>
                          </a:solidFill>
                          <a:latin typeface="Tw Cen MT"/>
                        </a:defRPr>
                      </a:lvl9pPr>
                    </a:lstStyle>
                    <a:p>
                      <a:pPr marL="0" marR="0" indent="0" algn="l" defTabSz="4989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Агроконтракт -  </a:t>
                      </a:r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договор (соглашение), заключаемый между переработчиком и гражданином, ведущим личное подсобное хозяйство, предусматривающий осуществление переработчиком авансовых платежей в пользу указанного гражданина за поставляемые овощи открытого грунта, картофель, молоко, мясо (кроме мяса свиней) в соответствии с условиями, установленными данным договором (соглашением)</a:t>
                      </a:r>
                    </a:p>
                  </a:txBody>
                  <a:tcPr marL="77410" marR="77410" anchor="ctr">
                    <a:solidFill>
                      <a:srgbClr val="D2E1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1783619"/>
              </p:ext>
            </p:extLst>
          </p:nvPr>
        </p:nvGraphicFramePr>
        <p:xfrm>
          <a:off x="307976" y="6012160"/>
          <a:ext cx="7568370" cy="10801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5683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080120">
                <a:tc>
                  <a:txBody>
                    <a:bodyPr/>
                    <a:lstStyle>
                      <a:lvl1pPr marL="0" algn="l" defTabSz="914350" rtl="0" eaLnBrk="1" latinLnBrk="0" hangingPunct="1">
                        <a:defRPr sz="1700" b="1" kern="1200">
                          <a:solidFill>
                            <a:schemeClr val="lt1"/>
                          </a:solidFill>
                          <a:latin typeface="Tw Cen MT"/>
                        </a:defRPr>
                      </a:lvl1pPr>
                      <a:lvl2pPr marL="457177" algn="l" defTabSz="914350" rtl="0" eaLnBrk="1" latinLnBrk="0" hangingPunct="1">
                        <a:defRPr sz="1700" b="1" kern="1200">
                          <a:solidFill>
                            <a:schemeClr val="lt1"/>
                          </a:solidFill>
                          <a:latin typeface="Tw Cen MT"/>
                        </a:defRPr>
                      </a:lvl2pPr>
                      <a:lvl3pPr marL="914350" algn="l" defTabSz="914350" rtl="0" eaLnBrk="1" latinLnBrk="0" hangingPunct="1">
                        <a:defRPr sz="1700" b="1" kern="1200">
                          <a:solidFill>
                            <a:schemeClr val="lt1"/>
                          </a:solidFill>
                          <a:latin typeface="Tw Cen MT"/>
                        </a:defRPr>
                      </a:lvl3pPr>
                      <a:lvl4pPr marL="1371527" algn="l" defTabSz="914350" rtl="0" eaLnBrk="1" latinLnBrk="0" hangingPunct="1">
                        <a:defRPr sz="1700" b="1" kern="1200">
                          <a:solidFill>
                            <a:schemeClr val="lt1"/>
                          </a:solidFill>
                          <a:latin typeface="Tw Cen MT"/>
                        </a:defRPr>
                      </a:lvl4pPr>
                      <a:lvl5pPr marL="1828705" algn="l" defTabSz="914350" rtl="0" eaLnBrk="1" latinLnBrk="0" hangingPunct="1">
                        <a:defRPr sz="1700" b="1" kern="1200">
                          <a:solidFill>
                            <a:schemeClr val="lt1"/>
                          </a:solidFill>
                          <a:latin typeface="Tw Cen MT"/>
                        </a:defRPr>
                      </a:lvl5pPr>
                      <a:lvl6pPr marL="2285877" algn="l" defTabSz="914350" rtl="0" eaLnBrk="1" latinLnBrk="0" hangingPunct="1">
                        <a:defRPr sz="1700" b="1" kern="1200">
                          <a:solidFill>
                            <a:schemeClr val="lt1"/>
                          </a:solidFill>
                          <a:latin typeface="Tw Cen MT"/>
                        </a:defRPr>
                      </a:lvl6pPr>
                      <a:lvl7pPr marL="2743053" algn="l" defTabSz="914350" rtl="0" eaLnBrk="1" latinLnBrk="0" hangingPunct="1">
                        <a:defRPr sz="1700" b="1" kern="1200">
                          <a:solidFill>
                            <a:schemeClr val="lt1"/>
                          </a:solidFill>
                          <a:latin typeface="Tw Cen MT"/>
                        </a:defRPr>
                      </a:lvl7pPr>
                      <a:lvl8pPr marL="3200230" algn="l" defTabSz="914350" rtl="0" eaLnBrk="1" latinLnBrk="0" hangingPunct="1">
                        <a:defRPr sz="1700" b="1" kern="1200">
                          <a:solidFill>
                            <a:schemeClr val="lt1"/>
                          </a:solidFill>
                          <a:latin typeface="Tw Cen MT"/>
                        </a:defRPr>
                      </a:lvl8pPr>
                      <a:lvl9pPr marL="3657407" algn="l" defTabSz="914350" rtl="0" eaLnBrk="1" latinLnBrk="0" hangingPunct="1">
                        <a:defRPr sz="1700" b="1" kern="1200">
                          <a:solidFill>
                            <a:schemeClr val="lt1"/>
                          </a:solidFill>
                          <a:latin typeface="Tw Cen MT"/>
                        </a:defRPr>
                      </a:lvl9pPr>
                    </a:lstStyle>
                    <a:p>
                      <a:pPr marL="0" marR="0" indent="0" algn="l" defTabSz="4989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«Гражданин, ведущий личное подсобное хозяйство» - </a:t>
                      </a:r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гражданин, осуществляющий ведение личного подсобного хозяйства в соответствии с Федеральным законом «О личном подсобном хозяйстве», применяющий специальный налоговый режим «Налог на профессиональный доход» </a:t>
                      </a:r>
                    </a:p>
                  </a:txBody>
                  <a:tcPr marL="77410" marR="77410" anchor="ctr">
                    <a:solidFill>
                      <a:srgbClr val="D2E1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3652399"/>
              </p:ext>
            </p:extLst>
          </p:nvPr>
        </p:nvGraphicFramePr>
        <p:xfrm>
          <a:off x="272344" y="7308304"/>
          <a:ext cx="7604001" cy="1584176"/>
        </p:xfrm>
        <a:graphic>
          <a:graphicData uri="http://schemas.openxmlformats.org/drawingml/2006/table">
            <a:tbl>
              <a:tblPr firstRow="1" firstCol="1" bandRow="1"/>
              <a:tblGrid>
                <a:gridCol w="76040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584176">
                <a:tc>
                  <a:txBody>
                    <a:bodyPr/>
                    <a:lstStyle>
                      <a:lvl1pPr marL="0" algn="l" defTabSz="91435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Tw Cen MT"/>
                        </a:defRPr>
                      </a:lvl1pPr>
                      <a:lvl2pPr marL="457177" algn="l" defTabSz="91435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Tw Cen MT"/>
                        </a:defRPr>
                      </a:lvl2pPr>
                      <a:lvl3pPr marL="914350" algn="l" defTabSz="91435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Tw Cen MT"/>
                        </a:defRPr>
                      </a:lvl3pPr>
                      <a:lvl4pPr marL="1371527" algn="l" defTabSz="91435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Tw Cen MT"/>
                        </a:defRPr>
                      </a:lvl4pPr>
                      <a:lvl5pPr marL="1828705" algn="l" defTabSz="91435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Tw Cen MT"/>
                        </a:defRPr>
                      </a:lvl5pPr>
                      <a:lvl6pPr marL="2285877" algn="l" defTabSz="91435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Tw Cen MT"/>
                        </a:defRPr>
                      </a:lvl6pPr>
                      <a:lvl7pPr marL="2743053" algn="l" defTabSz="91435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Tw Cen MT"/>
                        </a:defRPr>
                      </a:lvl7pPr>
                      <a:lvl8pPr marL="3200230" algn="l" defTabSz="91435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Tw Cen MT"/>
                        </a:defRPr>
                      </a:lvl8pPr>
                      <a:lvl9pPr marL="3657407" algn="l" defTabSz="91435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Tw Cen MT"/>
                        </a:defRPr>
                      </a:lvl9pPr>
                    </a:lstStyle>
                    <a:p>
                      <a:pPr marL="165100"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«Переработчик" - </a:t>
                      </a: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сельскохозяйственный товаропроизводитель (за исключением граждан, ведущих личное подсобное хозяйство, и сельскохозяйственного кредитного потребительского кооператива), осуществляющий хранение, первичную и (или) последующую (промышленную) переработку сельскохозяйственной продукции в соответствии с перечнями, утверждаемыми Правительством Российской Федерации в соответствии с частью 1 статьи 3 и (или) частью 1 статьи 7 Федерального закона «О развитии сельского хозяйства (в том числе на арендованных основных средствах.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3C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9488161"/>
              </p:ext>
            </p:extLst>
          </p:nvPr>
        </p:nvGraphicFramePr>
        <p:xfrm>
          <a:off x="7983984" y="3203848"/>
          <a:ext cx="7686240" cy="4521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6862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165100" marR="0" indent="0" algn="ctr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/>
                          <a:ea typeface="Arial"/>
                        </a:rPr>
                        <a:t>В размере, не превышающем:</a:t>
                      </a:r>
                      <a:endParaRPr lang="ru-RU" sz="15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7160" marR="137160" marT="137160" marB="13716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5299283"/>
              </p:ext>
            </p:extLst>
          </p:nvPr>
        </p:nvGraphicFramePr>
        <p:xfrm>
          <a:off x="7983984" y="3531321"/>
          <a:ext cx="7848872" cy="2470468"/>
        </p:xfrm>
        <a:graphic>
          <a:graphicData uri="http://schemas.openxmlformats.org/drawingml/2006/table">
            <a:tbl>
              <a:tblPr firstRow="1" firstCol="1" bandRow="1">
                <a:effectLst/>
              </a:tblPr>
              <a:tblGrid>
                <a:gridCol w="78488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27127">
                <a:tc>
                  <a:txBody>
                    <a:bodyPr/>
                    <a:lstStyle/>
                    <a:p>
                      <a:pPr marL="165100" marR="0" indent="0" algn="ctr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30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Arial"/>
                        <a:ea typeface="Arial"/>
                      </a:endParaRPr>
                    </a:p>
                    <a:p>
                      <a:pPr marL="165100" marR="0" indent="0" algn="l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0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10% затрат</a:t>
                      </a:r>
                    </a:p>
                  </a:txBody>
                  <a:tcPr marL="137160" marR="137160" marT="137160" marB="1371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13538">
                <a:tc>
                  <a:txBody>
                    <a:bodyPr/>
                    <a:lstStyle/>
                    <a:p>
                      <a:pPr marL="92075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latin typeface="Arial"/>
                        </a:rPr>
                        <a:t>если стоимость закупленной продукции у </a:t>
                      </a:r>
                      <a:r>
                        <a:rPr lang="ru-RU" sz="2000" b="0" dirty="0" err="1">
                          <a:solidFill>
                            <a:schemeClr val="tx1"/>
                          </a:solidFill>
                          <a:latin typeface="Arial"/>
                        </a:rPr>
                        <a:t>самозанятых</a:t>
                      </a:r>
                      <a:r>
                        <a:rPr lang="ru-RU" sz="2000" b="0" dirty="0">
                          <a:solidFill>
                            <a:schemeClr val="tx1"/>
                          </a:solidFill>
                          <a:latin typeface="Arial"/>
                        </a:rPr>
                        <a:t> ЛПХ, по итогам отчетного квартала текущего финансового года, за который предоставляется возмещение части затрат, составляет </a:t>
                      </a:r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Arial"/>
                        </a:rPr>
                        <a:t>от 100 тыс. рублей до 3000 тыс. рублей </a:t>
                      </a:r>
                      <a:r>
                        <a:rPr lang="ru-RU" sz="2000" b="0" dirty="0">
                          <a:solidFill>
                            <a:schemeClr val="tx1"/>
                          </a:solidFill>
                          <a:latin typeface="Arial"/>
                        </a:rPr>
                        <a:t>включительно;</a:t>
                      </a:r>
                    </a:p>
                  </a:txBody>
                  <a:tcPr marL="137160" marR="137160" marT="137160" marB="1371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C38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4872435"/>
              </p:ext>
            </p:extLst>
          </p:nvPr>
        </p:nvGraphicFramePr>
        <p:xfrm>
          <a:off x="7983984" y="6012160"/>
          <a:ext cx="7816637" cy="1556068"/>
        </p:xfrm>
        <a:graphic>
          <a:graphicData uri="http://schemas.openxmlformats.org/drawingml/2006/table">
            <a:tbl>
              <a:tblPr firstRow="1" firstCol="1" bandRow="1">
                <a:effectLst/>
              </a:tblPr>
              <a:tblGrid>
                <a:gridCol w="78166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62571">
                <a:tc>
                  <a:txBody>
                    <a:bodyPr/>
                    <a:lstStyle/>
                    <a:p>
                      <a:pPr marL="165100" marR="0" indent="0" algn="ctr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30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Arial"/>
                        <a:cs typeface="Arial" pitchFamily="34" charset="0"/>
                      </a:endParaRPr>
                    </a:p>
                    <a:p>
                      <a:pPr marL="165100" marR="0" indent="0" algn="l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0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12% затрат</a:t>
                      </a:r>
                    </a:p>
                  </a:txBody>
                  <a:tcPr marL="137160" marR="137160" marT="137160" marB="1371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5033">
                <a:tc>
                  <a:txBody>
                    <a:bodyPr/>
                    <a:lstStyle/>
                    <a:p>
                      <a:pPr marL="92075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latin typeface="Arial"/>
                        </a:rPr>
                        <a:t>составляет </a:t>
                      </a:r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Arial"/>
                        </a:rPr>
                        <a:t>от 3001 тыс. рублей до 5000 тыс. рублей 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latin typeface="Arial"/>
                        </a:rPr>
                        <a:t>включительно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137160" marR="137160" marT="137160" marB="1371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C38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0" name="Таблица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5326212"/>
              </p:ext>
            </p:extLst>
          </p:nvPr>
        </p:nvGraphicFramePr>
        <p:xfrm>
          <a:off x="8019005" y="7596336"/>
          <a:ext cx="7813851" cy="1407604"/>
        </p:xfrm>
        <a:graphic>
          <a:graphicData uri="http://schemas.openxmlformats.org/drawingml/2006/table">
            <a:tbl>
              <a:tblPr firstRow="1" firstCol="1" bandRow="1">
                <a:effectLst/>
              </a:tblPr>
              <a:tblGrid>
                <a:gridCol w="78138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62571">
                <a:tc>
                  <a:txBody>
                    <a:bodyPr/>
                    <a:lstStyle/>
                    <a:p>
                      <a:pPr marL="165100" marR="0" indent="0" algn="l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0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15% затрат </a:t>
                      </a:r>
                    </a:p>
                  </a:txBody>
                  <a:tcPr marL="137160" marR="137160" marT="137160" marB="1371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5033">
                <a:tc>
                  <a:txBody>
                    <a:bodyPr/>
                    <a:lstStyle/>
                    <a:p>
                      <a:pPr algn="just"/>
                      <a:r>
                        <a:rPr lang="ru-RU" sz="2000" dirty="0">
                          <a:solidFill>
                            <a:schemeClr val="tx1"/>
                          </a:solidFill>
                          <a:latin typeface="Arial"/>
                        </a:rPr>
                        <a:t>составляет </a:t>
                      </a:r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Arial"/>
                        </a:rPr>
                        <a:t>более 5000 тыс. рублей.</a:t>
                      </a:r>
                    </a:p>
                  </a:txBody>
                  <a:tcPr marL="137160" marR="137160" marT="137160" marB="1371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C38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1" name="Таблица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679905"/>
              </p:ext>
            </p:extLst>
          </p:nvPr>
        </p:nvGraphicFramePr>
        <p:xfrm>
          <a:off x="12669169" y="7380312"/>
          <a:ext cx="3149267" cy="1080120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31492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080120">
                <a:tc>
                  <a:txBody>
                    <a:bodyPr/>
                    <a:lstStyle/>
                    <a:p>
                      <a:pPr marL="165100" marR="0" indent="0" algn="ctr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/>
                          <a:ea typeface="Arial"/>
                        </a:rPr>
                        <a:t>но не более 5 млн. рублей на одного переработчика </a:t>
                      </a:r>
                      <a:endParaRPr lang="ru-RU" sz="15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7160" marR="137160" marT="137160" marB="1371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7222840"/>
      </p:ext>
    </p:extLst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2575299392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102563310"/>
              </p:ext>
            </p:extLst>
          </p:nvPr>
        </p:nvGraphicFramePr>
        <p:xfrm>
          <a:off x="1071216" y="2483768"/>
          <a:ext cx="14495463" cy="4996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Заголовок 3"/>
          <p:cNvSpPr txBox="1"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9" rIns="91436" bIns="45719" numCol="1" anchor="ctr" anchorCtr="0" compatLnSpc="1">
            <a:prstTxWarp prst="textNoShape">
              <a:avLst/>
            </a:prstTxWarp>
            <a:normAutofit/>
          </a:bodyPr>
          <a:lstStyle>
            <a:lvl1pPr algn="l" defTabSz="91225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91225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91225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91225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91225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609585" algn="l" defTabSz="912258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1219167" algn="l" defTabSz="912258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828751" algn="l" defTabSz="912258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2438334" algn="l" defTabSz="912258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r>
              <a:rPr lang="ru-RU" sz="4000" b="1" dirty="0">
                <a:solidFill>
                  <a:srgbClr val="0E3815"/>
                </a:solidFill>
                <a:latin typeface="Calibri"/>
                <a:cs typeface="Arial" pitchFamily="34" charset="0"/>
              </a:rPr>
              <a:t>ДИНАМИКА ПОСАДОЧНЫХ ПЛОЩАДЕЙ КАРТОФЕЛЯ ВО ВСЕХ КАТЕГОРИЯХ ХОЗЯЙСТВ 2016-2022 ГГ., ГА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1512376" y="8460432"/>
            <a:ext cx="4639735" cy="486833"/>
          </a:xfrm>
        </p:spPr>
        <p:txBody>
          <a:bodyPr/>
          <a:lstStyle/>
          <a:p>
            <a:pPr algn="r">
              <a:defRPr/>
            </a:pPr>
            <a:fld id="{7B7E4D7E-E5C2-43FE-9CC7-C6A010FB669D}" type="slidenum">
              <a:rPr lang="ru-RU" altLang="ru-RU">
                <a:solidFill>
                  <a:prstClr val="black"/>
                </a:solidFill>
              </a:rPr>
              <a:pPr algn="r">
                <a:defRPr/>
              </a:pPr>
              <a:t>3</a:t>
            </a:fld>
            <a:endParaRPr lang="ru-RU" alt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1456206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288923719"/>
              </p:ext>
            </p:extLst>
          </p:nvPr>
        </p:nvGraphicFramePr>
        <p:xfrm>
          <a:off x="1071216" y="2483768"/>
          <a:ext cx="14495463" cy="4996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Заголовок 3"/>
          <p:cNvSpPr txBox="1"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9" rIns="91436" bIns="45719" numCol="1" anchor="ctr" anchorCtr="0" compatLnSpc="1">
            <a:prstTxWarp prst="textNoShape">
              <a:avLst/>
            </a:prstTxWarp>
            <a:normAutofit/>
          </a:bodyPr>
          <a:lstStyle>
            <a:lvl1pPr algn="l" defTabSz="91225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91225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91225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91225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91225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609585" algn="l" defTabSz="912258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1219167" algn="l" defTabSz="912258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828751" algn="l" defTabSz="912258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2438334" algn="l" defTabSz="912258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r>
              <a:rPr lang="ru-RU" sz="4000" b="1" dirty="0">
                <a:solidFill>
                  <a:srgbClr val="0E3815"/>
                </a:solidFill>
                <a:latin typeface="Calibri"/>
                <a:cs typeface="Arial" pitchFamily="34" charset="0"/>
              </a:rPr>
              <a:t>ДИНАМИКА ПОСЕВНЫХ ПЛОЩАДЕЙ ОВОЩЕЙ ОТКРЫТОГО ГРУНТА ВО ВСЕХ КАТЕГОРИЯХ ХОЗЯЙСТВ 2016-2022 ГГ., ГА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1512376" y="8460432"/>
            <a:ext cx="4639735" cy="486833"/>
          </a:xfrm>
        </p:spPr>
        <p:txBody>
          <a:bodyPr/>
          <a:lstStyle/>
          <a:p>
            <a:pPr algn="r">
              <a:defRPr/>
            </a:pPr>
            <a:fld id="{7B7E4D7E-E5C2-43FE-9CC7-C6A010FB669D}" type="slidenum">
              <a:rPr lang="ru-RU" altLang="ru-RU">
                <a:solidFill>
                  <a:prstClr val="black"/>
                </a:solidFill>
              </a:rPr>
              <a:pPr algn="r">
                <a:defRPr/>
              </a:pPr>
              <a:t>4</a:t>
            </a:fld>
            <a:endParaRPr lang="ru-RU" alt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9040998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3"/>
          <p:cNvSpPr txBox="1">
            <a:spLocks/>
          </p:cNvSpPr>
          <p:nvPr/>
        </p:nvSpPr>
        <p:spPr bwMode="auto">
          <a:xfrm>
            <a:off x="1147719" y="323528"/>
            <a:ext cx="14427637" cy="603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9" rIns="91436" bIns="45719" numCol="1" anchor="ctr" anchorCtr="0" compatLnSpc="1">
            <a:prstTxWarp prst="textNoShape">
              <a:avLst/>
            </a:prstTxWarp>
          </a:bodyPr>
          <a:lstStyle>
            <a:lvl1pPr algn="l" defTabSz="91225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91225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91225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91225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91225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609585" algn="l" defTabSz="912258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1219167" algn="l" defTabSz="912258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828751" algn="l" defTabSz="912258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2438334" algn="l" defTabSz="912258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r>
              <a:rPr lang="ru-RU" sz="2800" b="1" dirty="0">
                <a:solidFill>
                  <a:srgbClr val="0E3815"/>
                </a:solidFill>
                <a:latin typeface="Calibri"/>
                <a:cs typeface="Arial" pitchFamily="34" charset="0"/>
              </a:rPr>
              <a:t>ДИНАМИКА ПОСАДОЧНЫХ ПЛОЩАДЕЙ ПОД КАРТОФЕЛЕМ 2019-2022 ГГ. В СХО И КФХ В РАЗРЕЗЕ РАЙОНОВ</a:t>
            </a:r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1512376" y="8460432"/>
            <a:ext cx="4639735" cy="486833"/>
          </a:xfrm>
        </p:spPr>
        <p:txBody>
          <a:bodyPr/>
          <a:lstStyle/>
          <a:p>
            <a:pPr algn="r">
              <a:defRPr/>
            </a:pPr>
            <a:r>
              <a:rPr lang="ru-RU" altLang="ru-RU" dirty="0">
                <a:solidFill>
                  <a:prstClr val="black"/>
                </a:solidFill>
              </a:rPr>
              <a:t>5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6243927"/>
              </p:ext>
            </p:extLst>
          </p:nvPr>
        </p:nvGraphicFramePr>
        <p:xfrm>
          <a:off x="2871416" y="1187624"/>
          <a:ext cx="10513172" cy="736711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576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066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384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0188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6534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4322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3205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u="none" strike="noStrike" dirty="0">
                          <a:effectLst/>
                        </a:rPr>
                        <a:t>Район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87" marR="9187" marT="91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u="none" strike="noStrike" dirty="0">
                          <a:effectLst/>
                        </a:rPr>
                        <a:t>2019 г.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87" marR="9187" marT="91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u="none" strike="noStrike" dirty="0">
                          <a:effectLst/>
                        </a:rPr>
                        <a:t>2020 г.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87" marR="9187" marT="91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u="none" strike="noStrike" dirty="0">
                          <a:effectLst/>
                        </a:rPr>
                        <a:t>2021 г.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87" marR="9187" marT="91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u="none" strike="noStrike" dirty="0">
                          <a:effectLst/>
                        </a:rPr>
                        <a:t>2022 г. (4сх)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87" marR="9187" marT="91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u="none" strike="noStrike" dirty="0">
                          <a:effectLst/>
                        </a:rPr>
                        <a:t>2022 г. (4сх) к 2019 г.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87" marR="9187" marT="91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6050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u="none" strike="noStrike" dirty="0" err="1">
                          <a:effectLst/>
                        </a:rPr>
                        <a:t>Тулунский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187" marR="9187" marT="91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u="none" strike="noStrike" dirty="0">
                          <a:effectLst/>
                        </a:rPr>
                        <a:t>77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187" marR="9187" marT="91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u="none" strike="noStrike">
                          <a:effectLst/>
                        </a:rPr>
                        <a:t>60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187" marR="9187" marT="91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u="none" strike="noStrike">
                          <a:effectLst/>
                        </a:rPr>
                        <a:t>32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187" marR="9187" marT="91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u="none" strike="noStrike" dirty="0">
                          <a:effectLst/>
                        </a:rPr>
                        <a:t>22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187" marR="9187" marT="91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u="none" strike="noStrike" dirty="0">
                          <a:effectLst/>
                        </a:rPr>
                        <a:t>-55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87" marR="9187" marT="91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6050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u="none" strike="noStrike" dirty="0">
                          <a:effectLst/>
                        </a:rPr>
                        <a:t>Зиминский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187" marR="9187" marT="91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u="none" strike="noStrike" dirty="0">
                          <a:effectLst/>
                        </a:rPr>
                        <a:t>123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187" marR="9187" marT="91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u="none" strike="noStrike" dirty="0">
                          <a:effectLst/>
                        </a:rPr>
                        <a:t>23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187" marR="9187" marT="91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u="none" strike="noStrike">
                          <a:effectLst/>
                        </a:rPr>
                        <a:t>86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187" marR="9187" marT="91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u="none" strike="noStrike" dirty="0">
                          <a:effectLst/>
                        </a:rPr>
                        <a:t>73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187" marR="9187" marT="91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u="none" strike="noStrike" dirty="0">
                          <a:effectLst/>
                        </a:rPr>
                        <a:t>-50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87" marR="9187" marT="91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6050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u="none" strike="noStrike" dirty="0" err="1">
                          <a:effectLst/>
                        </a:rPr>
                        <a:t>Куйтунский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187" marR="9187" marT="91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u="none" strike="noStrike" dirty="0">
                          <a:effectLst/>
                        </a:rPr>
                        <a:t>78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187" marR="9187" marT="91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u="none" strike="noStrike" dirty="0">
                          <a:effectLst/>
                        </a:rPr>
                        <a:t>42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187" marR="9187" marT="91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u="none" strike="noStrike" dirty="0">
                          <a:effectLst/>
                        </a:rPr>
                        <a:t>44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187" marR="9187" marT="91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u="none" strike="noStrike" dirty="0">
                          <a:effectLst/>
                        </a:rPr>
                        <a:t>36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187" marR="9187" marT="91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u="none" strike="noStrike" dirty="0">
                          <a:effectLst/>
                        </a:rPr>
                        <a:t>-42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87" marR="9187" marT="91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6050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u="none" strike="noStrike">
                          <a:effectLst/>
                        </a:rPr>
                        <a:t>Тайшетский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187" marR="9187" marT="91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u="none" strike="noStrike" dirty="0">
                          <a:effectLst/>
                        </a:rPr>
                        <a:t>44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187" marR="9187" marT="91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u="none" strike="noStrike" dirty="0">
                          <a:effectLst/>
                        </a:rPr>
                        <a:t>10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187" marR="9187" marT="91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u="none" strike="noStrike" dirty="0">
                          <a:effectLst/>
                        </a:rPr>
                        <a:t>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187" marR="9187" marT="91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u="none" strike="noStrike" dirty="0">
                          <a:effectLst/>
                        </a:rPr>
                        <a:t>13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187" marR="9187" marT="91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u="none" strike="noStrike">
                          <a:effectLst/>
                        </a:rPr>
                        <a:t>-31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87" marR="9187" marT="91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6050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u="none" strike="noStrike">
                          <a:effectLst/>
                        </a:rPr>
                        <a:t>Иркутский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187" marR="9187" marT="91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u="none" strike="noStrike" dirty="0">
                          <a:effectLst/>
                        </a:rPr>
                        <a:t>1424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187" marR="9187" marT="91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u="none" strike="noStrike" dirty="0">
                          <a:effectLst/>
                        </a:rPr>
                        <a:t>1337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187" marR="9187" marT="91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u="none" strike="noStrike" dirty="0">
                          <a:effectLst/>
                        </a:rPr>
                        <a:t>1081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187" marR="9187" marT="91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u="none" strike="noStrike">
                          <a:effectLst/>
                        </a:rPr>
                        <a:t>1397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187" marR="9187" marT="91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u="none" strike="noStrike" dirty="0">
                          <a:effectLst/>
                        </a:rPr>
                        <a:t>-27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87" marR="9187" marT="91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6050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u="none" strike="noStrike">
                          <a:effectLst/>
                        </a:rPr>
                        <a:t>Казачинско-Ленский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187" marR="9187" marT="91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u="none" strike="noStrike" dirty="0">
                          <a:effectLst/>
                        </a:rPr>
                        <a:t>18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187" marR="9187" marT="91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u="none" strike="noStrike" dirty="0">
                          <a:effectLst/>
                        </a:rPr>
                        <a:t>13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187" marR="9187" marT="91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u="none" strike="noStrike">
                          <a:effectLst/>
                        </a:rPr>
                        <a:t>2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187" marR="9187" marT="91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u="none" strike="noStrike">
                          <a:effectLst/>
                        </a:rPr>
                        <a:t>1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187" marR="9187" marT="91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u="none" strike="noStrike" dirty="0">
                          <a:effectLst/>
                        </a:rPr>
                        <a:t>-17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87" marR="9187" marT="91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6050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u="none" strike="noStrike">
                          <a:effectLst/>
                        </a:rPr>
                        <a:t>Ангарский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187" marR="9187" marT="91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u="none" strike="noStrike" dirty="0">
                          <a:effectLst/>
                        </a:rPr>
                        <a:t>90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187" marR="9187" marT="91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u="none" strike="noStrike" dirty="0">
                          <a:effectLst/>
                        </a:rPr>
                        <a:t>41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187" marR="9187" marT="91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u="none" strike="noStrike" dirty="0">
                          <a:effectLst/>
                        </a:rPr>
                        <a:t>42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187" marR="9187" marT="91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u="none" strike="noStrike">
                          <a:effectLst/>
                        </a:rPr>
                        <a:t>76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187" marR="9187" marT="91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u="none" strike="noStrike" dirty="0">
                          <a:effectLst/>
                        </a:rPr>
                        <a:t>-14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87" marR="9187" marT="91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6050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u="none" strike="noStrike">
                          <a:effectLst/>
                        </a:rPr>
                        <a:t>Осинский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187" marR="9187" marT="91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u="none" strike="noStrike" dirty="0">
                          <a:effectLst/>
                        </a:rPr>
                        <a:t>10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187" marR="9187" marT="91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u="none" strike="noStrike" dirty="0">
                          <a:effectLst/>
                        </a:rPr>
                        <a:t>10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187" marR="9187" marT="91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u="none" strike="noStrike" dirty="0">
                          <a:effectLst/>
                        </a:rPr>
                        <a:t> 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187" marR="9187" marT="91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u="none" strike="noStrike">
                          <a:effectLst/>
                        </a:rPr>
                        <a:t> 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187" marR="9187" marT="91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u="none" strike="noStrike" dirty="0">
                          <a:effectLst/>
                        </a:rPr>
                        <a:t>-10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87" marR="9187" marT="91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6050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u="none" strike="noStrike">
                          <a:effectLst/>
                        </a:rPr>
                        <a:t>Качугский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187" marR="9187" marT="91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u="none" strike="noStrike" dirty="0">
                          <a:effectLst/>
                        </a:rPr>
                        <a:t>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187" marR="9187" marT="91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u="none" strike="noStrike" dirty="0">
                          <a:effectLst/>
                        </a:rPr>
                        <a:t>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187" marR="9187" marT="91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u="none" strike="noStrike" dirty="0">
                          <a:effectLst/>
                        </a:rPr>
                        <a:t>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187" marR="9187" marT="91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u="none" strike="noStrike">
                          <a:effectLst/>
                        </a:rPr>
                        <a:t> 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187" marR="9187" marT="91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u="none" strike="noStrike" dirty="0">
                          <a:effectLst/>
                        </a:rPr>
                        <a:t>-5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87" marR="9187" marT="91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6050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u="none" strike="noStrike">
                          <a:effectLst/>
                        </a:rPr>
                        <a:t>Баяндаевский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187" marR="9187" marT="91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u="none" strike="noStrike" dirty="0">
                          <a:effectLst/>
                        </a:rPr>
                        <a:t>11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187" marR="9187" marT="91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u="none" strike="noStrike" dirty="0">
                          <a:effectLst/>
                        </a:rPr>
                        <a:t>10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187" marR="9187" marT="91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u="none" strike="noStrike">
                          <a:effectLst/>
                        </a:rPr>
                        <a:t>9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187" marR="9187" marT="91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u="none" strike="noStrike" dirty="0">
                          <a:effectLst/>
                        </a:rPr>
                        <a:t>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187" marR="9187" marT="91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u="none" strike="noStrike" dirty="0">
                          <a:effectLst/>
                        </a:rPr>
                        <a:t>-3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87" marR="9187" marT="91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06050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u="none" strike="noStrike">
                          <a:effectLst/>
                        </a:rPr>
                        <a:t>Киренский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187" marR="9187" marT="91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u="none" strike="noStrike">
                          <a:effectLst/>
                        </a:rPr>
                        <a:t>22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187" marR="9187" marT="91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u="none" strike="noStrike" dirty="0">
                          <a:effectLst/>
                        </a:rPr>
                        <a:t>17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187" marR="9187" marT="91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u="none" strike="noStrike" dirty="0">
                          <a:effectLst/>
                        </a:rPr>
                        <a:t>18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187" marR="9187" marT="91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u="none" strike="noStrike" dirty="0">
                          <a:effectLst/>
                        </a:rPr>
                        <a:t>20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187" marR="9187" marT="91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u="none" strike="noStrike" dirty="0">
                          <a:effectLst/>
                        </a:rPr>
                        <a:t>-2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87" marR="9187" marT="91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06050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u="none" strike="noStrike" dirty="0" err="1">
                          <a:effectLst/>
                        </a:rPr>
                        <a:t>Усть-Кутский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187" marR="9187" marT="91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u="none" strike="noStrike">
                          <a:effectLst/>
                        </a:rPr>
                        <a:t>2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187" marR="9187" marT="91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u="none" strike="noStrike" dirty="0">
                          <a:effectLst/>
                        </a:rPr>
                        <a:t>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187" marR="9187" marT="91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u="none" strike="noStrike">
                          <a:effectLst/>
                        </a:rPr>
                        <a:t>2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187" marR="9187" marT="91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u="none" strike="noStrike" dirty="0">
                          <a:effectLst/>
                        </a:rPr>
                        <a:t>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187" marR="9187" marT="91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u="none" strike="noStrike">
                          <a:effectLst/>
                        </a:rPr>
                        <a:t>0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87" marR="9187" marT="91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06050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u="none" strike="noStrike">
                          <a:effectLst/>
                        </a:rPr>
                        <a:t>Жигаловский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187" marR="9187" marT="91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u="none" strike="noStrike" dirty="0">
                          <a:effectLst/>
                        </a:rPr>
                        <a:t>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187" marR="9187" marT="91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u="none" strike="noStrike" dirty="0">
                          <a:effectLst/>
                        </a:rPr>
                        <a:t>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187" marR="9187" marT="91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u="none" strike="noStrike" dirty="0">
                          <a:effectLst/>
                        </a:rPr>
                        <a:t>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187" marR="9187" marT="91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u="none" strike="noStrike">
                          <a:effectLst/>
                        </a:rPr>
                        <a:t>3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187" marR="9187" marT="91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u="none" strike="noStrike" dirty="0">
                          <a:effectLst/>
                        </a:rPr>
                        <a:t>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87" marR="9187" marT="91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06050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u="none" strike="noStrike" dirty="0" err="1">
                          <a:effectLst/>
                        </a:rPr>
                        <a:t>Нукутский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187" marR="9187" marT="91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F8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u="none" strike="noStrike" dirty="0">
                          <a:effectLst/>
                        </a:rPr>
                        <a:t>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187" marR="9187" marT="91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F8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u="none" strike="noStrike" dirty="0">
                          <a:effectLst/>
                        </a:rPr>
                        <a:t>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187" marR="9187" marT="91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F8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u="none" strike="noStrike" dirty="0">
                          <a:effectLst/>
                        </a:rPr>
                        <a:t>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187" marR="9187" marT="91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F8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u="none" strike="noStrike" dirty="0">
                          <a:effectLst/>
                        </a:rPr>
                        <a:t>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187" marR="9187" marT="91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F8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u="none" strike="noStrike" dirty="0">
                          <a:effectLst/>
                        </a:rPr>
                        <a:t>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87" marR="9187" marT="91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F8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06050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u="none" strike="noStrike" dirty="0" err="1">
                          <a:effectLst/>
                        </a:rPr>
                        <a:t>Нижнеилимский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187" marR="9187" marT="91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F8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u="none" strike="noStrike">
                          <a:effectLst/>
                        </a:rPr>
                        <a:t>16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187" marR="9187" marT="91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F8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u="none" strike="noStrike" dirty="0">
                          <a:effectLst/>
                        </a:rPr>
                        <a:t>16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187" marR="9187" marT="91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F8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u="none" strike="noStrike" dirty="0">
                          <a:effectLst/>
                        </a:rPr>
                        <a:t>16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187" marR="9187" marT="91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F8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u="none" strike="noStrike">
                          <a:effectLst/>
                        </a:rPr>
                        <a:t>18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187" marR="9187" marT="91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F8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u="none" strike="noStrike" dirty="0">
                          <a:effectLst/>
                        </a:rPr>
                        <a:t>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87" marR="9187" marT="91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F8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06050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u="none" strike="noStrike">
                          <a:effectLst/>
                        </a:rPr>
                        <a:t>Балаганский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187" marR="9187" marT="91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F8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u="none" strike="noStrike">
                          <a:effectLst/>
                        </a:rPr>
                        <a:t>4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187" marR="9187" marT="91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F8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u="none" strike="noStrike" dirty="0">
                          <a:effectLst/>
                        </a:rPr>
                        <a:t>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187" marR="9187" marT="91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F8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u="none" strike="noStrike">
                          <a:effectLst/>
                        </a:rPr>
                        <a:t>7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187" marR="9187" marT="91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F8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u="none" strike="noStrike" dirty="0">
                          <a:effectLst/>
                        </a:rPr>
                        <a:t>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187" marR="9187" marT="91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F8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u="none" strike="noStrike" dirty="0">
                          <a:effectLst/>
                        </a:rPr>
                        <a:t>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87" marR="9187" marT="91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F8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06050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u="none" strike="noStrike">
                          <a:effectLst/>
                        </a:rPr>
                        <a:t>Усть-Удинский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187" marR="9187" marT="91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F8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u="none" strike="noStrike" dirty="0">
                          <a:effectLst/>
                        </a:rPr>
                        <a:t>16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187" marR="9187" marT="91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F8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u="none" strike="noStrike" dirty="0">
                          <a:effectLst/>
                        </a:rPr>
                        <a:t>26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187" marR="9187" marT="91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F8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u="none" strike="noStrike">
                          <a:effectLst/>
                        </a:rPr>
                        <a:t>10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187" marR="9187" marT="91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F8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u="none" strike="noStrike" dirty="0">
                          <a:effectLst/>
                        </a:rPr>
                        <a:t>21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187" marR="9187" marT="91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F8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u="none" strike="noStrike">
                          <a:effectLst/>
                        </a:rPr>
                        <a:t>5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87" marR="9187" marT="91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F8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06050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u="none" strike="noStrike">
                          <a:effectLst/>
                        </a:rPr>
                        <a:t>Усть-Илимский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187" marR="9187" marT="91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F8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u="none" strike="noStrike">
                          <a:effectLst/>
                        </a:rPr>
                        <a:t>2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187" marR="9187" marT="91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F8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u="none" strike="noStrike" dirty="0">
                          <a:effectLst/>
                        </a:rPr>
                        <a:t> 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187" marR="9187" marT="91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F8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u="none" strike="noStrike" dirty="0">
                          <a:effectLst/>
                        </a:rPr>
                        <a:t>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187" marR="9187" marT="91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F8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u="none" strike="noStrike" dirty="0">
                          <a:effectLst/>
                        </a:rPr>
                        <a:t>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187" marR="9187" marT="91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F8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u="none" strike="noStrike" dirty="0">
                          <a:effectLst/>
                        </a:rPr>
                        <a:t>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87" marR="9187" marT="91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F8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06050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u="none" strike="noStrike" dirty="0" err="1">
                          <a:effectLst/>
                        </a:rPr>
                        <a:t>Заларинский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187" marR="9187" marT="91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F8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u="none" strike="noStrike">
                          <a:effectLst/>
                        </a:rPr>
                        <a:t>10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187" marR="9187" marT="91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F8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u="none" strike="noStrike" dirty="0">
                          <a:effectLst/>
                        </a:rPr>
                        <a:t> 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187" marR="9187" marT="91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F8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u="none" strike="noStrike" dirty="0">
                          <a:effectLst/>
                        </a:rPr>
                        <a:t> 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187" marR="9187" marT="91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F8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u="none" strike="noStrike">
                          <a:effectLst/>
                        </a:rPr>
                        <a:t>15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187" marR="9187" marT="91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F8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u="none" strike="noStrike" dirty="0">
                          <a:effectLst/>
                        </a:rPr>
                        <a:t>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87" marR="9187" marT="91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F8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06050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u="none" strike="noStrike">
                          <a:effectLst/>
                        </a:rPr>
                        <a:t>Нижнеудинский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187" marR="9187" marT="91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F8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u="none" strike="noStrike">
                          <a:effectLst/>
                        </a:rPr>
                        <a:t>15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187" marR="9187" marT="91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F8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u="none" strike="noStrike">
                          <a:effectLst/>
                        </a:rPr>
                        <a:t>16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187" marR="9187" marT="91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F8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u="none" strike="noStrike" dirty="0">
                          <a:effectLst/>
                        </a:rPr>
                        <a:t>13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187" marR="9187" marT="91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F8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u="none" strike="noStrike">
                          <a:effectLst/>
                        </a:rPr>
                        <a:t>23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187" marR="9187" marT="91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F8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u="none" strike="noStrike" dirty="0">
                          <a:effectLst/>
                        </a:rPr>
                        <a:t>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87" marR="9187" marT="91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F8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06050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u="none" strike="noStrike">
                          <a:effectLst/>
                        </a:rPr>
                        <a:t>Чунский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187" marR="9187" marT="91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F8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u="none" strike="noStrike">
                          <a:effectLst/>
                        </a:rPr>
                        <a:t>62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187" marR="9187" marT="91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F8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u="none" strike="noStrike">
                          <a:effectLst/>
                        </a:rPr>
                        <a:t>65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187" marR="9187" marT="91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F8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u="none" strike="noStrike" dirty="0">
                          <a:effectLst/>
                        </a:rPr>
                        <a:t>70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187" marR="9187" marT="91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F8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u="none" strike="noStrike" dirty="0">
                          <a:effectLst/>
                        </a:rPr>
                        <a:t>70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187" marR="9187" marT="91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F8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u="none" strike="noStrike" dirty="0">
                          <a:effectLst/>
                        </a:rPr>
                        <a:t>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87" marR="9187" marT="91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F8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06050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u="none" strike="noStrike">
                          <a:effectLst/>
                        </a:rPr>
                        <a:t>Аларский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187" marR="9187" marT="91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F8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u="none" strike="noStrike">
                          <a:effectLst/>
                        </a:rPr>
                        <a:t> 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187" marR="9187" marT="91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F8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u="none" strike="noStrike">
                          <a:effectLst/>
                        </a:rPr>
                        <a:t> 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187" marR="9187" marT="91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F8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u="none" strike="noStrike" dirty="0">
                          <a:effectLst/>
                        </a:rPr>
                        <a:t>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187" marR="9187" marT="91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F8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u="none" strike="noStrike" dirty="0">
                          <a:effectLst/>
                        </a:rPr>
                        <a:t>20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187" marR="9187" marT="91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F8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u="none" strike="noStrike" dirty="0">
                          <a:effectLst/>
                        </a:rPr>
                        <a:t>20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87" marR="9187" marT="91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F8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206050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u="none" strike="noStrike">
                          <a:effectLst/>
                        </a:rPr>
                        <a:t>Братский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187" marR="9187" marT="91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F8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u="none" strike="noStrike">
                          <a:effectLst/>
                        </a:rPr>
                        <a:t>129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187" marR="9187" marT="91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F8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u="none" strike="noStrike">
                          <a:effectLst/>
                        </a:rPr>
                        <a:t>141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187" marR="9187" marT="91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F8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u="none" strike="noStrike" dirty="0">
                          <a:effectLst/>
                        </a:rPr>
                        <a:t>136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187" marR="9187" marT="91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F8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u="none" strike="noStrike" dirty="0">
                          <a:effectLst/>
                        </a:rPr>
                        <a:t>164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187" marR="9187" marT="91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F8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u="none" strike="noStrike" dirty="0">
                          <a:effectLst/>
                        </a:rPr>
                        <a:t>35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87" marR="9187" marT="91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F8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206050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u="none" strike="noStrike">
                          <a:effectLst/>
                        </a:rPr>
                        <a:t>Эхирит-Булагатский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187" marR="9187" marT="91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F8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u="none" strike="noStrike" dirty="0">
                          <a:effectLst/>
                        </a:rPr>
                        <a:t>94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187" marR="9187" marT="91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F8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u="none" strike="noStrike">
                          <a:effectLst/>
                        </a:rPr>
                        <a:t>44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187" marR="9187" marT="91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F8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u="none" strike="noStrike">
                          <a:effectLst/>
                        </a:rPr>
                        <a:t>58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187" marR="9187" marT="91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F8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u="none" strike="noStrike" dirty="0">
                          <a:effectLst/>
                        </a:rPr>
                        <a:t>149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187" marR="9187" marT="91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F8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u="none" strike="noStrike" dirty="0">
                          <a:effectLst/>
                        </a:rPr>
                        <a:t>55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87" marR="9187" marT="91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F8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206050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u="none" strike="noStrike">
                          <a:effectLst/>
                        </a:rPr>
                        <a:t>Усольский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187" marR="9187" marT="91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F8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u="none" strike="noStrike">
                          <a:effectLst/>
                        </a:rPr>
                        <a:t>1589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187" marR="9187" marT="91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F8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u="none" strike="noStrike">
                          <a:effectLst/>
                        </a:rPr>
                        <a:t>1520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187" marR="9187" marT="91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F8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u="none" strike="noStrike">
                          <a:effectLst/>
                        </a:rPr>
                        <a:t>1416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187" marR="9187" marT="91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F8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u="none" strike="noStrike" dirty="0">
                          <a:effectLst/>
                        </a:rPr>
                        <a:t>1662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187" marR="9187" marT="91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F8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u="none" strike="noStrike" dirty="0">
                          <a:effectLst/>
                        </a:rPr>
                        <a:t>73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87" marR="9187" marT="91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F8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288471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u="none" strike="noStrike">
                          <a:effectLst/>
                        </a:rPr>
                        <a:t>Черемховский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187" marR="9187" marT="91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F8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u="none" strike="noStrike">
                          <a:effectLst/>
                        </a:rPr>
                        <a:t>342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187" marR="9187" marT="91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F8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u="none" strike="noStrike">
                          <a:effectLst/>
                        </a:rPr>
                        <a:t>360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187" marR="9187" marT="91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F8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u="none" strike="noStrike">
                          <a:effectLst/>
                        </a:rPr>
                        <a:t>357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187" marR="9187" marT="91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F8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u="none" strike="noStrike" dirty="0">
                          <a:effectLst/>
                        </a:rPr>
                        <a:t>428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187" marR="9187" marT="91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F8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u="none" strike="noStrike" dirty="0">
                          <a:effectLst/>
                        </a:rPr>
                        <a:t>86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87" marR="9187" marT="91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F8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320919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1" u="none" strike="noStrike" dirty="0">
                          <a:effectLst/>
                        </a:rPr>
                        <a:t>Итого по области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187" marR="9187" marT="91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1" u="none" strike="noStrike" dirty="0">
                          <a:effectLst/>
                        </a:rPr>
                        <a:t>4188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187" marR="9187" marT="91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1" u="none" strike="noStrike" dirty="0">
                          <a:effectLst/>
                        </a:rPr>
                        <a:t>3767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187" marR="9187" marT="91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1" u="none" strike="noStrike" dirty="0">
                          <a:effectLst/>
                        </a:rPr>
                        <a:t>3433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187" marR="9187" marT="91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1" u="none" strike="noStrike" dirty="0">
                          <a:effectLst/>
                        </a:rPr>
                        <a:t>4263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187" marR="9187" marT="91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1" u="none" strike="noStrike" dirty="0">
                          <a:effectLst/>
                        </a:rPr>
                        <a:t>75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87" marR="9187" marT="91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43224230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3"/>
          <p:cNvSpPr txBox="1">
            <a:spLocks/>
          </p:cNvSpPr>
          <p:nvPr/>
        </p:nvSpPr>
        <p:spPr bwMode="auto">
          <a:xfrm>
            <a:off x="999208" y="656165"/>
            <a:ext cx="14427637" cy="603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9" rIns="91436" bIns="45719" numCol="1" anchor="ctr" anchorCtr="0" compatLnSpc="1">
            <a:prstTxWarp prst="textNoShape">
              <a:avLst/>
            </a:prstTxWarp>
          </a:bodyPr>
          <a:lstStyle>
            <a:lvl1pPr algn="l" defTabSz="91225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91225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91225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91225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91225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609585" algn="l" defTabSz="912258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1219167" algn="l" defTabSz="912258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828751" algn="l" defTabSz="912258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2438334" algn="l" defTabSz="912258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r>
              <a:rPr lang="ru-RU" sz="2800" b="1" dirty="0">
                <a:solidFill>
                  <a:srgbClr val="0E3815"/>
                </a:solidFill>
                <a:latin typeface="Calibri"/>
                <a:cs typeface="Arial" pitchFamily="34" charset="0"/>
              </a:rPr>
              <a:t>ДИНАМИКА ПОСЕВНЫХ ПЛОЩАДЕЙ ОВОЩЕЙ ОТКРЫТОГО ГРУНТА 2019-2022 ГГ. В СХО И КФХ В РАЗРЕЗЕ РАЙОНОВ</a:t>
            </a:r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1512376" y="8460432"/>
            <a:ext cx="4639735" cy="486833"/>
          </a:xfrm>
        </p:spPr>
        <p:txBody>
          <a:bodyPr/>
          <a:lstStyle/>
          <a:p>
            <a:pPr algn="r">
              <a:defRPr/>
            </a:pPr>
            <a:fld id="{7B7E4D7E-E5C2-43FE-9CC7-C6A010FB669D}" type="slidenum">
              <a:rPr lang="ru-RU" altLang="ru-RU">
                <a:solidFill>
                  <a:prstClr val="black"/>
                </a:solidFill>
              </a:rPr>
              <a:pPr algn="r">
                <a:defRPr/>
              </a:pPr>
              <a:t>6</a:t>
            </a:fld>
            <a:endParaRPr lang="ru-RU" altLang="ru-RU" dirty="0">
              <a:solidFill>
                <a:prstClr val="black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0926495"/>
              </p:ext>
            </p:extLst>
          </p:nvPr>
        </p:nvGraphicFramePr>
        <p:xfrm>
          <a:off x="3159450" y="1763697"/>
          <a:ext cx="9865096" cy="556102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442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8672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6560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7221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8605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u="none" strike="noStrike" dirty="0">
                          <a:effectLst/>
                        </a:rPr>
                        <a:t>Район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u="none" strike="noStrike" dirty="0">
                          <a:effectLst/>
                        </a:rPr>
                        <a:t>2019 г.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u="none" strike="noStrike" dirty="0">
                          <a:effectLst/>
                        </a:rPr>
                        <a:t>2020 г.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u="none" strike="noStrike" dirty="0">
                          <a:effectLst/>
                        </a:rPr>
                        <a:t>2021 г.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u="none" strike="noStrike" dirty="0">
                          <a:effectLst/>
                        </a:rPr>
                        <a:t>2022 г. (4сх)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u="none" strike="noStrike" dirty="0">
                          <a:effectLst/>
                        </a:rPr>
                        <a:t>2022 г. (4 </a:t>
                      </a:r>
                      <a:r>
                        <a:rPr lang="ru-RU" sz="1600" b="1" u="none" strike="noStrike" dirty="0" err="1">
                          <a:effectLst/>
                        </a:rPr>
                        <a:t>сх</a:t>
                      </a:r>
                      <a:r>
                        <a:rPr lang="ru-RU" sz="1600" b="1" u="none" strike="noStrike" dirty="0">
                          <a:effectLst/>
                        </a:rPr>
                        <a:t>) к 2019 г.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3026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u="none" strike="noStrike" dirty="0">
                          <a:effectLst/>
                        </a:rPr>
                        <a:t>Тайшетский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u="none" strike="noStrike" dirty="0">
                          <a:effectLst/>
                        </a:rPr>
                        <a:t>29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u="none" strike="noStrike" dirty="0">
                          <a:effectLst/>
                        </a:rPr>
                        <a:t>10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u="none" strike="noStrike" dirty="0">
                          <a:effectLst/>
                        </a:rPr>
                        <a:t>13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u="none" strike="noStrike">
                          <a:effectLst/>
                        </a:rPr>
                        <a:t>5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u="none" strike="noStrike">
                          <a:effectLst/>
                        </a:rPr>
                        <a:t>-24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3026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u="none" strike="noStrike" dirty="0">
                          <a:effectLst/>
                        </a:rPr>
                        <a:t>Черемховский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u="none" strike="noStrike" dirty="0">
                          <a:effectLst/>
                        </a:rPr>
                        <a:t>47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u="none" strike="noStrike" dirty="0">
                          <a:effectLst/>
                        </a:rPr>
                        <a:t>39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u="none" strike="noStrike" dirty="0">
                          <a:effectLst/>
                        </a:rPr>
                        <a:t>29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u="none" strike="noStrike">
                          <a:effectLst/>
                        </a:rPr>
                        <a:t>35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u="none" strike="noStrike">
                          <a:effectLst/>
                        </a:rPr>
                        <a:t>-12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3026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u="none" strike="noStrike" dirty="0">
                          <a:effectLst/>
                        </a:rPr>
                        <a:t>Иркутский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u="none" strike="noStrike" dirty="0">
                          <a:effectLst/>
                        </a:rPr>
                        <a:t>329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u="none" strike="noStrike" dirty="0">
                          <a:effectLst/>
                        </a:rPr>
                        <a:t>296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u="none" strike="noStrike" dirty="0">
                          <a:effectLst/>
                        </a:rPr>
                        <a:t>260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u="none" strike="noStrike" dirty="0">
                          <a:effectLst/>
                        </a:rPr>
                        <a:t>318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u="none" strike="noStrike">
                          <a:effectLst/>
                        </a:rPr>
                        <a:t>-11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5019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u="none" strike="noStrike">
                          <a:effectLst/>
                        </a:rPr>
                        <a:t>Казачинско-Ленский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u="none" strike="noStrike" dirty="0">
                          <a:effectLst/>
                        </a:rPr>
                        <a:t>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u="none" strike="noStrike" dirty="0">
                          <a:effectLst/>
                        </a:rPr>
                        <a:t>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u="none" strike="noStrike" dirty="0">
                          <a:effectLst/>
                        </a:rPr>
                        <a:t> 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u="none" strike="noStrike" dirty="0">
                          <a:effectLst/>
                        </a:rPr>
                        <a:t> 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u="none" strike="noStrike">
                          <a:effectLst/>
                        </a:rPr>
                        <a:t>-6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3026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u="none" strike="noStrike">
                          <a:effectLst/>
                        </a:rPr>
                        <a:t>Зиминский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u="none" strike="noStrike" dirty="0">
                          <a:effectLst/>
                        </a:rPr>
                        <a:t>10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u="none" strike="noStrike" dirty="0">
                          <a:effectLst/>
                        </a:rPr>
                        <a:t>10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u="none" strike="noStrike" dirty="0">
                          <a:effectLst/>
                        </a:rPr>
                        <a:t>10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u="none" strike="noStrike" dirty="0">
                          <a:effectLst/>
                        </a:rPr>
                        <a:t>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u="none" strike="noStrike" dirty="0">
                          <a:effectLst/>
                        </a:rPr>
                        <a:t>-5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3026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u="none" strike="noStrike">
                          <a:effectLst/>
                        </a:rPr>
                        <a:t>Заларинский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u="none" strike="noStrike">
                          <a:effectLst/>
                        </a:rPr>
                        <a:t>2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u="none" strike="noStrike" dirty="0">
                          <a:effectLst/>
                        </a:rPr>
                        <a:t> 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u="none" strike="noStrike" dirty="0">
                          <a:effectLst/>
                        </a:rPr>
                        <a:t> 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u="none" strike="noStrike" dirty="0">
                          <a:effectLst/>
                        </a:rPr>
                        <a:t> 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u="none" strike="noStrike" dirty="0">
                          <a:effectLst/>
                        </a:rPr>
                        <a:t>-2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3026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u="none" strike="noStrike">
                          <a:effectLst/>
                        </a:rPr>
                        <a:t>Чунский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u="none" strike="noStrike" dirty="0">
                          <a:effectLst/>
                        </a:rPr>
                        <a:t>22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u="none" strike="noStrike" dirty="0">
                          <a:effectLst/>
                        </a:rPr>
                        <a:t>21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u="none" strike="noStrike">
                          <a:effectLst/>
                        </a:rPr>
                        <a:t>21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u="none" strike="noStrike" dirty="0">
                          <a:effectLst/>
                        </a:rPr>
                        <a:t>20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u="none" strike="noStrike" dirty="0">
                          <a:effectLst/>
                        </a:rPr>
                        <a:t>-2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3026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u="none" strike="noStrike">
                          <a:effectLst/>
                        </a:rPr>
                        <a:t>Качугский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u="none" strike="noStrike">
                          <a:effectLst/>
                        </a:rPr>
                        <a:t>1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u="none" strike="noStrike" dirty="0">
                          <a:effectLst/>
                        </a:rPr>
                        <a:t> 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u="none" strike="noStrike">
                          <a:effectLst/>
                        </a:rPr>
                        <a:t> 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u="none" strike="noStrike" dirty="0">
                          <a:effectLst/>
                        </a:rPr>
                        <a:t> 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u="none" strike="noStrike" dirty="0">
                          <a:effectLst/>
                        </a:rPr>
                        <a:t>-1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3026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u="none" strike="noStrike">
                          <a:effectLst/>
                        </a:rPr>
                        <a:t>Усть-Кутский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u="none" strike="noStrike">
                          <a:effectLst/>
                        </a:rPr>
                        <a:t>1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u="none" strike="noStrike" dirty="0">
                          <a:effectLst/>
                        </a:rPr>
                        <a:t>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u="none" strike="noStrike" dirty="0">
                          <a:effectLst/>
                        </a:rPr>
                        <a:t>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u="none" strike="noStrike" dirty="0">
                          <a:effectLst/>
                        </a:rPr>
                        <a:t> 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u="none" strike="noStrike" dirty="0">
                          <a:effectLst/>
                        </a:rPr>
                        <a:t>-1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43026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u="none" strike="noStrike" dirty="0">
                          <a:effectLst/>
                        </a:rPr>
                        <a:t>Нижнеудинский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u="none" strike="noStrike" dirty="0">
                          <a:effectLst/>
                        </a:rPr>
                        <a:t>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u="none" strike="noStrike" dirty="0">
                          <a:effectLst/>
                        </a:rPr>
                        <a:t>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u="none" strike="noStrike" dirty="0">
                          <a:effectLst/>
                        </a:rPr>
                        <a:t>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u="none" strike="noStrike" dirty="0">
                          <a:effectLst/>
                        </a:rPr>
                        <a:t>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u="none" strike="noStrike" dirty="0">
                          <a:effectLst/>
                        </a:rPr>
                        <a:t>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43026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u="none" strike="noStrike">
                          <a:effectLst/>
                        </a:rPr>
                        <a:t>Киренский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u="none" strike="noStrike">
                          <a:effectLst/>
                        </a:rPr>
                        <a:t>11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u="none" strike="noStrike" dirty="0">
                          <a:effectLst/>
                        </a:rPr>
                        <a:t>10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u="none" strike="noStrike" dirty="0">
                          <a:effectLst/>
                        </a:rPr>
                        <a:t>10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u="none" strike="noStrike" dirty="0">
                          <a:effectLst/>
                        </a:rPr>
                        <a:t>11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u="none" strike="noStrike" dirty="0">
                          <a:effectLst/>
                        </a:rPr>
                        <a:t>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43026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u="none" strike="noStrike" dirty="0" err="1">
                          <a:effectLst/>
                        </a:rPr>
                        <a:t>Куйтунский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F8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u="none" strike="noStrike">
                          <a:effectLst/>
                        </a:rPr>
                        <a:t>10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F8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u="none" strike="noStrike">
                          <a:effectLst/>
                        </a:rPr>
                        <a:t>7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F8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u="none" strike="noStrike" dirty="0">
                          <a:effectLst/>
                        </a:rPr>
                        <a:t>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F8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u="none" strike="noStrike" dirty="0">
                          <a:effectLst/>
                        </a:rPr>
                        <a:t>11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F8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u="none" strike="noStrike" dirty="0">
                          <a:effectLst/>
                        </a:rPr>
                        <a:t>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F8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43026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u="none" strike="noStrike" dirty="0">
                          <a:effectLst/>
                        </a:rPr>
                        <a:t>Братский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F8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u="none" strike="noStrike" dirty="0">
                          <a:effectLst/>
                        </a:rPr>
                        <a:t>109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F8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u="none" strike="noStrike">
                          <a:effectLst/>
                        </a:rPr>
                        <a:t>110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F8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u="none" strike="noStrike" dirty="0">
                          <a:effectLst/>
                        </a:rPr>
                        <a:t>109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F8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u="none" strike="noStrike" dirty="0">
                          <a:effectLst/>
                        </a:rPr>
                        <a:t>110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F8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u="none" strike="noStrike" dirty="0">
                          <a:effectLst/>
                        </a:rPr>
                        <a:t>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F8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43026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u="none" strike="noStrike">
                          <a:effectLst/>
                        </a:rPr>
                        <a:t>Усть-Удинский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F8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u="none" strike="noStrike" dirty="0">
                          <a:effectLst/>
                        </a:rPr>
                        <a:t>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F8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u="none" strike="noStrike" dirty="0">
                          <a:effectLst/>
                        </a:rPr>
                        <a:t>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F8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u="none" strike="noStrike" dirty="0">
                          <a:effectLst/>
                        </a:rPr>
                        <a:t>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F8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u="none" strike="noStrike" dirty="0">
                          <a:effectLst/>
                        </a:rPr>
                        <a:t>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F8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u="none" strike="noStrike" dirty="0">
                          <a:effectLst/>
                        </a:rPr>
                        <a:t>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F8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61033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u="none" strike="noStrike">
                          <a:effectLst/>
                        </a:rPr>
                        <a:t>Эхирит-Булагатский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F8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u="none" strike="noStrike">
                          <a:effectLst/>
                        </a:rPr>
                        <a:t>28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F8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u="none" strike="noStrike">
                          <a:effectLst/>
                        </a:rPr>
                        <a:t>24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F8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u="none" strike="noStrike" dirty="0">
                          <a:effectLst/>
                        </a:rPr>
                        <a:t>27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F8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u="none" strike="noStrike" dirty="0">
                          <a:effectLst/>
                        </a:rPr>
                        <a:t>30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F8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u="none" strike="noStrike" dirty="0">
                          <a:effectLst/>
                        </a:rPr>
                        <a:t>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F8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43026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u="none" strike="noStrike">
                          <a:effectLst/>
                        </a:rPr>
                        <a:t>Нижнеилимский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F8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u="none" strike="noStrike">
                          <a:effectLst/>
                        </a:rPr>
                        <a:t>1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F8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u="none" strike="noStrike">
                          <a:effectLst/>
                        </a:rPr>
                        <a:t>2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F8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u="none" strike="noStrike" dirty="0">
                          <a:effectLst/>
                        </a:rPr>
                        <a:t>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F8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u="none" strike="noStrike" dirty="0">
                          <a:effectLst/>
                        </a:rPr>
                        <a:t>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F8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u="none" strike="noStrike" dirty="0">
                          <a:effectLst/>
                        </a:rPr>
                        <a:t>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F8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43026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u="none" strike="noStrike">
                          <a:effectLst/>
                        </a:rPr>
                        <a:t>Тулунский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F8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u="none" strike="noStrike">
                          <a:effectLst/>
                        </a:rPr>
                        <a:t>16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F8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u="none" strike="noStrike">
                          <a:effectLst/>
                        </a:rPr>
                        <a:t>15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F8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u="none" strike="noStrike" dirty="0">
                          <a:effectLst/>
                        </a:rPr>
                        <a:t>15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F8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u="none" strike="noStrike" dirty="0">
                          <a:effectLst/>
                        </a:rPr>
                        <a:t>19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F8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u="none" strike="noStrike" dirty="0">
                          <a:effectLst/>
                        </a:rPr>
                        <a:t>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F8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43026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u="none" strike="noStrike">
                          <a:effectLst/>
                        </a:rPr>
                        <a:t>Усть-Илимский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F8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u="none" strike="noStrike">
                          <a:effectLst/>
                        </a:rPr>
                        <a:t>1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F8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u="none" strike="noStrike">
                          <a:effectLst/>
                        </a:rPr>
                        <a:t> 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F8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u="none" strike="noStrike">
                          <a:effectLst/>
                        </a:rPr>
                        <a:t> 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F8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u="none" strike="noStrike" dirty="0">
                          <a:effectLst/>
                        </a:rPr>
                        <a:t>14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F8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u="none" strike="noStrike" dirty="0">
                          <a:effectLst/>
                        </a:rPr>
                        <a:t>13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F8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43026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u="none" strike="noStrike">
                          <a:effectLst/>
                        </a:rPr>
                        <a:t>Усольский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F8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u="none" strike="noStrike">
                          <a:effectLst/>
                        </a:rPr>
                        <a:t>106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F8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u="none" strike="noStrike">
                          <a:effectLst/>
                        </a:rPr>
                        <a:t>422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F8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u="none" strike="noStrike">
                          <a:effectLst/>
                        </a:rPr>
                        <a:t>307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F8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u="none" strike="noStrike" dirty="0">
                          <a:effectLst/>
                        </a:rPr>
                        <a:t>307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F8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u="none" strike="noStrike" dirty="0">
                          <a:effectLst/>
                        </a:rPr>
                        <a:t>201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F8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43026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1" u="none" strike="noStrike" dirty="0">
                          <a:effectLst/>
                        </a:rPr>
                        <a:t>Итого по области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1" u="none" strike="noStrike" dirty="0">
                          <a:effectLst/>
                        </a:rPr>
                        <a:t>1011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1" u="none" strike="noStrike" dirty="0">
                          <a:effectLst/>
                        </a:rPr>
                        <a:t>975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1" u="none" strike="noStrike" dirty="0">
                          <a:effectLst/>
                        </a:rPr>
                        <a:t>816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1" u="none" strike="noStrike" dirty="0">
                          <a:effectLst/>
                        </a:rPr>
                        <a:t>897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1" u="none" strike="noStrike" dirty="0">
                          <a:effectLst/>
                        </a:rPr>
                        <a:t>-114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6309247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3424258"/>
              </p:ext>
            </p:extLst>
          </p:nvPr>
        </p:nvGraphicFramePr>
        <p:xfrm>
          <a:off x="2655392" y="2771800"/>
          <a:ext cx="10837332" cy="101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Потребность</a:t>
                      </a:r>
                      <a:r>
                        <a:rPr lang="ru-RU" baseline="0" dirty="0">
                          <a:solidFill>
                            <a:schemeClr val="tx1"/>
                          </a:solidFill>
                        </a:rPr>
                        <a:t> в картофеле, тыс. тонн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Производство</a:t>
                      </a:r>
                      <a:r>
                        <a:rPr lang="ru-RU" baseline="0" dirty="0">
                          <a:solidFill>
                            <a:schemeClr val="tx1"/>
                          </a:solidFill>
                        </a:rPr>
                        <a:t> картофеля в 2022г., тыс. тонн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Процент</a:t>
                      </a:r>
                      <a:r>
                        <a:rPr lang="ru-RU" baseline="0" dirty="0">
                          <a:solidFill>
                            <a:schemeClr val="tx1"/>
                          </a:solidFill>
                        </a:rPr>
                        <a:t> самообеспеченности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Дополнительная</a:t>
                      </a:r>
                      <a:r>
                        <a:rPr lang="ru-RU" baseline="0" dirty="0">
                          <a:solidFill>
                            <a:schemeClr val="tx1"/>
                          </a:solidFill>
                        </a:rPr>
                        <a:t> потребность, тыс. тонн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377,0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347,6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92,2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29,4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8046693"/>
              </p:ext>
            </p:extLst>
          </p:nvPr>
        </p:nvGraphicFramePr>
        <p:xfrm>
          <a:off x="2655392" y="5076056"/>
          <a:ext cx="10837332" cy="101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76456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Потребность</a:t>
                      </a:r>
                      <a:r>
                        <a:rPr lang="ru-RU" baseline="0" dirty="0">
                          <a:solidFill>
                            <a:schemeClr val="tx1"/>
                          </a:solidFill>
                        </a:rPr>
                        <a:t> в овощах, тыс. тонн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Производство</a:t>
                      </a:r>
                      <a:r>
                        <a:rPr lang="ru-RU" baseline="0" dirty="0">
                          <a:solidFill>
                            <a:schemeClr val="tx1"/>
                          </a:solidFill>
                        </a:rPr>
                        <a:t> овощей в 2022 г., тыс. тонн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Процент</a:t>
                      </a:r>
                      <a:r>
                        <a:rPr lang="ru-RU" baseline="0" dirty="0">
                          <a:solidFill>
                            <a:schemeClr val="tx1"/>
                          </a:solidFill>
                        </a:rPr>
                        <a:t> самообеспеченности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Дополнительная</a:t>
                      </a:r>
                      <a:r>
                        <a:rPr lang="ru-RU" baseline="0" dirty="0">
                          <a:solidFill>
                            <a:schemeClr val="tx1"/>
                          </a:solidFill>
                        </a:rPr>
                        <a:t> потребность, тыс. тонн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182,0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93,8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51,5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88,2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Заголовок 2"/>
          <p:cNvSpPr txBox="1">
            <a:spLocks/>
          </p:cNvSpPr>
          <p:nvPr/>
        </p:nvSpPr>
        <p:spPr>
          <a:xfrm>
            <a:off x="2388286" y="457200"/>
            <a:ext cx="11940786" cy="1320800"/>
          </a:xfrm>
          <a:prstGeom prst="rect">
            <a:avLst/>
          </a:prstGeom>
        </p:spPr>
        <p:txBody>
          <a:bodyPr vert="horz" lIns="145143" tIns="72571" rIns="145143" bIns="72571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7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2258" eaLnBrk="0" fontAlgn="base" hangingPunct="0">
              <a:lnSpc>
                <a:spcPct val="90000"/>
              </a:lnSpc>
              <a:spcAft>
                <a:spcPct val="0"/>
              </a:spcAft>
            </a:pPr>
            <a:r>
              <a:rPr lang="ru-RU" sz="3600" b="1" dirty="0">
                <a:solidFill>
                  <a:srgbClr val="0E3815"/>
                </a:solidFill>
                <a:latin typeface="Calibri"/>
                <a:cs typeface="Arial" pitchFamily="34" charset="0"/>
              </a:rPr>
              <a:t>ОБЕСПЕЧЕННОСТЬ РЕГИОНА КАРТОФЕЛЕМ И ОВОЩАМИ</a:t>
            </a:r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1512376" y="8460432"/>
            <a:ext cx="4639735" cy="486833"/>
          </a:xfrm>
        </p:spPr>
        <p:txBody>
          <a:bodyPr/>
          <a:lstStyle/>
          <a:p>
            <a:pPr algn="r">
              <a:defRPr/>
            </a:pPr>
            <a:fld id="{7B7E4D7E-E5C2-43FE-9CC7-C6A010FB669D}" type="slidenum">
              <a:rPr lang="ru-RU" altLang="ru-RU">
                <a:solidFill>
                  <a:prstClr val="black"/>
                </a:solidFill>
              </a:rPr>
              <a:pPr algn="r">
                <a:defRPr/>
              </a:pPr>
              <a:t>7</a:t>
            </a:fld>
            <a:endParaRPr lang="ru-RU" alt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9277289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959204" y="764287"/>
            <a:ext cx="14337593" cy="126881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2553" tIns="81276" rIns="162553" bIns="81276"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На возмещение части затрат на проведение под урожай текущего года агротехнологических работ, повышение уровня экологической безопасности сельскохозяйственного производства, а также на повышение плодородия и качества почв при осуществлении производства картофеля и овощей открытого грунта </a:t>
            </a:r>
            <a:endParaRPr lang="ru-RU" sz="2000" b="1" i="1" dirty="0">
              <a:solidFill>
                <a:srgbClr val="C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31189" y="2699792"/>
            <a:ext cx="4192428" cy="2626352"/>
          </a:xfrm>
          <a:prstGeom prst="rect">
            <a:avLst/>
          </a:prstGeom>
          <a:noFill/>
        </p:spPr>
        <p:txBody>
          <a:bodyPr wrap="square" lIns="162553" tIns="81276" rIns="162553" bIns="81276" rtlCol="0">
            <a:spAutoFit/>
          </a:bodyPr>
          <a:lstStyle/>
          <a:p>
            <a:pPr algn="just"/>
            <a:r>
              <a:rPr lang="ru-RU" sz="2000" b="1" dirty="0"/>
              <a:t>сельскохозяйственные товаропроизводители </a:t>
            </a:r>
          </a:p>
          <a:p>
            <a:pPr algn="just"/>
            <a:r>
              <a:rPr lang="ru-RU" sz="2000" dirty="0"/>
              <a:t>включенным в единый реестр субъектов малого и среднего предпринимательства, либо не включенными в единый реестр субъектов малого и среднего предпринимательства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928030" y="2195736"/>
            <a:ext cx="3998745" cy="512055"/>
          </a:xfrm>
          <a:prstGeom prst="rect">
            <a:avLst/>
          </a:prstGeom>
          <a:solidFill>
            <a:srgbClr val="B8C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2553" tIns="81276" rIns="162553" bIns="81276" rtlCol="0" anchor="ctr"/>
          <a:lstStyle/>
          <a:p>
            <a:pPr algn="ctr"/>
            <a:r>
              <a:rPr lang="ru-RU" sz="2500" b="1" dirty="0">
                <a:solidFill>
                  <a:schemeClr val="tx1"/>
                </a:solidFill>
              </a:rPr>
              <a:t>Получатели субсидии</a:t>
            </a:r>
            <a:endParaRPr lang="ru-RU" sz="2500" b="1" i="1" dirty="0">
              <a:solidFill>
                <a:srgbClr val="C0000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183673" y="2195736"/>
            <a:ext cx="10113124" cy="512057"/>
          </a:xfrm>
          <a:prstGeom prst="rect">
            <a:avLst/>
          </a:prstGeom>
          <a:solidFill>
            <a:srgbClr val="B8C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2553" tIns="81276" rIns="162553" bIns="81276" rtlCol="0" anchor="ctr"/>
          <a:lstStyle/>
          <a:p>
            <a:pPr algn="ctr"/>
            <a:r>
              <a:rPr lang="ru-RU" sz="2500" b="1" dirty="0">
                <a:solidFill>
                  <a:schemeClr val="tx1"/>
                </a:solidFill>
              </a:rPr>
              <a:t>Условия предоставления</a:t>
            </a:r>
            <a:endParaRPr lang="ru-RU" sz="2500" b="1" i="1" dirty="0">
              <a:solidFill>
                <a:srgbClr val="C00000"/>
              </a:solidFill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5183673" y="2843808"/>
            <a:ext cx="512057" cy="512057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2553" tIns="81276" rIns="162553" bIns="81276"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695730" y="2699792"/>
            <a:ext cx="9345038" cy="2503241"/>
          </a:xfrm>
          <a:prstGeom prst="rect">
            <a:avLst/>
          </a:prstGeom>
          <a:noFill/>
        </p:spPr>
        <p:txBody>
          <a:bodyPr wrap="square" lIns="162553" tIns="81276" rIns="162553" bIns="81276" rtlCol="0">
            <a:spAutoFit/>
          </a:bodyPr>
          <a:lstStyle/>
          <a:p>
            <a:pPr algn="just"/>
            <a:r>
              <a:rPr lang="ru-RU" sz="2000" dirty="0"/>
              <a:t>посев в текущем году семян, сорта и (или) гибриды которых отнесены к сортам и (или) гибридам, включенным в Государственный реестр селекционных достижений, сортовые и посевные качества которых соответствуют для овощных культур - ГОСТ 32592-2013, ГОСТ 30106-94, для картофеля ГОСТ 33996-2016;</a:t>
            </a:r>
          </a:p>
          <a:p>
            <a:pPr algn="just"/>
            <a:endParaRPr lang="ru-RU" sz="1200" dirty="0"/>
          </a:p>
          <a:p>
            <a:pPr algn="just"/>
            <a:r>
              <a:rPr lang="ru-RU" sz="2000" dirty="0" err="1"/>
              <a:t>неснижение</a:t>
            </a:r>
            <a:r>
              <a:rPr lang="ru-RU" sz="2000" dirty="0"/>
              <a:t> посевной площади картофеля и (или) овощей в текущем году к уровню предыдущего года ;</a:t>
            </a:r>
          </a:p>
          <a:p>
            <a:pPr algn="just"/>
            <a:endParaRPr lang="ru-RU" sz="2000" dirty="0"/>
          </a:p>
        </p:txBody>
      </p:sp>
      <p:sp>
        <p:nvSpPr>
          <p:cNvPr id="25" name="Овал 24"/>
          <p:cNvSpPr/>
          <p:nvPr/>
        </p:nvSpPr>
        <p:spPr>
          <a:xfrm>
            <a:off x="5183673" y="4211960"/>
            <a:ext cx="512057" cy="512057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2553" tIns="81276" rIns="162553" bIns="81276"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27200" y="179512"/>
            <a:ext cx="143375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/>
              <a:t>ФЕДЕРАЛЬНЫЙ ПРОЕКТ «РАЗВИТИЕ КАРТОФЕЛЕВОДСТВА И ОВОЩЕВОДСТВА»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959204" y="5356089"/>
            <a:ext cx="3998745" cy="512055"/>
          </a:xfrm>
          <a:prstGeom prst="rect">
            <a:avLst/>
          </a:prstGeom>
          <a:solidFill>
            <a:srgbClr val="B8C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2553" tIns="81276" rIns="162553" bIns="81276" rtlCol="0" anchor="ctr"/>
          <a:lstStyle/>
          <a:p>
            <a:pPr algn="ctr"/>
            <a:r>
              <a:rPr lang="ru-RU" sz="2500" b="1" dirty="0">
                <a:solidFill>
                  <a:schemeClr val="tx1"/>
                </a:solidFill>
              </a:rPr>
              <a:t>Ставки</a:t>
            </a:r>
            <a:endParaRPr lang="ru-RU" sz="2500" b="1" i="1" dirty="0">
              <a:solidFill>
                <a:srgbClr val="C0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55192" y="5940152"/>
            <a:ext cx="4192428" cy="2749463"/>
          </a:xfrm>
          <a:prstGeom prst="rect">
            <a:avLst/>
          </a:prstGeom>
          <a:noFill/>
        </p:spPr>
        <p:txBody>
          <a:bodyPr wrap="square" lIns="162553" tIns="81276" rIns="162553" bIns="81276" rtlCol="0">
            <a:spAutoFit/>
          </a:bodyPr>
          <a:lstStyle/>
          <a:p>
            <a:pPr algn="just"/>
            <a:r>
              <a:rPr lang="ru-RU" sz="2400" b="1" dirty="0"/>
              <a:t>6000 руб</a:t>
            </a:r>
            <a:r>
              <a:rPr lang="ru-RU" sz="2400" dirty="0"/>
              <a:t>. </a:t>
            </a:r>
            <a:r>
              <a:rPr lang="ru-RU" sz="2000" dirty="0"/>
              <a:t>на один гектар посевной площади, занятой под производство картофеля в текущем году</a:t>
            </a:r>
          </a:p>
          <a:p>
            <a:pPr algn="just"/>
            <a:r>
              <a:rPr lang="ru-RU" sz="2400" b="1" dirty="0"/>
              <a:t>9600 руб. </a:t>
            </a:r>
            <a:r>
              <a:rPr lang="ru-RU" sz="2000" dirty="0"/>
              <a:t>на один гектар посевной площади, занятой под производство овощей открытого грунта в текущем году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5183673" y="4860032"/>
            <a:ext cx="10113124" cy="512057"/>
          </a:xfrm>
          <a:prstGeom prst="rect">
            <a:avLst/>
          </a:prstGeom>
          <a:solidFill>
            <a:srgbClr val="B8C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2553" tIns="81276" rIns="162553" bIns="81276" rtlCol="0" anchor="ctr"/>
          <a:lstStyle/>
          <a:p>
            <a:pPr algn="ctr"/>
            <a:r>
              <a:rPr lang="ru-RU" sz="2500" b="1" dirty="0">
                <a:solidFill>
                  <a:schemeClr val="tx1"/>
                </a:solidFill>
              </a:rPr>
              <a:t>Повышающие коэффициенты</a:t>
            </a:r>
            <a:endParaRPr lang="ru-RU" sz="2500" b="1" i="1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183673" y="5612116"/>
            <a:ext cx="5504611" cy="28582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1,3</a:t>
            </a:r>
            <a:r>
              <a:rPr lang="ru-RU" dirty="0">
                <a:solidFill>
                  <a:schemeClr val="tx1"/>
                </a:solidFill>
              </a:rPr>
              <a:t> - </a:t>
            </a:r>
            <a:r>
              <a:rPr lang="ru-RU" sz="2000" dirty="0">
                <a:solidFill>
                  <a:schemeClr val="tx1"/>
                </a:solidFill>
              </a:rPr>
              <a:t>для посевных площадей, занятых под производство культур, расположенных в </a:t>
            </a:r>
            <a:r>
              <a:rPr lang="ru-RU" sz="2000" dirty="0" err="1">
                <a:solidFill>
                  <a:schemeClr val="tx1"/>
                </a:solidFill>
              </a:rPr>
              <a:t>Катангском</a:t>
            </a:r>
            <a:r>
              <a:rPr lang="ru-RU" sz="2000" dirty="0">
                <a:solidFill>
                  <a:schemeClr val="tx1"/>
                </a:solidFill>
              </a:rPr>
              <a:t>, </a:t>
            </a:r>
            <a:r>
              <a:rPr lang="ru-RU" sz="2000" dirty="0" err="1">
                <a:solidFill>
                  <a:schemeClr val="tx1"/>
                </a:solidFill>
              </a:rPr>
              <a:t>Бодайбинском</a:t>
            </a:r>
            <a:r>
              <a:rPr lang="ru-RU" sz="2000" dirty="0">
                <a:solidFill>
                  <a:schemeClr val="tx1"/>
                </a:solidFill>
              </a:rPr>
              <a:t>, Братском, </a:t>
            </a:r>
            <a:r>
              <a:rPr lang="ru-RU" sz="2000" dirty="0" err="1">
                <a:solidFill>
                  <a:schemeClr val="tx1"/>
                </a:solidFill>
              </a:rPr>
              <a:t>Казачинско</a:t>
            </a:r>
            <a:r>
              <a:rPr lang="ru-RU" sz="2000" dirty="0">
                <a:solidFill>
                  <a:schemeClr val="tx1"/>
                </a:solidFill>
              </a:rPr>
              <a:t>-Ленском, Киренском, Мамско-Чуйском, Нижнеилимском, Усть-Илимском, </a:t>
            </a:r>
            <a:r>
              <a:rPr lang="ru-RU" sz="2000" dirty="0" err="1">
                <a:solidFill>
                  <a:schemeClr val="tx1"/>
                </a:solidFill>
              </a:rPr>
              <a:t>Усть-Кутском</a:t>
            </a:r>
            <a:r>
              <a:rPr lang="ru-RU" sz="2000" dirty="0">
                <a:solidFill>
                  <a:schemeClr val="tx1"/>
                </a:solidFill>
              </a:rPr>
              <a:t> районах, в городе Усть-Илимске, городе Братске 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10904309" y="5612116"/>
            <a:ext cx="4392488" cy="129614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1,2 </a:t>
            </a:r>
            <a:r>
              <a:rPr lang="ru-RU" sz="2000" dirty="0">
                <a:solidFill>
                  <a:schemeClr val="tx1"/>
                </a:solidFill>
              </a:rPr>
              <a:t>– при внесении неорганических удобрений в количестве 35 и более килограммов действующего вещества на один гектар посевной площади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10904309" y="7155210"/>
            <a:ext cx="4436385" cy="131511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1,3 </a:t>
            </a:r>
            <a:r>
              <a:rPr lang="ru-RU" sz="2000" dirty="0">
                <a:solidFill>
                  <a:schemeClr val="tx1"/>
                </a:solidFill>
              </a:rPr>
              <a:t>– для посевных площадей в отношении которых получателем осуществлено страхование урожая картофеля текущего года 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4729724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959204" y="395536"/>
            <a:ext cx="14337593" cy="115212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2553" tIns="81276" rIns="162553" bIns="81276"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На финансовое обеспечение части затрат на поддержку производства картофеля и овощей по ставке на одну тонну планового объема производства картофеля и овощей</a:t>
            </a:r>
            <a:endParaRPr lang="ru-RU" sz="2800" b="1" i="1" dirty="0">
              <a:solidFill>
                <a:srgbClr val="C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31189" y="2986272"/>
            <a:ext cx="4192428" cy="2790507"/>
          </a:xfrm>
          <a:prstGeom prst="rect">
            <a:avLst/>
          </a:prstGeom>
          <a:noFill/>
        </p:spPr>
        <p:txBody>
          <a:bodyPr wrap="square" lIns="162553" tIns="81276" rIns="162553" bIns="81276" rtlCol="0">
            <a:spAutoFit/>
          </a:bodyPr>
          <a:lstStyle/>
          <a:p>
            <a:pPr algn="just"/>
            <a:r>
              <a:rPr lang="ru-RU" sz="2100" b="1" dirty="0"/>
              <a:t>Сельскохозяйственные товаропроизводители </a:t>
            </a:r>
          </a:p>
          <a:p>
            <a:pPr algn="just"/>
            <a:r>
              <a:rPr lang="ru-RU" sz="2100" dirty="0"/>
              <a:t>(за исключением граждан, ведущих личное подсобное хозяйство, </a:t>
            </a:r>
          </a:p>
          <a:p>
            <a:pPr algn="just"/>
            <a:r>
              <a:rPr lang="ru-RU" sz="2100" dirty="0"/>
              <a:t>и сельскохозяйственных кредитных потребительских кооперативов)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928030" y="2267745"/>
            <a:ext cx="3998745" cy="512055"/>
          </a:xfrm>
          <a:prstGeom prst="rect">
            <a:avLst/>
          </a:prstGeom>
          <a:solidFill>
            <a:srgbClr val="B8C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2553" tIns="81276" rIns="162553" bIns="81276" rtlCol="0" anchor="ctr"/>
          <a:lstStyle/>
          <a:p>
            <a:pPr algn="ctr"/>
            <a:r>
              <a:rPr lang="ru-RU" sz="2500" b="1" dirty="0">
                <a:solidFill>
                  <a:schemeClr val="tx1"/>
                </a:solidFill>
              </a:rPr>
              <a:t>Получатели субсидии</a:t>
            </a:r>
            <a:endParaRPr lang="ru-RU" sz="2500" b="1" i="1" dirty="0">
              <a:solidFill>
                <a:srgbClr val="C0000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183673" y="2267744"/>
            <a:ext cx="10113124" cy="512057"/>
          </a:xfrm>
          <a:prstGeom prst="rect">
            <a:avLst/>
          </a:prstGeom>
          <a:solidFill>
            <a:srgbClr val="B8C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2553" tIns="81276" rIns="162553" bIns="81276" rtlCol="0" anchor="ctr"/>
          <a:lstStyle/>
          <a:p>
            <a:pPr algn="ctr"/>
            <a:r>
              <a:rPr lang="ru-RU" sz="2500" b="1" dirty="0">
                <a:solidFill>
                  <a:schemeClr val="tx1"/>
                </a:solidFill>
              </a:rPr>
              <a:t>Условия предоставления</a:t>
            </a:r>
            <a:endParaRPr lang="ru-RU" sz="2500" b="1" i="1" dirty="0">
              <a:solidFill>
                <a:srgbClr val="C00000"/>
              </a:solidFill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5183673" y="3163844"/>
            <a:ext cx="512057" cy="512057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2553" tIns="81276" rIns="162553" bIns="81276"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695730" y="3035830"/>
            <a:ext cx="9345038" cy="810470"/>
          </a:xfrm>
          <a:prstGeom prst="rect">
            <a:avLst/>
          </a:prstGeom>
          <a:noFill/>
        </p:spPr>
        <p:txBody>
          <a:bodyPr wrap="square" lIns="162553" tIns="81276" rIns="162553" bIns="81276" rtlCol="0">
            <a:spAutoFit/>
          </a:bodyPr>
          <a:lstStyle/>
          <a:p>
            <a:pPr algn="just"/>
            <a:r>
              <a:rPr lang="ru-RU" sz="2100" dirty="0"/>
              <a:t>осуществить внесение неорганических удобрений на каждый гектар посевной площади, занятой под производство культур не менее 35 кг </a:t>
            </a:r>
            <a:r>
              <a:rPr lang="ru-RU" sz="2100" dirty="0" err="1"/>
              <a:t>д.в</a:t>
            </a:r>
            <a:r>
              <a:rPr lang="ru-RU" sz="2100" dirty="0"/>
              <a:t>.</a:t>
            </a:r>
          </a:p>
        </p:txBody>
      </p:sp>
      <p:sp>
        <p:nvSpPr>
          <p:cNvPr id="25" name="Овал 24"/>
          <p:cNvSpPr/>
          <p:nvPr/>
        </p:nvSpPr>
        <p:spPr>
          <a:xfrm>
            <a:off x="5183673" y="4311687"/>
            <a:ext cx="512057" cy="512057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2553" tIns="81276" rIns="162553" bIns="81276"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695730" y="4190022"/>
            <a:ext cx="9345038" cy="1805623"/>
          </a:xfrm>
          <a:prstGeom prst="rect">
            <a:avLst/>
          </a:prstGeom>
          <a:noFill/>
        </p:spPr>
        <p:txBody>
          <a:bodyPr wrap="square" lIns="162553" tIns="81276" rIns="162553" bIns="81276" rtlCol="0">
            <a:spAutoFit/>
          </a:bodyPr>
          <a:lstStyle/>
          <a:p>
            <a:pPr algn="just"/>
            <a:r>
              <a:rPr lang="ru-RU" sz="2100" dirty="0"/>
              <a:t>посев в текущем году семян, сорта и (или) гибриды которых отнесены к сортам и (или) гибридам, включенным в Государственный реестр селекционных достижений, сортовые и посевные качества которых соответствуют для овощных культур - ГОСТ 32592-2013, ГОСТ 30106-94, для картофеля ГОСТ 33996-2016;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928030" y="6660232"/>
            <a:ext cx="4224469" cy="936104"/>
          </a:xfrm>
          <a:prstGeom prst="rect">
            <a:avLst/>
          </a:prstGeom>
          <a:solidFill>
            <a:srgbClr val="B8C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2553" tIns="81276" rIns="162553" bIns="81276" rtlCol="0" anchor="ctr"/>
          <a:lstStyle/>
          <a:p>
            <a:pPr algn="ctr"/>
            <a:r>
              <a:rPr lang="ru-RU" sz="2500" b="1" dirty="0">
                <a:solidFill>
                  <a:schemeClr val="tx1"/>
                </a:solidFill>
              </a:rPr>
              <a:t>Повышающий коэффициент</a:t>
            </a:r>
            <a:endParaRPr lang="ru-RU" sz="2500" b="1" i="1" dirty="0">
              <a:solidFill>
                <a:srgbClr val="C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439701" y="6516216"/>
            <a:ext cx="9601067" cy="1241357"/>
          </a:xfrm>
          <a:prstGeom prst="rect">
            <a:avLst/>
          </a:prstGeom>
          <a:noFill/>
        </p:spPr>
        <p:txBody>
          <a:bodyPr wrap="square" lIns="162553" tIns="81276" rIns="162553" bIns="81276" rtlCol="0">
            <a:spAutoFit/>
          </a:bodyPr>
          <a:lstStyle/>
          <a:p>
            <a:pPr algn="just"/>
            <a:r>
              <a:rPr lang="ru-RU" sz="2800" b="1" dirty="0"/>
              <a:t>1,2</a:t>
            </a:r>
            <a:r>
              <a:rPr lang="ru-RU" sz="2100" b="1" dirty="0"/>
              <a:t> </a:t>
            </a:r>
            <a:r>
              <a:rPr lang="ru-RU" sz="2100" dirty="0"/>
              <a:t>при отношении объема валового сбора картофеля и (или) овощей в предыдущем году к объему валового сбора картофеля и (или) овощей в году, предшествующем предыдущему году, у получателя, но не выше чем 1,2 </a:t>
            </a:r>
          </a:p>
        </p:txBody>
      </p:sp>
    </p:spTree>
    <p:extLst>
      <p:ext uri="{BB962C8B-B14F-4D97-AF65-F5344CB8AC3E}">
        <p14:creationId xmlns:p14="http://schemas.microsoft.com/office/powerpoint/2010/main" val="56262020"/>
      </p:ext>
    </p:extLst>
  </p:cSld>
  <p:clrMapOvr>
    <a:masterClrMapping/>
  </p:clrMapOvr>
  <p:transition spd="med"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jXspu.ymXk2YXexMlrrIfA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5cxUdhonPE.N2GPPKBnRGA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Zu9ltc.Xtky7gO5WK6VQew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R_eiNWWTAE.hNHNRLnsVXg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5cxUdhonPE.N2GPPKBnRGA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jXspu.ymXk2YXexMlrrIfA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mRNX83P3E0muLNgeeZQ7Ew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Ght5eznHzkiHqJe81stFYA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HqOWmkB06G12f2q.vocQ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f58qL94fD02i6jZ3q4.RBw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ocTEMt6E2TY4OvyletRA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  <p:tag name="THINKCELLSTATEDONOTDELETE" val="NIVtqXuhm0uXKdRE7q_rYA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Zu9ltc.Xtky7gO5WK6VQew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Zu9ltc.Xtky7gO5WK6VQew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R_eiNWWTAE.hNHNRLnsVXg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5cxUdhonPE.N2GPPKBnRGA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jXspu.ymXk2YXexMlrrIfA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mRNX83P3E0muLNgeeZQ7Ew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Ght5eznHzkiHqJe81stFYA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HqOWmkB06G12f2q.vocQ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f58qL94fD02i6jZ3q4.RBw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ocTEMt6E2TY4OvyletRA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  <p:tag name="THINKCELLSTATEDONOTDELETE" val="NIVtqXuhm0uXKdRE7q_rYA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R_eiNWWTAE.hNHNRLnsVXg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Zu9ltc.Xtky7gO5WK6VQew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R_eiNWWTAE.hNHNRLnsVXg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5cxUdhonPE.N2GPPKBnRGA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jXspu.ymXk2YXexMlrrIfA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mRNX83P3E0muLNgeeZQ7Ew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Ght5eznHzkiHqJe81stFYA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HqOWmkB06G12f2q.vocQ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f58qL94fD02i6jZ3q4.RBw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ocTEMt6E2TY4OvyletRA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  <p:tag name="THINKCELLSTATEDONOTDELETE" val="NIVtqXuhm0uXKdRE7q_rYA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jXspu.ymXk2YXexMlrrIfA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Zu9ltc.Xtky7gO5WK6VQew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R_eiNWWTAE.hNHNRLnsVXg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5cxUdhonPE.N2GPPKBnRGA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jXspu.ymXk2YXexMlrrIfA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mRNX83P3E0muLNgeeZQ7Ew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Ght5eznHzkiHqJe81stFYA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HqOWmkB06G12f2q.vocQ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f58qL94fD02i6jZ3q4.RBw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ocTEMt6E2TY4OvyletRA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  <p:tag name="THINKCELLSTATEDONOTDELETE" val="NIVtqXuhm0uXKdRE7q_rYA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mRNX83P3E0muLNgeeZQ7Ew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Zu9ltc.Xtky7gO5WK6VQew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R_eiNWWTAE.hNHNRLnsVXg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5cxUdhonPE.N2GPPKBnRGA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jXspu.ymXk2YXexMlrrIfA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mRNX83P3E0muLNgeeZQ7Ew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Ght5eznHzkiHqJe81stFYA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HqOWmkB06G12f2q.vocQ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f58qL94fD02i6jZ3q4.RBw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ocTEMt6E2TY4OvyletRA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  <p:tag name="THINKCELLSTATEDONOTDELETE" val="NIVtqXuhm0uXKdRE7q_rYA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Ght5eznHzkiHqJe81stFYA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Zu9ltc.Xtky7gO5WK6VQew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R_eiNWWTAE.hNHNRLnsVXg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5cxUdhonPE.N2GPPKBnRGA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jXspu.ymXk2YXexMlrrIfA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mRNX83P3E0muLNgeeZQ7Ew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Ght5eznHzkiHqJe81stFYA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HqOWmkB06G12f2q.vocQ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f58qL94fD02i6jZ3q4.RBw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ocTEMt6E2TY4OvyletRA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  <p:tag name="THINKCELLSTATEDONOTDELETE" val="NIVtqXuhm0uXKdRE7q_rYA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HqOWmkB06G12f2q.vocQ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Zu9ltc.Xtky7gO5WK6VQew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R_eiNWWTAE.hNHNRLnsVXg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5cxUdhonPE.N2GPPKBnRGA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jXspu.ymXk2YXexMlrrIfA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mRNX83P3E0muLNgeeZQ7Ew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Ght5eznHzkiHqJe81stFYA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HqOWmkB06G12f2q.vocQ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f58qL94fD02i6jZ3q4.RBw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ocTEMt6E2TY4OvyletRA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  <p:tag name="THINKCELLSTATEDONOTDELETE" val="NIVtqXuhm0uXKdRE7q_rYA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f58qL94fD02i6jZ3q4.RBw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Zu9ltc.Xtky7gO5WK6VQew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R_eiNWWTAE.hNHNRLnsVXg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5cxUdhonPE.N2GPPKBnRGA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jXspu.ymXk2YXexMlrrIfA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mRNX83P3E0muLNgeeZQ7Ew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Ght5eznHzkiHqJe81stFYA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HqOWmkB06G12f2q.vocQ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f58qL94fD02i6jZ3q4.RBw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ocTEMt6E2TY4OvyletRA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  <p:tag name="THINKCELLSTATEDONOTDELETE" val="NIVtqXuhm0uXKdRE7q_rYA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ocTEMt6E2TY4OvyletRA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Zu9ltc.Xtky7gO5WK6VQew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R_eiNWWTAE.hNHNRLnsVXg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5cxUdhonPE.N2GPPKBnRGA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jXspu.ymXk2YXexMlrrIfA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mRNX83P3E0muLNgeeZQ7Ew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Ght5eznHzkiHqJe81stFYA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HqOWmkB06G12f2q.vocQ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f58qL94fD02i6jZ3q4.RBw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ocTEMt6E2TY4OvyletRA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  <p:tag name="THINKCELLSTATEDONOTDELETE" val="NIVtqXuhm0uXKdRE7q_rYA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  <p:tag name="THINKCELLSTATEDONOTDELETE" val="NIVtqXuhm0uXKdRE7q_rYA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Zu9ltc.Xtky7gO5WK6VQew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R_eiNWWTAE.hNHNRLnsVXg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5cxUdhonPE.N2GPPKBnRGA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jXspu.ymXk2YXexMlrrIfA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mRNX83P3E0muLNgeeZQ7Ew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Ght5eznHzkiHqJe81stFYA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HqOWmkB06G12f2q.vocQ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f58qL94fD02i6jZ3q4.RBw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ocTEMt6E2TY4OvyletRA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  <p:tag name="THINKCELLSTATEDONOTDELETE" val="NIVtqXuhm0uXKdRE7q_rY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mRNX83P3E0muLNgeeZQ7Ew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Zu9ltc.Xtky7gO5WK6VQew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Zu9ltc.Xtky7gO5WK6VQew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R_eiNWWTAE.hNHNRLnsVXg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5cxUdhonPE.N2GPPKBnRGA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jXspu.ymXk2YXexMlrrIfA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mRNX83P3E0muLNgeeZQ7Ew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Ght5eznHzkiHqJe81stFYA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HqOWmkB06G12f2q.vocQ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f58qL94fD02i6jZ3q4.RBw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ocTEMt6E2TY4OvyletRA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  <p:tag name="THINKCELLSTATEDONOTDELETE" val="NIVtqXuhm0uXKdRE7q_rYA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R_eiNWWTAE.hNHNRLnsVXg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Zu9ltc.Xtky7gO5WK6VQew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R_eiNWWTAE.hNHNRLnsVXg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5cxUdhonPE.N2GPPKBnRGA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jXspu.ymXk2YXexMlrrIfA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mRNX83P3E0muLNgeeZQ7Ew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Ght5eznHzkiHqJe81stFYA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HqOWmkB06G12f2q.vocQ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f58qL94fD02i6jZ3q4.RBw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ocTEMt6E2TY4OvyletRA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  <p:tag name="THINKCELLSTATEDONOTDELETE" val="NIVtqXuhm0uXKdRE7q_rYA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5cxUdhonPE.N2GPPKBnRGA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Zu9ltc.Xtky7gO5WK6VQew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R_eiNWWTAE.hNHNRLnsVXg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5cxUdhonPE.N2GPPKBnRGA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jXspu.ymXk2YXexMlrrIfA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mRNX83P3E0muLNgeeZQ7Ew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Ght5eznHzkiHqJe81stFYA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HqOWmkB06G12f2q.vocQ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f58qL94fD02i6jZ3q4.RBw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ocTEMt6E2TY4OvyletRA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  <p:tag name="THINKCELLSTATEDONOTDELETE" val="NIVtqXuhm0uXKdRE7q_rYA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jXspu.ymXk2YXexMlrrIfA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Zu9ltc.Xtky7gO5WK6VQew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R_eiNWWTAE.hNHNRLnsVXg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5cxUdhonPE.N2GPPKBnRGA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jXspu.ymXk2YXexMlrrIfA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mRNX83P3E0muLNgeeZQ7Ew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Ght5eznHzkiHqJe81stFYA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HqOWmkB06G12f2q.vocQ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f58qL94fD02i6jZ3q4.RBw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ocTEMt6E2TY4OvyletRA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  <p:tag name="THINKCELLSTATEDONOTDELETE" val="NIVtqXuhm0uXKdRE7q_rYA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mRNX83P3E0muLNgeeZQ7Ew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Zu9ltc.Xtky7gO5WK6VQew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R_eiNWWTAE.hNHNRLnsVXg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5cxUdhonPE.N2GPPKBnRGA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jXspu.ymXk2YXexMlrrIfA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mRNX83P3E0muLNgeeZQ7Ew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Ght5eznHzkiHqJe81stFYA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HqOWmkB06G12f2q.vocQ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f58qL94fD02i6jZ3q4.RBw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ocTEMt6E2TY4OvyletRA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  <p:tag name="THINKCELLSTATEDONOTDELETE" val="NIVtqXuhm0uXKdRE7q_rYA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Ght5eznHzkiHqJe81stFYA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Zu9ltc.Xtky7gO5WK6VQew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R_eiNWWTAE.hNHNRLnsVXg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5cxUdhonPE.N2GPPKBnRGA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jXspu.ymXk2YXexMlrrIfA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mRNX83P3E0muLNgeeZQ7Ew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Ght5eznHzkiHqJe81stFYA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HqOWmkB06G12f2q.vocQ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f58qL94fD02i6jZ3q4.RBw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ocTEMt6E2TY4OvyletRA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  <p:tag name="THINKCELLSTATEDONOTDELETE" val="NIVtqXuhm0uXKdRE7q_rYA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HqOWmkB06G12f2q.vocQ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Zu9ltc.Xtky7gO5WK6VQew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R_eiNWWTAE.hNHNRLnsVXg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5cxUdhonPE.N2GPPKBnRGA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jXspu.ymXk2YXexMlrrIfA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mRNX83P3E0muLNgeeZQ7Ew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Ght5eznHzkiHqJe81stFYA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HqOWmkB06G12f2q.vocQ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f58qL94fD02i6jZ3q4.RBw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ocTEMt6E2TY4OvyletRA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  <p:tag name="THINKCELLSTATEDONOTDELETE" val="NIVtqXuhm0uXKdRE7q_rYA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f58qL94fD02i6jZ3q4.RBw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Zu9ltc.Xtky7gO5WK6VQew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R_eiNWWTAE.hNHNRLnsVXg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5cxUdhonPE.N2GPPKBnRGA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jXspu.ymXk2YXexMlrrIfA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mRNX83P3E0muLNgeeZQ7Ew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Ght5eznHzkiHqJe81stFYA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HqOWmkB06G12f2q.vocQ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f58qL94fD02i6jZ3q4.RBw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ocTEMt6E2TY4OvyletRA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  <p:tag name="THINKCELLSTATEDONOTDELETE" val="NIVtqXuhm0uXKdRE7q_rYA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ocTEMt6E2TY4OvyletRA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Zu9ltc.Xtky7gO5WK6VQew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R_eiNWWTAE.hNHNRLnsVXg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5cxUdhonPE.N2GPPKBnRGA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jXspu.ymXk2YXexMlrrIfA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mRNX83P3E0muLNgeeZQ7Ew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Ght5eznHzkiHqJe81stFYA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HqOWmkB06G12f2q.vocQ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f58qL94fD02i6jZ3q4.RBw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ocTEMt6E2TY4OvyletRA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  <p:tag name="THINKCELLSTATEDONOTDELETE" val="NIVtqXuhm0uXKdRE7q_rYA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  <p:tag name="THINKCELLSTATEDONOTDELETE" val="NIVtqXuhm0uXKdRE7q_rYA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Zu9ltc.Xtky7gO5WK6VQew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R_eiNWWTAE.hNHNRLnsVXg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5cxUdhonPE.N2GPPKBnRG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Ght5eznHzkiHqJe81stFYA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Zu9ltc.Xtky7gO5WK6VQew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R_eiNWWTAE.hNHNRLnsVXg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5cxUdhonPE.N2GPPKBnRGA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jXspu.ymXk2YXexMlrrIfA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mRNX83P3E0muLNgeeZQ7Ew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Ght5eznHzkiHqJe81stFYA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HqOWmkB06G12f2q.vocQ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f58qL94fD02i6jZ3q4.RBw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ocTEMt6E2TY4OvyletRA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  <p:tag name="THINKCELLSTATEDONOTDELETE" val="NIVtqXuhm0uXKdRE7q_rY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HqOWmkB06G12f2q.vocQ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Zu9ltc.Xtky7gO5WK6VQew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R_eiNWWTAE.hNHNRLnsVXg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5cxUdhonPE.N2GPPKBnRGA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jXspu.ymXk2YXexMlrrIfA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mRNX83P3E0muLNgeeZQ7Ew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Ght5eznHzkiHqJe81stFYA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HqOWmkB06G12f2q.vocQ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f58qL94fD02i6jZ3q4.RBw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ocTEMt6E2TY4OvyletRA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  <p:tag name="THINKCELLSTATEDONOTDELETE" val="NIVtqXuhm0uXKdRE7q_rYA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f58qL94fD02i6jZ3q4.RBw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Zu9ltc.Xtky7gO5WK6VQew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R_eiNWWTAE.hNHNRLnsVXg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5cxUdhonPE.N2GPPKBnRGA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jXspu.ymXk2YXexMlrrIfA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mRNX83P3E0muLNgeeZQ7Ew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Ght5eznHzkiHqJe81stFYA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HqOWmkB06G12f2q.vocQ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f58qL94fD02i6jZ3q4.RBw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ocTEMt6E2TY4OvyletRA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  <p:tag name="THINKCELLSTATEDONOTDELETE" val="NIVtqXuhm0uXKdRE7q_rYA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ocTEMt6E2TY4OvyletRA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Zu9ltc.Xtky7gO5WK6VQew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R_eiNWWTAE.hNHNRLnsVXg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5cxUdhonPE.N2GPPKBnRGA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jXspu.ymXk2YXexMlrrIfA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mRNX83P3E0muLNgeeZQ7Ew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Ght5eznHzkiHqJe81stFYA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HqOWmkB06G12f2q.vocQ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f58qL94fD02i6jZ3q4.RBw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ocTEMt6E2TY4OvyletRA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  <p:tag name="THINKCELLSTATEDONOTDELETE" val="NIVtqXuhm0uXKdRE7q_rYA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  <p:tag name="THINKCELLSTATEDONOTDELETE" val="NIVtqXuhm0uXKdRE7q_rYA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Zu9ltc.Xtky7gO5WK6VQew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R_eiNWWTAE.hNHNRLnsVXg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5cxUdhonPE.N2GPPKBnRGA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jXspu.ymXk2YXexMlrrIfA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mRNX83P3E0muLNgeeZQ7Ew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Ght5eznHzkiHqJe81stFYA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HqOWmkB06G12f2q.vocQ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f58qL94fD02i6jZ3q4.RBw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ocTEMt6E2TY4OvyletRA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  <p:tag name="THINKCELLSTATEDONOTDELETE" val="NIVtqXuhm0uXKdRE7q_rYA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Zu9ltc.Xtky7gO5WK6VQew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Zu9ltc.Xtky7gO5WK6VQew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R_eiNWWTAE.hNHNRLnsVXg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5cxUdhonPE.N2GPPKBnRGA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jXspu.ymXk2YXexMlrrIfA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mRNX83P3E0muLNgeeZQ7Ew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Ght5eznHzkiHqJe81stFYA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HqOWmkB06G12f2q.vocQ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f58qL94fD02i6jZ3q4.RBw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ocTEMt6E2TY4OvyletRA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  <p:tag name="THINKCELLSTATEDONOTDELETE" val="NIVtqXuhm0uXKdRE7q_rYA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R_eiNWWTAE.hNHNRLnsVXg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Zu9ltc.Xtky7gO5WK6VQew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R_eiNWWTAE.hNHNRLnsVXg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5cxUdhonPE.N2GPPKBnRGA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jXspu.ymXk2YXexMlrrIfA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mRNX83P3E0muLNgeeZQ7Ew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Ght5eznHzkiHqJe81stFYA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HqOWmkB06G12f2q.vocQ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f58qL94fD02i6jZ3q4.RBw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ocTEMt6E2TY4OvyletRA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  <p:tag name="THINKCELLSTATEDONOTDELETE" val="NIVtqXuhm0uXKdRE7q_rYA"/>
</p:tagLst>
</file>

<file path=ppt/theme/_rels/them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>
        <a:spAutoFit/>
      </a:bodyPr>
      <a:lstStyle>
        <a:defPPr>
          <a:defRPr sz="1100" b="1" dirty="0">
            <a:solidFill>
              <a:srgbClr val="2A4B86"/>
            </a:solidFill>
          </a:defRPr>
        </a:defPPr>
      </a:lstStyle>
    </a:spDef>
    <a:lnDef>
      <a:spPr>
        <a:ln w="19050">
          <a:solidFill>
            <a:srgbClr val="006666">
              <a:alpha val="60000"/>
            </a:srgbClr>
          </a:solidFill>
          <a:prstDash val="dash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2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наш" id="{54EE93DA-34E4-4C2C-9CE5-CB11A837141D}" vid="{37939111-AC54-4381-9650-F0318AE2591A}"/>
    </a:ext>
  </a:extLst>
</a:theme>
</file>

<file path=ppt/theme/theme10.xml><?xml version="1.0" encoding="utf-8"?>
<a:theme xmlns:a="http://schemas.openxmlformats.org/drawingml/2006/main" name="8_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>
        <a:spAutoFit/>
      </a:bodyPr>
      <a:lstStyle>
        <a:defPPr>
          <a:defRPr sz="1100" b="1" dirty="0">
            <a:solidFill>
              <a:srgbClr val="2A4B86"/>
            </a:solidFill>
          </a:defRPr>
        </a:defPPr>
      </a:lstStyle>
    </a:spDef>
    <a:lnDef>
      <a:spPr>
        <a:ln w="19050">
          <a:solidFill>
            <a:srgbClr val="006666">
              <a:alpha val="60000"/>
            </a:srgbClr>
          </a:solidFill>
          <a:prstDash val="dash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2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наш" id="{54EE93DA-34E4-4C2C-9CE5-CB11A837141D}" vid="{37939111-AC54-4381-9650-F0318AE2591A}"/>
    </a:ext>
  </a:extLst>
</a:theme>
</file>

<file path=ppt/theme/theme11.xml><?xml version="1.0" encoding="utf-8"?>
<a:theme xmlns:a="http://schemas.openxmlformats.org/drawingml/2006/main" name="23_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>
        <a:spAutoFit/>
      </a:bodyPr>
      <a:lstStyle>
        <a:defPPr>
          <a:defRPr sz="1100" b="1" dirty="0">
            <a:solidFill>
              <a:srgbClr val="2A4B86"/>
            </a:solidFill>
          </a:defRPr>
        </a:defPPr>
      </a:lstStyle>
    </a:spDef>
    <a:lnDef>
      <a:spPr>
        <a:ln w="19050">
          <a:solidFill>
            <a:srgbClr val="006666">
              <a:alpha val="60000"/>
            </a:srgbClr>
          </a:solidFill>
          <a:prstDash val="dash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2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наш" id="{54EE93DA-34E4-4C2C-9CE5-CB11A837141D}" vid="{37939111-AC54-4381-9650-F0318AE2591A}"/>
    </a:ext>
  </a:extLst>
</a:theme>
</file>

<file path=ppt/theme/theme12.xml><?xml version="1.0" encoding="utf-8"?>
<a:theme xmlns:a="http://schemas.openxmlformats.org/drawingml/2006/main" name="39_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>
        <a:spAutoFit/>
      </a:bodyPr>
      <a:lstStyle>
        <a:defPPr>
          <a:defRPr sz="1100" b="1" dirty="0">
            <a:solidFill>
              <a:srgbClr val="2A4B86"/>
            </a:solidFill>
          </a:defRPr>
        </a:defPPr>
      </a:lstStyle>
    </a:spDef>
    <a:lnDef>
      <a:spPr>
        <a:ln w="19050">
          <a:solidFill>
            <a:srgbClr val="006666">
              <a:alpha val="60000"/>
            </a:srgbClr>
          </a:solidFill>
          <a:prstDash val="dash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2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наш" id="{54EE93DA-34E4-4C2C-9CE5-CB11A837141D}" vid="{37939111-AC54-4381-9650-F0318AE2591A}"/>
    </a:ext>
  </a:extLst>
</a:theme>
</file>

<file path=ppt/theme/theme13.xml><?xml version="1.0" encoding="utf-8"?>
<a:theme xmlns:a="http://schemas.openxmlformats.org/drawingml/2006/main" name="54_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>
        <a:spAutoFit/>
      </a:bodyPr>
      <a:lstStyle>
        <a:defPPr>
          <a:defRPr sz="1100" b="1" dirty="0">
            <a:solidFill>
              <a:srgbClr val="2A4B86"/>
            </a:solidFill>
          </a:defRPr>
        </a:defPPr>
      </a:lstStyle>
    </a:spDef>
    <a:lnDef>
      <a:spPr>
        <a:ln w="19050">
          <a:solidFill>
            <a:srgbClr val="006666">
              <a:alpha val="60000"/>
            </a:srgbClr>
          </a:solidFill>
          <a:prstDash val="dash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2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наш" id="{54EE93DA-34E4-4C2C-9CE5-CB11A837141D}" vid="{37939111-AC54-4381-9650-F0318AE2591A}"/>
    </a:ext>
  </a:extLst>
</a:theme>
</file>

<file path=ppt/theme/theme14.xml><?xml version="1.0" encoding="utf-8"?>
<a:theme xmlns:a="http://schemas.openxmlformats.org/drawingml/2006/main" name="50_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>
        <a:spAutoFit/>
      </a:bodyPr>
      <a:lstStyle>
        <a:defPPr>
          <a:defRPr sz="1100" b="1" dirty="0">
            <a:solidFill>
              <a:srgbClr val="2A4B86"/>
            </a:solidFill>
          </a:defRPr>
        </a:defPPr>
      </a:lstStyle>
    </a:spDef>
    <a:lnDef>
      <a:spPr>
        <a:ln w="19050">
          <a:solidFill>
            <a:srgbClr val="006666">
              <a:alpha val="60000"/>
            </a:srgbClr>
          </a:solidFill>
          <a:prstDash val="dash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2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наш" id="{54EE93DA-34E4-4C2C-9CE5-CB11A837141D}" vid="{37939111-AC54-4381-9650-F0318AE2591A}"/>
    </a:ext>
  </a:extLst>
</a:theme>
</file>

<file path=ppt/theme/theme15.xml><?xml version="1.0" encoding="utf-8"?>
<a:theme xmlns:a="http://schemas.openxmlformats.org/drawingml/2006/main" name="51_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>
        <a:spAutoFit/>
      </a:bodyPr>
      <a:lstStyle>
        <a:defPPr>
          <a:defRPr sz="1100" b="1" dirty="0">
            <a:solidFill>
              <a:srgbClr val="2A4B86"/>
            </a:solidFill>
          </a:defRPr>
        </a:defPPr>
      </a:lstStyle>
    </a:spDef>
    <a:lnDef>
      <a:spPr>
        <a:ln w="19050">
          <a:solidFill>
            <a:srgbClr val="006666">
              <a:alpha val="60000"/>
            </a:srgbClr>
          </a:solidFill>
          <a:prstDash val="dash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2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наш" id="{54EE93DA-34E4-4C2C-9CE5-CB11A837141D}" vid="{37939111-AC54-4381-9650-F0318AE2591A}"/>
    </a:ext>
  </a:extLst>
</a:theme>
</file>

<file path=ppt/theme/theme16.xml><?xml version="1.0" encoding="utf-8"?>
<a:theme xmlns:a="http://schemas.openxmlformats.org/drawingml/2006/main" name="55_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>
        <a:spAutoFit/>
      </a:bodyPr>
      <a:lstStyle>
        <a:defPPr>
          <a:defRPr sz="1100" b="1" dirty="0">
            <a:solidFill>
              <a:srgbClr val="2A4B86"/>
            </a:solidFill>
          </a:defRPr>
        </a:defPPr>
      </a:lstStyle>
    </a:spDef>
    <a:lnDef>
      <a:spPr>
        <a:ln w="19050">
          <a:solidFill>
            <a:srgbClr val="006666">
              <a:alpha val="60000"/>
            </a:srgbClr>
          </a:solidFill>
          <a:prstDash val="dash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2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наш" id="{54EE93DA-34E4-4C2C-9CE5-CB11A837141D}" vid="{37939111-AC54-4381-9650-F0318AE2591A}"/>
    </a:ext>
  </a:extLst>
</a:theme>
</file>

<file path=ppt/theme/theme17.xml><?xml version="1.0" encoding="utf-8"?>
<a:theme xmlns:a="http://schemas.openxmlformats.org/drawingml/2006/main" name="62_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>
        <a:spAutoFit/>
      </a:bodyPr>
      <a:lstStyle>
        <a:defPPr>
          <a:defRPr sz="1100" b="1" dirty="0">
            <a:solidFill>
              <a:srgbClr val="2A4B86"/>
            </a:solidFill>
          </a:defRPr>
        </a:defPPr>
      </a:lstStyle>
    </a:spDef>
    <a:lnDef>
      <a:spPr>
        <a:ln w="19050">
          <a:solidFill>
            <a:srgbClr val="006666">
              <a:alpha val="60000"/>
            </a:srgbClr>
          </a:solidFill>
          <a:prstDash val="dash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2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наш" id="{54EE93DA-34E4-4C2C-9CE5-CB11A837141D}" vid="{37939111-AC54-4381-9650-F0318AE2591A}"/>
    </a:ext>
  </a:extLst>
</a:theme>
</file>

<file path=ppt/theme/theme18.xml><?xml version="1.0" encoding="utf-8"?>
<a:theme xmlns:a="http://schemas.openxmlformats.org/drawingml/2006/main" name="63_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>
        <a:spAutoFit/>
      </a:bodyPr>
      <a:lstStyle>
        <a:defPPr>
          <a:defRPr sz="1100" b="1" dirty="0">
            <a:solidFill>
              <a:srgbClr val="2A4B86"/>
            </a:solidFill>
          </a:defRPr>
        </a:defPPr>
      </a:lstStyle>
    </a:spDef>
    <a:lnDef>
      <a:spPr>
        <a:ln w="19050">
          <a:solidFill>
            <a:srgbClr val="006666">
              <a:alpha val="60000"/>
            </a:srgbClr>
          </a:solidFill>
          <a:prstDash val="dash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2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наш" id="{54EE93DA-34E4-4C2C-9CE5-CB11A837141D}" vid="{37939111-AC54-4381-9650-F0318AE2591A}"/>
    </a:ext>
  </a:extLst>
</a:theme>
</file>

<file path=ppt/theme/theme19.xml><?xml version="1.0" encoding="utf-8"?>
<a:theme xmlns:a="http://schemas.openxmlformats.org/drawingml/2006/main" name="60_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>
        <a:spAutoFit/>
      </a:bodyPr>
      <a:lstStyle>
        <a:defPPr>
          <a:defRPr sz="1100" b="1" dirty="0">
            <a:solidFill>
              <a:srgbClr val="2A4B86"/>
            </a:solidFill>
          </a:defRPr>
        </a:defPPr>
      </a:lstStyle>
    </a:spDef>
    <a:lnDef>
      <a:spPr>
        <a:ln w="19050">
          <a:solidFill>
            <a:srgbClr val="006666">
              <a:alpha val="60000"/>
            </a:srgbClr>
          </a:solidFill>
          <a:prstDash val="dash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2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наш" id="{54EE93DA-34E4-4C2C-9CE5-CB11A837141D}" vid="{37939111-AC54-4381-9650-F0318AE2591A}"/>
    </a:ext>
  </a:extLst>
</a:theme>
</file>

<file path=ppt/theme/theme2.xml><?xml version="1.0" encoding="utf-8"?>
<a:theme xmlns:a="http://schemas.openxmlformats.org/drawingml/2006/main" name="13_Тема Office">
  <a:themeElements>
    <a:clrScheme name="тор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5875">
          <a:prstDash val="sysDash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0.xml><?xml version="1.0" encoding="utf-8"?>
<a:theme xmlns:a="http://schemas.openxmlformats.org/drawingml/2006/main" name="56_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>
        <a:spAutoFit/>
      </a:bodyPr>
      <a:lstStyle>
        <a:defPPr>
          <a:defRPr sz="1100" b="1" dirty="0">
            <a:solidFill>
              <a:srgbClr val="2A4B86"/>
            </a:solidFill>
          </a:defRPr>
        </a:defPPr>
      </a:lstStyle>
    </a:spDef>
    <a:lnDef>
      <a:spPr>
        <a:ln w="19050">
          <a:solidFill>
            <a:srgbClr val="006666">
              <a:alpha val="60000"/>
            </a:srgbClr>
          </a:solidFill>
          <a:prstDash val="dash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2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наш" id="{54EE93DA-34E4-4C2C-9CE5-CB11A837141D}" vid="{37939111-AC54-4381-9650-F0318AE2591A}"/>
    </a:ext>
  </a:extLst>
</a:theme>
</file>

<file path=ppt/theme/theme21.xml><?xml version="1.0" encoding="utf-8"?>
<a:theme xmlns:a="http://schemas.openxmlformats.org/drawingml/2006/main" name="59_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>
        <a:spAutoFit/>
      </a:bodyPr>
      <a:lstStyle>
        <a:defPPr>
          <a:defRPr sz="1100" b="1" dirty="0">
            <a:solidFill>
              <a:srgbClr val="2A4B86"/>
            </a:solidFill>
          </a:defRPr>
        </a:defPPr>
      </a:lstStyle>
    </a:spDef>
    <a:lnDef>
      <a:spPr>
        <a:ln w="19050">
          <a:solidFill>
            <a:srgbClr val="006666">
              <a:alpha val="60000"/>
            </a:srgbClr>
          </a:solidFill>
          <a:prstDash val="dash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2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наш" id="{54EE93DA-34E4-4C2C-9CE5-CB11A837141D}" vid="{37939111-AC54-4381-9650-F0318AE2591A}"/>
    </a:ext>
  </a:extLst>
</a:theme>
</file>

<file path=ppt/theme/theme22.xml><?xml version="1.0" encoding="utf-8"?>
<a:theme xmlns:a="http://schemas.openxmlformats.org/drawingml/2006/main" name="64_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>
        <a:spAutoFit/>
      </a:bodyPr>
      <a:lstStyle>
        <a:defPPr>
          <a:defRPr sz="1100" b="1" dirty="0">
            <a:solidFill>
              <a:srgbClr val="2A4B86"/>
            </a:solidFill>
          </a:defRPr>
        </a:defPPr>
      </a:lstStyle>
    </a:spDef>
    <a:lnDef>
      <a:spPr>
        <a:ln w="19050">
          <a:solidFill>
            <a:srgbClr val="006666">
              <a:alpha val="60000"/>
            </a:srgbClr>
          </a:solidFill>
          <a:prstDash val="dash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2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наш" id="{54EE93DA-34E4-4C2C-9CE5-CB11A837141D}" vid="{37939111-AC54-4381-9650-F0318AE2591A}"/>
    </a:ext>
  </a:extLst>
</a:theme>
</file>

<file path=ppt/theme/theme23.xml><?xml version="1.0" encoding="utf-8"?>
<a:theme xmlns:a="http://schemas.openxmlformats.org/drawingml/2006/main" name="47_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>
        <a:spAutoFit/>
      </a:bodyPr>
      <a:lstStyle>
        <a:defPPr>
          <a:defRPr sz="1100" b="1" dirty="0">
            <a:solidFill>
              <a:srgbClr val="2A4B86"/>
            </a:solidFill>
          </a:defRPr>
        </a:defPPr>
      </a:lstStyle>
    </a:spDef>
    <a:lnDef>
      <a:spPr>
        <a:ln w="19050">
          <a:solidFill>
            <a:srgbClr val="006666">
              <a:alpha val="60000"/>
            </a:srgbClr>
          </a:solidFill>
          <a:prstDash val="dash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2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наш" id="{54EE93DA-34E4-4C2C-9CE5-CB11A837141D}" vid="{37939111-AC54-4381-9650-F0318AE2591A}"/>
    </a:ext>
  </a:extLst>
</a:theme>
</file>

<file path=ppt/theme/theme24.xml><?xml version="1.0" encoding="utf-8"?>
<a:theme xmlns:a="http://schemas.openxmlformats.org/drawingml/2006/main" name="72_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>
        <a:spAutoFit/>
      </a:bodyPr>
      <a:lstStyle>
        <a:defPPr>
          <a:defRPr sz="1100" b="1" dirty="0">
            <a:solidFill>
              <a:srgbClr val="2A4B86"/>
            </a:solidFill>
          </a:defRPr>
        </a:defPPr>
      </a:lstStyle>
    </a:spDef>
    <a:lnDef>
      <a:spPr>
        <a:ln w="19050">
          <a:solidFill>
            <a:srgbClr val="006666">
              <a:alpha val="60000"/>
            </a:srgbClr>
          </a:solidFill>
          <a:prstDash val="dash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2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наш" id="{54EE93DA-34E4-4C2C-9CE5-CB11A837141D}" vid="{37939111-AC54-4381-9650-F0318AE2591A}"/>
    </a:ext>
  </a:extLst>
</a:theme>
</file>

<file path=ppt/theme/theme25.xml><?xml version="1.0" encoding="utf-8"?>
<a:theme xmlns:a="http://schemas.openxmlformats.org/drawingml/2006/main" name="73_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>
        <a:spAutoFit/>
      </a:bodyPr>
      <a:lstStyle>
        <a:defPPr>
          <a:defRPr sz="1100" b="1" dirty="0">
            <a:solidFill>
              <a:srgbClr val="2A4B86"/>
            </a:solidFill>
          </a:defRPr>
        </a:defPPr>
      </a:lstStyle>
    </a:spDef>
    <a:lnDef>
      <a:spPr>
        <a:ln w="19050">
          <a:solidFill>
            <a:srgbClr val="006666">
              <a:alpha val="60000"/>
            </a:srgbClr>
          </a:solidFill>
          <a:prstDash val="dash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2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наш" id="{54EE93DA-34E4-4C2C-9CE5-CB11A837141D}" vid="{37939111-AC54-4381-9650-F0318AE2591A}"/>
    </a:ext>
  </a:extLst>
</a:theme>
</file>

<file path=ppt/theme/theme26.xml><?xml version="1.0" encoding="utf-8"?>
<a:theme xmlns:a="http://schemas.openxmlformats.org/drawingml/2006/main" name="Обыч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7.xml><?xml version="1.0" encoding="utf-8"?>
<a:theme xmlns:a="http://schemas.openxmlformats.org/drawingml/2006/main" name="77_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>
        <a:spAutoFit/>
      </a:bodyPr>
      <a:lstStyle>
        <a:defPPr>
          <a:defRPr sz="1100" b="1" dirty="0">
            <a:solidFill>
              <a:srgbClr val="2A4B86"/>
            </a:solidFill>
          </a:defRPr>
        </a:defPPr>
      </a:lstStyle>
    </a:spDef>
    <a:lnDef>
      <a:spPr>
        <a:ln w="19050">
          <a:solidFill>
            <a:srgbClr val="006666">
              <a:alpha val="60000"/>
            </a:srgbClr>
          </a:solidFill>
          <a:prstDash val="dash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2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наш" id="{54EE93DA-34E4-4C2C-9CE5-CB11A837141D}" vid="{37939111-AC54-4381-9650-F0318AE2591A}"/>
    </a:ext>
  </a:extLst>
</a:theme>
</file>

<file path=ppt/theme/theme28.xml><?xml version="1.0" encoding="utf-8"?>
<a:theme xmlns:a="http://schemas.openxmlformats.org/drawingml/2006/main" name="103_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>
        <a:spAutoFit/>
      </a:bodyPr>
      <a:lstStyle>
        <a:defPPr>
          <a:defRPr sz="1100" b="1" dirty="0">
            <a:solidFill>
              <a:srgbClr val="2A4B86"/>
            </a:solidFill>
          </a:defRPr>
        </a:defPPr>
      </a:lstStyle>
    </a:spDef>
    <a:lnDef>
      <a:spPr>
        <a:ln w="19050">
          <a:solidFill>
            <a:srgbClr val="006666">
              <a:alpha val="60000"/>
            </a:srgbClr>
          </a:solidFill>
          <a:prstDash val="dash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2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наш" id="{54EE93DA-34E4-4C2C-9CE5-CB11A837141D}" vid="{37939111-AC54-4381-9650-F0318AE2591A}"/>
    </a:ext>
  </a:extLst>
</a:theme>
</file>

<file path=ppt/theme/theme29.xml><?xml version="1.0" encoding="utf-8"?>
<a:theme xmlns:a="http://schemas.openxmlformats.org/drawingml/2006/main" name="106_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>
        <a:spAutoFit/>
      </a:bodyPr>
      <a:lstStyle>
        <a:defPPr>
          <a:defRPr sz="1100" b="1" dirty="0">
            <a:solidFill>
              <a:srgbClr val="2A4B86"/>
            </a:solidFill>
          </a:defRPr>
        </a:defPPr>
      </a:lstStyle>
    </a:spDef>
    <a:lnDef>
      <a:spPr>
        <a:ln w="19050">
          <a:solidFill>
            <a:srgbClr val="006666">
              <a:alpha val="60000"/>
            </a:srgbClr>
          </a:solidFill>
          <a:prstDash val="dash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2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наш" id="{54EE93DA-34E4-4C2C-9CE5-CB11A837141D}" vid="{37939111-AC54-4381-9650-F0318AE2591A}"/>
    </a:ext>
  </a:extLst>
</a:theme>
</file>

<file path=ppt/theme/theme3.xml><?xml version="1.0" encoding="utf-8"?>
<a:theme xmlns:a="http://schemas.openxmlformats.org/drawingml/2006/main" name="1_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104775">
          <a:solidFill>
            <a:srgbClr val="006666">
              <a:alpha val="60000"/>
            </a:srgb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2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наш" id="{54EE93DA-34E4-4C2C-9CE5-CB11A837141D}" vid="{37939111-AC54-4381-9650-F0318AE2591A}"/>
    </a:ext>
  </a:extLst>
</a:theme>
</file>

<file path=ppt/theme/theme30.xml><?xml version="1.0" encoding="utf-8"?>
<a:theme xmlns:a="http://schemas.openxmlformats.org/drawingml/2006/main" name="109_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>
        <a:spAutoFit/>
      </a:bodyPr>
      <a:lstStyle>
        <a:defPPr>
          <a:defRPr sz="1100" b="1" dirty="0">
            <a:solidFill>
              <a:srgbClr val="2A4B86"/>
            </a:solidFill>
          </a:defRPr>
        </a:defPPr>
      </a:lstStyle>
    </a:spDef>
    <a:lnDef>
      <a:spPr>
        <a:ln w="19050">
          <a:solidFill>
            <a:srgbClr val="006666">
              <a:alpha val="60000"/>
            </a:srgbClr>
          </a:solidFill>
          <a:prstDash val="dash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2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наш" id="{54EE93DA-34E4-4C2C-9CE5-CB11A837141D}" vid="{37939111-AC54-4381-9650-F0318AE2591A}"/>
    </a:ext>
  </a:extLst>
</a:theme>
</file>

<file path=ppt/theme/theme31.xml><?xml version="1.0" encoding="utf-8"?>
<a:theme xmlns:a="http://schemas.openxmlformats.org/drawingml/2006/main" name="110_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>
        <a:spAutoFit/>
      </a:bodyPr>
      <a:lstStyle>
        <a:defPPr>
          <a:defRPr sz="1100" b="1" dirty="0">
            <a:solidFill>
              <a:srgbClr val="2A4B86"/>
            </a:solidFill>
          </a:defRPr>
        </a:defPPr>
      </a:lstStyle>
    </a:spDef>
    <a:lnDef>
      <a:spPr>
        <a:ln w="19050">
          <a:solidFill>
            <a:srgbClr val="006666">
              <a:alpha val="60000"/>
            </a:srgbClr>
          </a:solidFill>
          <a:prstDash val="dash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2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наш" id="{54EE93DA-34E4-4C2C-9CE5-CB11A837141D}" vid="{37939111-AC54-4381-9650-F0318AE2591A}"/>
    </a:ext>
  </a:extLst>
</a:theme>
</file>

<file path=ppt/theme/theme3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104775">
          <a:solidFill>
            <a:srgbClr val="006666">
              <a:alpha val="60000"/>
            </a:srgb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2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наш" id="{54EE93DA-34E4-4C2C-9CE5-CB11A837141D}" vid="{37939111-AC54-4381-9650-F0318AE2591A}"/>
    </a:ext>
  </a:extLst>
</a:theme>
</file>

<file path=ppt/theme/theme5.xml><?xml version="1.0" encoding="utf-8"?>
<a:theme xmlns:a="http://schemas.openxmlformats.org/drawingml/2006/main" name="3_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104775">
          <a:solidFill>
            <a:srgbClr val="006666">
              <a:alpha val="60000"/>
            </a:srgb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2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наш" id="{54EE93DA-34E4-4C2C-9CE5-CB11A837141D}" vid="{37939111-AC54-4381-9650-F0318AE2591A}"/>
    </a:ext>
  </a:extLst>
</a:theme>
</file>

<file path=ppt/theme/theme6.xml><?xml version="1.0" encoding="utf-8"?>
<a:theme xmlns:a="http://schemas.openxmlformats.org/drawingml/2006/main" name="4_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104775">
          <a:solidFill>
            <a:srgbClr val="006666">
              <a:alpha val="60000"/>
            </a:srgb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2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наш" id="{54EE93DA-34E4-4C2C-9CE5-CB11A837141D}" vid="{37939111-AC54-4381-9650-F0318AE2591A}"/>
    </a:ext>
  </a:extLst>
</a:theme>
</file>

<file path=ppt/theme/theme7.xml><?xml version="1.0" encoding="utf-8"?>
<a:theme xmlns:a="http://schemas.openxmlformats.org/drawingml/2006/main" name="5_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104775">
          <a:solidFill>
            <a:srgbClr val="006666">
              <a:alpha val="60000"/>
            </a:srgb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2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наш" id="{54EE93DA-34E4-4C2C-9CE5-CB11A837141D}" vid="{37939111-AC54-4381-9650-F0318AE2591A}"/>
    </a:ext>
  </a:extLst>
</a:theme>
</file>

<file path=ppt/theme/theme8.xml><?xml version="1.0" encoding="utf-8"?>
<a:theme xmlns:a="http://schemas.openxmlformats.org/drawingml/2006/main" name="6_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104775">
          <a:solidFill>
            <a:srgbClr val="006666">
              <a:alpha val="60000"/>
            </a:srgb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2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наш" id="{54EE93DA-34E4-4C2C-9CE5-CB11A837141D}" vid="{37939111-AC54-4381-9650-F0318AE2591A}"/>
    </a:ext>
  </a:extLst>
</a:theme>
</file>

<file path=ppt/theme/theme9.xml><?xml version="1.0" encoding="utf-8"?>
<a:theme xmlns:a="http://schemas.openxmlformats.org/drawingml/2006/main" name="7_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>
        <a:spAutoFit/>
      </a:bodyPr>
      <a:lstStyle>
        <a:defPPr>
          <a:defRPr sz="1100" b="1" dirty="0">
            <a:solidFill>
              <a:srgbClr val="2A4B86"/>
            </a:solidFill>
          </a:defRPr>
        </a:defPPr>
      </a:lstStyle>
    </a:spDef>
    <a:lnDef>
      <a:spPr>
        <a:ln w="19050">
          <a:solidFill>
            <a:srgbClr val="006666">
              <a:alpha val="60000"/>
            </a:srgbClr>
          </a:solidFill>
          <a:prstDash val="dash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2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наш" id="{54EE93DA-34E4-4C2C-9CE5-CB11A837141D}" vid="{37939111-AC54-4381-9650-F0318AE2591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57031</TotalTime>
  <Words>3130</Words>
  <Application>Microsoft Office PowerPoint</Application>
  <PresentationFormat>Произвольный</PresentationFormat>
  <Paragraphs>546</Paragraphs>
  <Slides>21</Slides>
  <Notes>8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31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62" baseType="lpstr">
      <vt:lpstr>Arial</vt:lpstr>
      <vt:lpstr>Calibri</vt:lpstr>
      <vt:lpstr>Calibri Light</vt:lpstr>
      <vt:lpstr>Circe</vt:lpstr>
      <vt:lpstr>Circe Bold</vt:lpstr>
      <vt:lpstr>Times New Roman</vt:lpstr>
      <vt:lpstr>Tw Cen MT</vt:lpstr>
      <vt:lpstr>Wingdings</vt:lpstr>
      <vt:lpstr>Wingdings 2</vt:lpstr>
      <vt:lpstr>Тема1</vt:lpstr>
      <vt:lpstr>13_Тема Office</vt:lpstr>
      <vt:lpstr>1_Тема1</vt:lpstr>
      <vt:lpstr>2_Тема1</vt:lpstr>
      <vt:lpstr>3_Тема1</vt:lpstr>
      <vt:lpstr>4_Тема1</vt:lpstr>
      <vt:lpstr>5_Тема1</vt:lpstr>
      <vt:lpstr>6_Тема1</vt:lpstr>
      <vt:lpstr>7_Тема1</vt:lpstr>
      <vt:lpstr>8_Тема1</vt:lpstr>
      <vt:lpstr>23_Тема1</vt:lpstr>
      <vt:lpstr>39_Тема1</vt:lpstr>
      <vt:lpstr>54_Тема1</vt:lpstr>
      <vt:lpstr>50_Тема1</vt:lpstr>
      <vt:lpstr>51_Тема1</vt:lpstr>
      <vt:lpstr>55_Тема1</vt:lpstr>
      <vt:lpstr>62_Тема1</vt:lpstr>
      <vt:lpstr>63_Тема1</vt:lpstr>
      <vt:lpstr>60_Тема1</vt:lpstr>
      <vt:lpstr>56_Тема1</vt:lpstr>
      <vt:lpstr>59_Тема1</vt:lpstr>
      <vt:lpstr>64_Тема1</vt:lpstr>
      <vt:lpstr>47_Тема1</vt:lpstr>
      <vt:lpstr>72_Тема1</vt:lpstr>
      <vt:lpstr>73_Тема1</vt:lpstr>
      <vt:lpstr>Обычная</vt:lpstr>
      <vt:lpstr>77_Тема1</vt:lpstr>
      <vt:lpstr>103_Тема1</vt:lpstr>
      <vt:lpstr>106_Тема1</vt:lpstr>
      <vt:lpstr>109_Тема1</vt:lpstr>
      <vt:lpstr>110_Тема1</vt:lpstr>
      <vt:lpstr>think-cell Slide</vt:lpstr>
      <vt:lpstr> СОСТОЯНИЕ И ПЕРСПЕКТИВА РАЗВИТИЯ КАРТОФЕЛЕВОДСТВА И ОВОЩЕВОДСТВА В ИРКУТСКОЙ ОБЛАСТИ  МЕРЫ ГОСУДАРСТВЕННОЙ ПОДДЕРЖКИ   </vt:lpstr>
      <vt:lpstr>Презентация PowerPoint</vt:lpstr>
      <vt:lpstr>ДИНАМИКА ПОСАДОЧНЫХ ПЛОЩАДЕЙ КАРТОФЕЛЯ ВО ВСЕХ КАТЕГОРИЯХ ХОЗЯЙСТВ 2016-2022 ГГ., ГА</vt:lpstr>
      <vt:lpstr>ДИНАМИКА ПОСЕВНЫХ ПЛОЩАДЕЙ ОВОЩЕЙ ОТКРЫТОГО ГРУНТА ВО ВСЕХ КАТЕГОРИЯХ ХОЗЯЙСТВ 2016-2022 ГГ., ГА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МЕРОПРИЯТИЯ ПО РАЗВИТИЮ МЕЛИОРАТИВНОГО КОМПЛЕКСА </vt:lpstr>
      <vt:lpstr>МЕРОПРИЯТИЯ ПО РАЗВИТИЮ МЕЛИОРАТИВНОГО КОМПЛЕКСА </vt:lpstr>
      <vt:lpstr>ТЕХНИЧЕСКАЯ И ТЕХНОЛОГИЧЕСКАЯ МОДЕРНИЗАЦИЯ </vt:lpstr>
      <vt:lpstr>ТЕХНИЧЕСКАЯ И ТЕХНОЛОГИЧЕСКАЯ МОДЕРНИЗАЦИЯ </vt:lpstr>
      <vt:lpstr>ТЕХНИЧЕСКАЯ И ТЕХНОЛОГИЧЕСКАЯ МОДЕРНИЗАЦИЯ </vt:lpstr>
      <vt:lpstr>Презентация PowerPoint</vt:lpstr>
      <vt:lpstr>Презентация PowerPoint</vt:lpstr>
      <vt:lpstr>СПАСИБО ЗА ВНИМАНИЕ!</vt:lpstr>
    </vt:vector>
  </TitlesOfParts>
  <Company>Administration of Irkutsk region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m.bak</dc:creator>
  <cp:lastModifiedBy>user</cp:lastModifiedBy>
  <cp:revision>2653</cp:revision>
  <cp:lastPrinted>2023-02-10T00:34:58Z</cp:lastPrinted>
  <dcterms:created xsi:type="dcterms:W3CDTF">2015-04-14T01:39:29Z</dcterms:created>
  <dcterms:modified xsi:type="dcterms:W3CDTF">2023-02-27T06:12:00Z</dcterms:modified>
</cp:coreProperties>
</file>